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EE5F-1DDD-004C-A037-F2FA56F7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EE5F-1DDD-004C-A037-F2FA56F7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Conference Scheduler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Ananda</a:t>
            </a:r>
            <a:r>
              <a:rPr lang="en-US" dirty="0" smtClean="0"/>
              <a:t>, </a:t>
            </a:r>
            <a:r>
              <a:rPr lang="en-US" dirty="0" err="1" smtClean="0"/>
              <a:t>Qiao</a:t>
            </a:r>
            <a:r>
              <a:rPr lang="en-US" dirty="0" smtClean="0"/>
              <a:t>, and Alex Hanson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2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Responsibilities differed for different aspects</a:t>
            </a:r>
          </a:p>
          <a:p>
            <a:pPr lvl="1"/>
            <a:r>
              <a:rPr lang="en-US" dirty="0" smtClean="0"/>
              <a:t>One would take charge on front end</a:t>
            </a:r>
          </a:p>
          <a:p>
            <a:pPr lvl="1"/>
            <a:r>
              <a:rPr lang="en-US" dirty="0" smtClean="0"/>
              <a:t>One would take charge on back end</a:t>
            </a:r>
          </a:p>
          <a:p>
            <a:pPr lvl="1"/>
            <a:r>
              <a:rPr lang="en-US" dirty="0" smtClean="0"/>
              <a:t>One would work in the middle writing needed functions and doing design</a:t>
            </a:r>
            <a:endParaRPr lang="en-US" dirty="0"/>
          </a:p>
          <a:p>
            <a:r>
              <a:rPr lang="en-US" dirty="0" smtClean="0"/>
              <a:t>Example: Rooms for reserving</a:t>
            </a:r>
          </a:p>
          <a:p>
            <a:pPr lvl="1"/>
            <a:r>
              <a:rPr lang="en-US" dirty="0" err="1" smtClean="0"/>
              <a:t>Ananda</a:t>
            </a:r>
            <a:r>
              <a:rPr lang="en-US" dirty="0"/>
              <a:t> </a:t>
            </a:r>
            <a:r>
              <a:rPr lang="en-US" dirty="0" smtClean="0"/>
              <a:t>– Room backend</a:t>
            </a:r>
          </a:p>
          <a:p>
            <a:pPr lvl="1"/>
            <a:r>
              <a:rPr lang="en-US" dirty="0" smtClean="0"/>
              <a:t>Alex – Room frontend </a:t>
            </a:r>
          </a:p>
          <a:p>
            <a:pPr lvl="1"/>
            <a:r>
              <a:rPr lang="en-US" dirty="0" err="1" smtClean="0"/>
              <a:t>Qiao</a:t>
            </a:r>
            <a:r>
              <a:rPr lang="en-US" dirty="0" smtClean="0"/>
              <a:t> – Design of frontend page</a:t>
            </a:r>
          </a:p>
        </p:txBody>
      </p:sp>
    </p:spTree>
    <p:extLst>
      <p:ext uri="{BB962C8B-B14F-4D97-AF65-F5344CB8AC3E}">
        <p14:creationId xmlns:p14="http://schemas.microsoft.com/office/powerpoint/2010/main" val="13807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MySQLWorkbench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Changed as time went on</a:t>
            </a:r>
          </a:p>
          <a:p>
            <a:r>
              <a:rPr lang="en-US" dirty="0" smtClean="0"/>
              <a:t>Resources implemented in a hierarchy structure</a:t>
            </a:r>
          </a:p>
          <a:p>
            <a:r>
              <a:rPr lang="en-US" dirty="0" smtClean="0"/>
              <a:t>Allows for expansion in the future</a:t>
            </a:r>
          </a:p>
          <a:p>
            <a:pPr lvl="1"/>
            <a:r>
              <a:rPr lang="en-US" dirty="0" smtClean="0"/>
              <a:t>Different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3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Shot 2015-12-08 at 3.22.5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98" r="-15898"/>
          <a:stretch>
            <a:fillRect/>
          </a:stretch>
        </p:blipFill>
        <p:spPr>
          <a:xfrm>
            <a:off x="-1451494" y="0"/>
            <a:ext cx="12073791" cy="6858000"/>
          </a:xfrm>
        </p:spPr>
      </p:pic>
    </p:spTree>
    <p:extLst>
      <p:ext uri="{BB962C8B-B14F-4D97-AF65-F5344CB8AC3E}">
        <p14:creationId xmlns:p14="http://schemas.microsoft.com/office/powerpoint/2010/main" val="372241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43200"/>
            <a:ext cx="77724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900" dirty="0" smtClean="0"/>
              <a:t>The End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21739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14</TotalTime>
  <Words>93</Words>
  <Application>Microsoft Macintosh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Black</vt:lpstr>
      <vt:lpstr>Conference Scheduler</vt:lpstr>
      <vt:lpstr>Responsibilities</vt:lpstr>
      <vt:lpstr>Technologies Used </vt:lpstr>
      <vt:lpstr>Database Design</vt:lpstr>
      <vt:lpstr>PowerPoint Presentation</vt:lpstr>
      <vt:lpstr>The End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Conference Scheduler</dc:title>
  <dc:creator>Alex</dc:creator>
  <cp:lastModifiedBy>Alex</cp:lastModifiedBy>
  <cp:revision>2</cp:revision>
  <dcterms:created xsi:type="dcterms:W3CDTF">2015-12-08T21:10:54Z</dcterms:created>
  <dcterms:modified xsi:type="dcterms:W3CDTF">2015-12-08T21:25:28Z</dcterms:modified>
</cp:coreProperties>
</file>