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9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686-1192-49F3-B198-FCAB04A5C4E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5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686-1192-49F3-B198-FCAB04A5C4E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4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686-1192-49F3-B198-FCAB04A5C4E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9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686-1192-49F3-B198-FCAB04A5C4E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9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686-1192-49F3-B198-FCAB04A5C4E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4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686-1192-49F3-B198-FCAB04A5C4E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3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686-1192-49F3-B198-FCAB04A5C4E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9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686-1192-49F3-B198-FCAB04A5C4E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1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686-1192-49F3-B198-FCAB04A5C4E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9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686-1192-49F3-B198-FCAB04A5C4E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1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686-1192-49F3-B198-FCAB04A5C4E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6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A8686-1192-49F3-B198-FCAB04A5C4E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0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1347" r="17058" b="5710"/>
          <a:stretch/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1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908" r="16472" b="5564"/>
          <a:stretch/>
        </p:blipFill>
        <p:spPr>
          <a:xfrm>
            <a:off x="0" y="0"/>
            <a:ext cx="12197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6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201" r="16764" b="5564"/>
          <a:stretch/>
        </p:blipFill>
        <p:spPr>
          <a:xfrm>
            <a:off x="0" y="0"/>
            <a:ext cx="12020550" cy="675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5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201" r="16912" b="5710"/>
          <a:stretch/>
        </p:blipFill>
        <p:spPr>
          <a:xfrm>
            <a:off x="0" y="0"/>
            <a:ext cx="12197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3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344" r="17203" b="5860"/>
          <a:stretch/>
        </p:blipFill>
        <p:spPr>
          <a:xfrm>
            <a:off x="0" y="0"/>
            <a:ext cx="12197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" t="11718" r="16617" b="4899"/>
          <a:stretch/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2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908" r="16472" b="5564"/>
          <a:stretch/>
        </p:blipFill>
        <p:spPr>
          <a:xfrm>
            <a:off x="0" y="0"/>
            <a:ext cx="12197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68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Ananda</dc:creator>
  <cp:lastModifiedBy>Ananda</cp:lastModifiedBy>
  <cp:revision>2</cp:revision>
  <dcterms:created xsi:type="dcterms:W3CDTF">2015-11-18T18:11:32Z</dcterms:created>
  <dcterms:modified xsi:type="dcterms:W3CDTF">2015-11-18T18:27:36Z</dcterms:modified>
</cp:coreProperties>
</file>