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B4BA-86D7-1F4D-9564-6721B99A7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4053A-9453-4546-9C31-B8D066020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44BA8-A905-724B-B8B0-5C301267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DB71-917A-E647-9A88-24443E27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18DE-9B3F-874B-BE8A-4C878387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140A-B104-6646-A6E4-E3663EF6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2BF2-BE05-B548-A1DB-5A68592D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2E99-741A-3B4D-A6F9-BF2C9B71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1E55-67CA-AC42-8F8A-A244475B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A98E-65A6-A94D-989B-55933E35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9538E-B69F-7346-9361-7634587B2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4C6E-783F-CA43-B284-5A14F586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6A0B-2596-AA48-B1A3-C7D05900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B8C4-422D-724D-B89B-1291F9FD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19DED-56F0-F444-B3AE-60A38DB7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C6CA-D364-6246-A19F-25EEFBED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26D9-346F-CA43-ACD5-FC8D3E87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ADCD-DB24-6743-90D6-26A9237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9488-543C-4F4D-B66C-F032B90E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034A-FB80-2745-BBE5-98C872F7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3D98-3D51-5F47-86C8-D954FAF7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35BB-DB30-CC43-B125-D44ACE7F8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D7D7-4E0E-C844-B586-68FB62EA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C363-4CEB-E648-8987-328481BF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465C-8E7E-684E-A23C-195A6D68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2A3D-8CA9-6941-8659-47896C47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88B6-1B42-844C-87BA-448A4E0F0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D60F8-D56D-644D-96A6-AFAB1A07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15C9C-4A99-644F-978A-42E038CC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1E388-B162-1340-83A9-3629D73F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500E-9224-7D42-B134-7588633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0816-03DF-924E-9AC0-5D51D52A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122C7-5AD6-634E-AA38-8B7D9705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01EB8-C71B-9F44-874E-0A436E50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BC050-E69E-EA44-ACA6-996F11909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24F70-A2BB-964F-8CBB-2D99F17A6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7F9DB-2774-AA4E-901B-C487F67D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77554-1301-E742-9867-64AC79DE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FFE0E-EBBC-9046-BB81-F6FF344B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AEC8-B8EA-CE44-AD74-9FAA8B72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FAC95-266E-9C4D-8476-1DBA68BB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E347E-840C-964A-8978-5076AEB6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9786-721D-784B-A22E-4E09ED4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9DAFB-40ED-6846-9A22-6EBAC602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E63EE-93AB-4944-AA85-01C7D58C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5459D-6C01-AC43-B60B-BE3A723D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2A29-5C86-4E49-BE3A-B7CB6F92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EE82-2D45-F049-8B30-29DB7D06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4DB87-FBDF-6846-A0B7-35E963A4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9E64E-34A1-6244-ABC0-7DB34ED8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006F-2A4F-C948-8348-E392297F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7590-9448-1C48-AD13-80603E3A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194D-F3E9-0045-B09E-D73813FD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2E7D9-CF07-0F40-883F-405CC64D1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3274-2D4F-7F4D-AD85-2CDF99B44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249F-06B5-1445-81C3-24E8F7A1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5F06-D77D-B946-975F-F85DA718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55927-E994-4640-96FE-6A93022B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7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15075-3B6D-CA48-8500-3E3E737E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1100-F37C-0748-A54F-2FF91C52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377D-91E6-1E4B-AD90-A38627996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DE6E1-93FA-5D4D-9631-72D54A6FD5F1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EA3A-634B-0E4C-8A69-61975933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333E-9F3C-3545-9779-B4885501B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1095-90D8-0C46-A8C8-B8B467F5B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4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3670-114A-7B4E-91D6-5C13B043A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6A37-03F2-4F46-82BA-4E10BB78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2019-01-22T09:17:19Z</dcterms:created>
  <dcterms:modified xsi:type="dcterms:W3CDTF">2019-01-22T09:17:46Z</dcterms:modified>
</cp:coreProperties>
</file>