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media/image6.png" ContentType="image/png;base64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5" r:id="rId2"/>
    <p:sldId id="256" r:id="rId3"/>
    <p:sldId id="261" r:id="rId4"/>
    <p:sldId id="262" r:id="rId5"/>
    <p:sldId id="257" r:id="rId6"/>
    <p:sldId id="263" r:id="rId7"/>
    <p:sldId id="266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87DCB70-A4E5-4C1C-A848-2FF5F0043A04}" v="358" dt="2025-06-29T19:47:43.2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51" d="100"/>
          <a:sy n="151" d="100"/>
        </p:scale>
        <p:origin x="2094" y="1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U, Hong Anh" userId="f8a76ed7-c171-4e37-9749-b7c1e68dbf2d" providerId="ADAL" clId="{D87DCB70-A4E5-4C1C-A848-2FF5F0043A04}"/>
    <pc:docChg chg="undo redo custSel addSld delSld modSld sldOrd">
      <pc:chgData name="CHU, Hong Anh" userId="f8a76ed7-c171-4e37-9749-b7c1e68dbf2d" providerId="ADAL" clId="{D87DCB70-A4E5-4C1C-A848-2FF5F0043A04}" dt="2025-06-29T19:47:43.277" v="903" actId="20577"/>
      <pc:docMkLst>
        <pc:docMk/>
      </pc:docMkLst>
      <pc:sldChg chg="addSp delSp mod">
        <pc:chgData name="CHU, Hong Anh" userId="f8a76ed7-c171-4e37-9749-b7c1e68dbf2d" providerId="ADAL" clId="{D87DCB70-A4E5-4C1C-A848-2FF5F0043A04}" dt="2025-06-28T17:09:44.032" v="70" actId="26606"/>
        <pc:sldMkLst>
          <pc:docMk/>
          <pc:sldMk cId="0" sldId="256"/>
        </pc:sldMkLst>
        <pc:spChg chg="add del">
          <ac:chgData name="CHU, Hong Anh" userId="f8a76ed7-c171-4e37-9749-b7c1e68dbf2d" providerId="ADAL" clId="{D87DCB70-A4E5-4C1C-A848-2FF5F0043A04}" dt="2025-06-28T17:09:44.032" v="70" actId="26606"/>
          <ac:spMkLst>
            <pc:docMk/>
            <pc:sldMk cId="0" sldId="256"/>
            <ac:spMk id="3" creationId="{00000000-0000-0000-0000-000000000000}"/>
          </ac:spMkLst>
        </pc:spChg>
        <pc:graphicFrameChg chg="add del">
          <ac:chgData name="CHU, Hong Anh" userId="f8a76ed7-c171-4e37-9749-b7c1e68dbf2d" providerId="ADAL" clId="{D87DCB70-A4E5-4C1C-A848-2FF5F0043A04}" dt="2025-06-28T17:09:39.125" v="66" actId="26606"/>
          <ac:graphicFrameMkLst>
            <pc:docMk/>
            <pc:sldMk cId="0" sldId="256"/>
            <ac:graphicFrameMk id="22" creationId="{33D756A9-065A-F5BB-4CA3-0794A71C9863}"/>
          </ac:graphicFrameMkLst>
        </pc:graphicFrameChg>
        <pc:graphicFrameChg chg="add del">
          <ac:chgData name="CHU, Hong Anh" userId="f8a76ed7-c171-4e37-9749-b7c1e68dbf2d" providerId="ADAL" clId="{D87DCB70-A4E5-4C1C-A848-2FF5F0043A04}" dt="2025-06-28T17:09:41.046" v="68" actId="26606"/>
          <ac:graphicFrameMkLst>
            <pc:docMk/>
            <pc:sldMk cId="0" sldId="256"/>
            <ac:graphicFrameMk id="24" creationId="{5D235B59-2E90-15F6-8102-F428DBF4C4FE}"/>
          </ac:graphicFrameMkLst>
        </pc:graphicFrameChg>
        <pc:graphicFrameChg chg="add del">
          <ac:chgData name="CHU, Hong Anh" userId="f8a76ed7-c171-4e37-9749-b7c1e68dbf2d" providerId="ADAL" clId="{D87DCB70-A4E5-4C1C-A848-2FF5F0043A04}" dt="2025-06-28T17:09:44.032" v="70" actId="26606"/>
          <ac:graphicFrameMkLst>
            <pc:docMk/>
            <pc:sldMk cId="0" sldId="256"/>
            <ac:graphicFrameMk id="26" creationId="{4AE2B4DF-9B46-0543-3D3C-DFC45831C9C0}"/>
          </ac:graphicFrameMkLst>
        </pc:graphicFrameChg>
      </pc:sldChg>
      <pc:sldChg chg="addSp modSp add mod ord">
        <pc:chgData name="CHU, Hong Anh" userId="f8a76ed7-c171-4e37-9749-b7c1e68dbf2d" providerId="ADAL" clId="{D87DCB70-A4E5-4C1C-A848-2FF5F0043A04}" dt="2025-06-29T19:42:19.223" v="900" actId="1076"/>
        <pc:sldMkLst>
          <pc:docMk/>
          <pc:sldMk cId="2079386418" sldId="257"/>
        </pc:sldMkLst>
        <pc:spChg chg="add mod">
          <ac:chgData name="CHU, Hong Anh" userId="f8a76ed7-c171-4e37-9749-b7c1e68dbf2d" providerId="ADAL" clId="{D87DCB70-A4E5-4C1C-A848-2FF5F0043A04}" dt="2025-06-29T17:17:15.650" v="286" actId="1076"/>
          <ac:spMkLst>
            <pc:docMk/>
            <pc:sldMk cId="2079386418" sldId="257"/>
            <ac:spMk id="7" creationId="{BDF3E2E0-75A7-D43B-8326-6201024E2394}"/>
          </ac:spMkLst>
        </pc:spChg>
        <pc:picChg chg="mod">
          <ac:chgData name="CHU, Hong Anh" userId="f8a76ed7-c171-4e37-9749-b7c1e68dbf2d" providerId="ADAL" clId="{D87DCB70-A4E5-4C1C-A848-2FF5F0043A04}" dt="2025-06-29T19:42:19.223" v="900" actId="1076"/>
          <ac:picMkLst>
            <pc:docMk/>
            <pc:sldMk cId="2079386418" sldId="257"/>
            <ac:picMk id="4" creationId="{D28207D7-E7EF-A551-5DF2-E7D904EC9AD7}"/>
          </ac:picMkLst>
        </pc:picChg>
        <pc:picChg chg="add mod">
          <ac:chgData name="CHU, Hong Anh" userId="f8a76ed7-c171-4e37-9749-b7c1e68dbf2d" providerId="ADAL" clId="{D87DCB70-A4E5-4C1C-A848-2FF5F0043A04}" dt="2025-06-28T17:12:57.887" v="206" actId="1076"/>
          <ac:picMkLst>
            <pc:docMk/>
            <pc:sldMk cId="2079386418" sldId="257"/>
            <ac:picMk id="5" creationId="{D8C77BF5-0CD2-5E24-872B-FC22A029F1AD}"/>
          </ac:picMkLst>
        </pc:picChg>
        <pc:picChg chg="mod">
          <ac:chgData name="CHU, Hong Anh" userId="f8a76ed7-c171-4e37-9749-b7c1e68dbf2d" providerId="ADAL" clId="{D87DCB70-A4E5-4C1C-A848-2FF5F0043A04}" dt="2025-06-28T17:12:56.523" v="205" actId="1076"/>
          <ac:picMkLst>
            <pc:docMk/>
            <pc:sldMk cId="2079386418" sldId="257"/>
            <ac:picMk id="6" creationId="{668F3327-0F7B-EAAF-6FE9-B767EAD32D56}"/>
          </ac:picMkLst>
        </pc:picChg>
      </pc:sldChg>
      <pc:sldChg chg="addSp delSp modSp mod">
        <pc:chgData name="CHU, Hong Anh" userId="f8a76ed7-c171-4e37-9749-b7c1e68dbf2d" providerId="ADAL" clId="{D87DCB70-A4E5-4C1C-A848-2FF5F0043A04}" dt="2025-06-29T19:47:43.277" v="903" actId="20577"/>
        <pc:sldMkLst>
          <pc:docMk/>
          <pc:sldMk cId="120603878" sldId="261"/>
        </pc:sldMkLst>
        <pc:spChg chg="mod">
          <ac:chgData name="CHU, Hong Anh" userId="f8a76ed7-c171-4e37-9749-b7c1e68dbf2d" providerId="ADAL" clId="{D87DCB70-A4E5-4C1C-A848-2FF5F0043A04}" dt="2025-06-28T17:10:13.404" v="71" actId="26606"/>
          <ac:spMkLst>
            <pc:docMk/>
            <pc:sldMk cId="120603878" sldId="261"/>
            <ac:spMk id="2" creationId="{863C4D1E-74F8-E2A7-9746-0B90798E9E15}"/>
          </ac:spMkLst>
        </pc:spChg>
        <pc:spChg chg="mod">
          <ac:chgData name="CHU, Hong Anh" userId="f8a76ed7-c171-4e37-9749-b7c1e68dbf2d" providerId="ADAL" clId="{D87DCB70-A4E5-4C1C-A848-2FF5F0043A04}" dt="2025-06-29T19:47:43.277" v="903" actId="20577"/>
          <ac:spMkLst>
            <pc:docMk/>
            <pc:sldMk cId="120603878" sldId="261"/>
            <ac:spMk id="3" creationId="{ED2EC5D9-C052-01AA-4B75-D39BD900F5B8}"/>
          </ac:spMkLst>
        </pc:spChg>
        <pc:spChg chg="del">
          <ac:chgData name="CHU, Hong Anh" userId="f8a76ed7-c171-4e37-9749-b7c1e68dbf2d" providerId="ADAL" clId="{D87DCB70-A4E5-4C1C-A848-2FF5F0043A04}" dt="2025-06-28T17:10:13.404" v="71" actId="26606"/>
          <ac:spMkLst>
            <pc:docMk/>
            <pc:sldMk cId="120603878" sldId="261"/>
            <ac:spMk id="10" creationId="{A9F529C3-C941-49FD-8C67-82F134F64BDB}"/>
          </ac:spMkLst>
        </pc:spChg>
        <pc:spChg chg="del">
          <ac:chgData name="CHU, Hong Anh" userId="f8a76ed7-c171-4e37-9749-b7c1e68dbf2d" providerId="ADAL" clId="{D87DCB70-A4E5-4C1C-A848-2FF5F0043A04}" dt="2025-06-28T17:10:13.404" v="71" actId="26606"/>
          <ac:spMkLst>
            <pc:docMk/>
            <pc:sldMk cId="120603878" sldId="261"/>
            <ac:spMk id="12" creationId="{20586029-32A0-47E5-9AEC-AE3ABA6B94D0}"/>
          </ac:spMkLst>
        </pc:spChg>
        <pc:spChg chg="add">
          <ac:chgData name="CHU, Hong Anh" userId="f8a76ed7-c171-4e37-9749-b7c1e68dbf2d" providerId="ADAL" clId="{D87DCB70-A4E5-4C1C-A848-2FF5F0043A04}" dt="2025-06-28T17:10:13.404" v="71" actId="26606"/>
          <ac:spMkLst>
            <pc:docMk/>
            <pc:sldMk cId="120603878" sldId="261"/>
            <ac:spMk id="19" creationId="{03AF1C04-3FEF-41BD-BB84-2F263765BEBC}"/>
          </ac:spMkLst>
        </pc:spChg>
        <pc:grpChg chg="add">
          <ac:chgData name="CHU, Hong Anh" userId="f8a76ed7-c171-4e37-9749-b7c1e68dbf2d" providerId="ADAL" clId="{D87DCB70-A4E5-4C1C-A848-2FF5F0043A04}" dt="2025-06-28T17:10:13.404" v="71" actId="26606"/>
          <ac:grpSpMkLst>
            <pc:docMk/>
            <pc:sldMk cId="120603878" sldId="261"/>
            <ac:grpSpMk id="21" creationId="{B58FB4AD-41E6-47ED-BDA3-A923E30D3741}"/>
          </ac:grpSpMkLst>
        </pc:grpChg>
        <pc:grpChg chg="add">
          <ac:chgData name="CHU, Hong Anh" userId="f8a76ed7-c171-4e37-9749-b7c1e68dbf2d" providerId="ADAL" clId="{D87DCB70-A4E5-4C1C-A848-2FF5F0043A04}" dt="2025-06-28T17:10:13.404" v="71" actId="26606"/>
          <ac:grpSpMkLst>
            <pc:docMk/>
            <pc:sldMk cId="120603878" sldId="261"/>
            <ac:grpSpMk id="25" creationId="{74F4E70D-A4C9-44E3-A00A-F3AD121AC194}"/>
          </ac:grpSpMkLst>
        </pc:grpChg>
        <pc:grpChg chg="add">
          <ac:chgData name="CHU, Hong Anh" userId="f8a76ed7-c171-4e37-9749-b7c1e68dbf2d" providerId="ADAL" clId="{D87DCB70-A4E5-4C1C-A848-2FF5F0043A04}" dt="2025-06-28T17:10:13.404" v="71" actId="26606"/>
          <ac:grpSpMkLst>
            <pc:docMk/>
            <pc:sldMk cId="120603878" sldId="261"/>
            <ac:grpSpMk id="29" creationId="{E27AF472-EAE3-4572-AB69-B92BD10DBC6D}"/>
          </ac:grpSpMkLst>
        </pc:grpChg>
        <pc:picChg chg="del mod">
          <ac:chgData name="CHU, Hong Anh" userId="f8a76ed7-c171-4e37-9749-b7c1e68dbf2d" providerId="ADAL" clId="{D87DCB70-A4E5-4C1C-A848-2FF5F0043A04}" dt="2025-06-29T17:56:06.857" v="484" actId="478"/>
          <ac:picMkLst>
            <pc:docMk/>
            <pc:sldMk cId="120603878" sldId="261"/>
            <ac:picMk id="4" creationId="{A71686C3-B905-A761-2275-C902FD6754F6}"/>
          </ac:picMkLst>
        </pc:picChg>
        <pc:picChg chg="del mod">
          <ac:chgData name="CHU, Hong Anh" userId="f8a76ed7-c171-4e37-9749-b7c1e68dbf2d" providerId="ADAL" clId="{D87DCB70-A4E5-4C1C-A848-2FF5F0043A04}" dt="2025-06-29T17:56:05.155" v="483" actId="478"/>
          <ac:picMkLst>
            <pc:docMk/>
            <pc:sldMk cId="120603878" sldId="261"/>
            <ac:picMk id="5" creationId="{DC6E95D3-DB27-C285-A8FE-A6B260890DA7}"/>
          </ac:picMkLst>
        </pc:picChg>
        <pc:picChg chg="add mod">
          <ac:chgData name="CHU, Hong Anh" userId="f8a76ed7-c171-4e37-9749-b7c1e68dbf2d" providerId="ADAL" clId="{D87DCB70-A4E5-4C1C-A848-2FF5F0043A04}" dt="2025-06-29T17:56:25.280" v="488" actId="1036"/>
          <ac:picMkLst>
            <pc:docMk/>
            <pc:sldMk cId="120603878" sldId="261"/>
            <ac:picMk id="6" creationId="{C16001FE-2FDB-1CE8-C575-BAA2E3AD7201}"/>
          </ac:picMkLst>
        </pc:picChg>
        <pc:cxnChg chg="del">
          <ac:chgData name="CHU, Hong Anh" userId="f8a76ed7-c171-4e37-9749-b7c1e68dbf2d" providerId="ADAL" clId="{D87DCB70-A4E5-4C1C-A848-2FF5F0043A04}" dt="2025-06-28T17:10:13.404" v="71" actId="26606"/>
          <ac:cxnSpMkLst>
            <pc:docMk/>
            <pc:sldMk cId="120603878" sldId="261"/>
            <ac:cxnSpMk id="14" creationId="{8C730EAB-A532-4295-A302-FB4B90DB9F5E}"/>
          </ac:cxnSpMkLst>
        </pc:cxnChg>
      </pc:sldChg>
      <pc:sldChg chg="addSp delSp modSp mod setBg">
        <pc:chgData name="CHU, Hong Anh" userId="f8a76ed7-c171-4e37-9749-b7c1e68dbf2d" providerId="ADAL" clId="{D87DCB70-A4E5-4C1C-A848-2FF5F0043A04}" dt="2025-06-29T17:19:01.718" v="299" actId="20577"/>
        <pc:sldMkLst>
          <pc:docMk/>
          <pc:sldMk cId="1591447892" sldId="262"/>
        </pc:sldMkLst>
        <pc:spChg chg="mod">
          <ac:chgData name="CHU, Hong Anh" userId="f8a76ed7-c171-4e37-9749-b7c1e68dbf2d" providerId="ADAL" clId="{D87DCB70-A4E5-4C1C-A848-2FF5F0043A04}" dt="2025-06-29T17:18:32.468" v="287" actId="6549"/>
          <ac:spMkLst>
            <pc:docMk/>
            <pc:sldMk cId="1591447892" sldId="262"/>
            <ac:spMk id="2" creationId="{00000000-0000-0000-0000-000000000000}"/>
          </ac:spMkLst>
        </pc:spChg>
        <pc:spChg chg="add">
          <ac:chgData name="CHU, Hong Anh" userId="f8a76ed7-c171-4e37-9749-b7c1e68dbf2d" providerId="ADAL" clId="{D87DCB70-A4E5-4C1C-A848-2FF5F0043A04}" dt="2025-06-28T17:10:30.377" v="72" actId="26606"/>
          <ac:spMkLst>
            <pc:docMk/>
            <pc:sldMk cId="1591447892" sldId="262"/>
            <ac:spMk id="11" creationId="{03AF1C04-3FEF-41BD-BB84-2F263765BEBC}"/>
          </ac:spMkLst>
        </pc:spChg>
        <pc:grpChg chg="add">
          <ac:chgData name="CHU, Hong Anh" userId="f8a76ed7-c171-4e37-9749-b7c1e68dbf2d" providerId="ADAL" clId="{D87DCB70-A4E5-4C1C-A848-2FF5F0043A04}" dt="2025-06-28T17:10:30.377" v="72" actId="26606"/>
          <ac:grpSpMkLst>
            <pc:docMk/>
            <pc:sldMk cId="1591447892" sldId="262"/>
            <ac:grpSpMk id="13" creationId="{B58FB4AD-41E6-47ED-BDA3-A923E30D3741}"/>
          </ac:grpSpMkLst>
        </pc:grpChg>
        <pc:grpChg chg="add">
          <ac:chgData name="CHU, Hong Anh" userId="f8a76ed7-c171-4e37-9749-b7c1e68dbf2d" providerId="ADAL" clId="{D87DCB70-A4E5-4C1C-A848-2FF5F0043A04}" dt="2025-06-28T17:10:30.377" v="72" actId="26606"/>
          <ac:grpSpMkLst>
            <pc:docMk/>
            <pc:sldMk cId="1591447892" sldId="262"/>
            <ac:grpSpMk id="17" creationId="{74F4E70D-A4C9-44E3-A00A-F3AD121AC194}"/>
          </ac:grpSpMkLst>
        </pc:grpChg>
        <pc:grpChg chg="add">
          <ac:chgData name="CHU, Hong Anh" userId="f8a76ed7-c171-4e37-9749-b7c1e68dbf2d" providerId="ADAL" clId="{D87DCB70-A4E5-4C1C-A848-2FF5F0043A04}" dt="2025-06-28T17:10:30.377" v="72" actId="26606"/>
          <ac:grpSpMkLst>
            <pc:docMk/>
            <pc:sldMk cId="1591447892" sldId="262"/>
            <ac:grpSpMk id="21" creationId="{E27AF472-EAE3-4572-AB69-B92BD10DBC6D}"/>
          </ac:grpSpMkLst>
        </pc:grpChg>
        <pc:graphicFrameChg chg="add mod modGraphic">
          <ac:chgData name="CHU, Hong Anh" userId="f8a76ed7-c171-4e37-9749-b7c1e68dbf2d" providerId="ADAL" clId="{D87DCB70-A4E5-4C1C-A848-2FF5F0043A04}" dt="2025-06-29T17:19:01.718" v="299" actId="20577"/>
          <ac:graphicFrameMkLst>
            <pc:docMk/>
            <pc:sldMk cId="1591447892" sldId="262"/>
            <ac:graphicFrameMk id="3" creationId="{44C7B5B7-1781-81BC-A4C9-8B60902C81C7}"/>
          </ac:graphicFrameMkLst>
        </pc:graphicFrameChg>
        <pc:graphicFrameChg chg="del mod modGraphic">
          <ac:chgData name="CHU, Hong Anh" userId="f8a76ed7-c171-4e37-9749-b7c1e68dbf2d" providerId="ADAL" clId="{D87DCB70-A4E5-4C1C-A848-2FF5F0043A04}" dt="2025-06-28T17:03:40.395" v="13" actId="478"/>
          <ac:graphicFrameMkLst>
            <pc:docMk/>
            <pc:sldMk cId="1591447892" sldId="262"/>
            <ac:graphicFrameMk id="7" creationId="{848F1528-3A9D-6E4B-AA23-319B14375E4A}"/>
          </ac:graphicFrameMkLst>
        </pc:graphicFrameChg>
        <pc:picChg chg="add mod ord">
          <ac:chgData name="CHU, Hong Anh" userId="f8a76ed7-c171-4e37-9749-b7c1e68dbf2d" providerId="ADAL" clId="{D87DCB70-A4E5-4C1C-A848-2FF5F0043A04}" dt="2025-06-28T17:10:30.377" v="72" actId="26606"/>
          <ac:picMkLst>
            <pc:docMk/>
            <pc:sldMk cId="1591447892" sldId="262"/>
            <ac:picMk id="4" creationId="{F8AF79EE-C006-938A-5F78-65DE17B69D02}"/>
          </ac:picMkLst>
        </pc:picChg>
        <pc:picChg chg="add mod ord">
          <ac:chgData name="CHU, Hong Anh" userId="f8a76ed7-c171-4e37-9749-b7c1e68dbf2d" providerId="ADAL" clId="{D87DCB70-A4E5-4C1C-A848-2FF5F0043A04}" dt="2025-06-28T17:10:30.377" v="72" actId="26606"/>
          <ac:picMkLst>
            <pc:docMk/>
            <pc:sldMk cId="1591447892" sldId="262"/>
            <ac:picMk id="6" creationId="{74E476D1-D17F-E8A9-7618-1D563DD9A7C0}"/>
          </ac:picMkLst>
        </pc:picChg>
      </pc:sldChg>
      <pc:sldChg chg="addSp delSp modSp mod setBg">
        <pc:chgData name="CHU, Hong Anh" userId="f8a76ed7-c171-4e37-9749-b7c1e68dbf2d" providerId="ADAL" clId="{D87DCB70-A4E5-4C1C-A848-2FF5F0043A04}" dt="2025-06-29T17:58:54.624" v="527"/>
        <pc:sldMkLst>
          <pc:docMk/>
          <pc:sldMk cId="1537111104" sldId="263"/>
        </pc:sldMkLst>
        <pc:spChg chg="mod">
          <ac:chgData name="CHU, Hong Anh" userId="f8a76ed7-c171-4e37-9749-b7c1e68dbf2d" providerId="ADAL" clId="{D87DCB70-A4E5-4C1C-A848-2FF5F0043A04}" dt="2025-06-29T17:57:04.471" v="489" actId="26606"/>
          <ac:spMkLst>
            <pc:docMk/>
            <pc:sldMk cId="1537111104" sldId="263"/>
            <ac:spMk id="2" creationId="{389CB391-C5E8-04FD-3A13-4B5C87F606EC}"/>
          </ac:spMkLst>
        </pc:spChg>
        <pc:spChg chg="del">
          <ac:chgData name="CHU, Hong Anh" userId="f8a76ed7-c171-4e37-9749-b7c1e68dbf2d" providerId="ADAL" clId="{D87DCB70-A4E5-4C1C-A848-2FF5F0043A04}" dt="2025-06-28T17:11:00.748" v="74" actId="26606"/>
          <ac:spMkLst>
            <pc:docMk/>
            <pc:sldMk cId="1537111104" sldId="263"/>
            <ac:spMk id="3" creationId="{35DE13CB-76CF-66E7-40A0-97012639FFCF}"/>
          </ac:spMkLst>
        </pc:spChg>
        <pc:spChg chg="add del mod">
          <ac:chgData name="CHU, Hong Anh" userId="f8a76ed7-c171-4e37-9749-b7c1e68dbf2d" providerId="ADAL" clId="{D87DCB70-A4E5-4C1C-A848-2FF5F0043A04}" dt="2025-06-29T17:15:16.290" v="271" actId="478"/>
          <ac:spMkLst>
            <pc:docMk/>
            <pc:sldMk cId="1537111104" sldId="263"/>
            <ac:spMk id="6" creationId="{FD109586-0F00-BFB5-2685-88AE7D6FA42E}"/>
          </ac:spMkLst>
        </pc:spChg>
        <pc:spChg chg="add del">
          <ac:chgData name="CHU, Hong Anh" userId="f8a76ed7-c171-4e37-9749-b7c1e68dbf2d" providerId="ADAL" clId="{D87DCB70-A4E5-4C1C-A848-2FF5F0043A04}" dt="2025-06-29T17:57:04.471" v="489" actId="26606"/>
          <ac:spMkLst>
            <pc:docMk/>
            <pc:sldMk cId="1537111104" sldId="263"/>
            <ac:spMk id="9" creationId="{8DF67618-B87B-4195-8E24-3B126F79FF55}"/>
          </ac:spMkLst>
        </pc:spChg>
        <pc:spChg chg="add del">
          <ac:chgData name="CHU, Hong Anh" userId="f8a76ed7-c171-4e37-9749-b7c1e68dbf2d" providerId="ADAL" clId="{D87DCB70-A4E5-4C1C-A848-2FF5F0043A04}" dt="2025-06-29T17:57:04.471" v="489" actId="26606"/>
          <ac:spMkLst>
            <pc:docMk/>
            <pc:sldMk cId="1537111104" sldId="263"/>
            <ac:spMk id="11" creationId="{64960379-9FF9-400A-A8A8-F5AB633FD3BF}"/>
          </ac:spMkLst>
        </pc:spChg>
        <pc:spChg chg="add">
          <ac:chgData name="CHU, Hong Anh" userId="f8a76ed7-c171-4e37-9749-b7c1e68dbf2d" providerId="ADAL" clId="{D87DCB70-A4E5-4C1C-A848-2FF5F0043A04}" dt="2025-06-29T17:57:04.471" v="489" actId="26606"/>
          <ac:spMkLst>
            <pc:docMk/>
            <pc:sldMk cId="1537111104" sldId="263"/>
            <ac:spMk id="29" creationId="{35DB3719-6FDC-4E5D-891D-FF40B7300F64}"/>
          </ac:spMkLst>
        </pc:spChg>
        <pc:spChg chg="add">
          <ac:chgData name="CHU, Hong Anh" userId="f8a76ed7-c171-4e37-9749-b7c1e68dbf2d" providerId="ADAL" clId="{D87DCB70-A4E5-4C1C-A848-2FF5F0043A04}" dt="2025-06-29T17:57:04.471" v="489" actId="26606"/>
          <ac:spMkLst>
            <pc:docMk/>
            <pc:sldMk cId="1537111104" sldId="263"/>
            <ac:spMk id="31" creationId="{E0CBAC23-2E3F-4A90-BA59-F8299F6A5439}"/>
          </ac:spMkLst>
        </pc:spChg>
        <pc:grpChg chg="add del">
          <ac:chgData name="CHU, Hong Anh" userId="f8a76ed7-c171-4e37-9749-b7c1e68dbf2d" providerId="ADAL" clId="{D87DCB70-A4E5-4C1C-A848-2FF5F0043A04}" dt="2025-06-29T17:57:04.471" v="489" actId="26606"/>
          <ac:grpSpMkLst>
            <pc:docMk/>
            <pc:sldMk cId="1537111104" sldId="263"/>
            <ac:grpSpMk id="13" creationId="{2C491629-AE25-486B-9B22-2CE4EE8F7E47}"/>
          </ac:grpSpMkLst>
        </pc:grpChg>
        <pc:grpChg chg="add del">
          <ac:chgData name="CHU, Hong Anh" userId="f8a76ed7-c171-4e37-9749-b7c1e68dbf2d" providerId="ADAL" clId="{D87DCB70-A4E5-4C1C-A848-2FF5F0043A04}" dt="2025-06-29T17:57:04.471" v="489" actId="26606"/>
          <ac:grpSpMkLst>
            <pc:docMk/>
            <pc:sldMk cId="1537111104" sldId="263"/>
            <ac:grpSpMk id="17" creationId="{43F5E015-E085-4624-B431-B42414448684}"/>
          </ac:grpSpMkLst>
        </pc:grpChg>
        <pc:graphicFrameChg chg="add mod modGraphic">
          <ac:chgData name="CHU, Hong Anh" userId="f8a76ed7-c171-4e37-9749-b7c1e68dbf2d" providerId="ADAL" clId="{D87DCB70-A4E5-4C1C-A848-2FF5F0043A04}" dt="2025-06-29T17:58:54.624" v="527"/>
          <ac:graphicFrameMkLst>
            <pc:docMk/>
            <pc:sldMk cId="1537111104" sldId="263"/>
            <ac:graphicFrameMk id="5" creationId="{75ED7BD3-0CC1-86EC-579C-13548A8E64D2}"/>
          </ac:graphicFrameMkLst>
        </pc:graphicFrameChg>
      </pc:sldChg>
      <pc:sldChg chg="addSp modSp del mod setBg">
        <pc:chgData name="CHU, Hong Anh" userId="f8a76ed7-c171-4e37-9749-b7c1e68dbf2d" providerId="ADAL" clId="{D87DCB70-A4E5-4C1C-A848-2FF5F0043A04}" dt="2025-06-29T17:16:55.238" v="284" actId="47"/>
        <pc:sldMkLst>
          <pc:docMk/>
          <pc:sldMk cId="1079383263" sldId="264"/>
        </pc:sldMkLst>
        <pc:spChg chg="mod">
          <ac:chgData name="CHU, Hong Anh" userId="f8a76ed7-c171-4e37-9749-b7c1e68dbf2d" providerId="ADAL" clId="{D87DCB70-A4E5-4C1C-A848-2FF5F0043A04}" dt="2025-06-28T17:10:52.411" v="73" actId="26606"/>
          <ac:spMkLst>
            <pc:docMk/>
            <pc:sldMk cId="1079383263" sldId="264"/>
            <ac:spMk id="2" creationId="{7DFA15FF-1E8E-E6BA-8C61-D09A0B505B5B}"/>
          </ac:spMkLst>
        </pc:spChg>
        <pc:spChg chg="mod">
          <ac:chgData name="CHU, Hong Anh" userId="f8a76ed7-c171-4e37-9749-b7c1e68dbf2d" providerId="ADAL" clId="{D87DCB70-A4E5-4C1C-A848-2FF5F0043A04}" dt="2025-06-28T17:10:52.411" v="73" actId="26606"/>
          <ac:spMkLst>
            <pc:docMk/>
            <pc:sldMk cId="1079383263" sldId="264"/>
            <ac:spMk id="3" creationId="{B8A575D7-AA61-FDA3-43DB-024CBF407588}"/>
          </ac:spMkLst>
        </pc:spChg>
        <pc:spChg chg="add">
          <ac:chgData name="CHU, Hong Anh" userId="f8a76ed7-c171-4e37-9749-b7c1e68dbf2d" providerId="ADAL" clId="{D87DCB70-A4E5-4C1C-A848-2FF5F0043A04}" dt="2025-06-28T17:10:52.411" v="73" actId="26606"/>
          <ac:spMkLst>
            <pc:docMk/>
            <pc:sldMk cId="1079383263" sldId="264"/>
            <ac:spMk id="8" creationId="{815925C2-A704-4D47-B1C1-3FCA52512EC1}"/>
          </ac:spMkLst>
        </pc:spChg>
        <pc:spChg chg="add">
          <ac:chgData name="CHU, Hong Anh" userId="f8a76ed7-c171-4e37-9749-b7c1e68dbf2d" providerId="ADAL" clId="{D87DCB70-A4E5-4C1C-A848-2FF5F0043A04}" dt="2025-06-28T17:10:52.411" v="73" actId="26606"/>
          <ac:spMkLst>
            <pc:docMk/>
            <pc:sldMk cId="1079383263" sldId="264"/>
            <ac:spMk id="10" creationId="{01D4315C-C23C-4FD3-98DF-08C29E2292A8}"/>
          </ac:spMkLst>
        </pc:spChg>
        <pc:grpChg chg="add">
          <ac:chgData name="CHU, Hong Anh" userId="f8a76ed7-c171-4e37-9749-b7c1e68dbf2d" providerId="ADAL" clId="{D87DCB70-A4E5-4C1C-A848-2FF5F0043A04}" dt="2025-06-28T17:10:52.411" v="73" actId="26606"/>
          <ac:grpSpMkLst>
            <pc:docMk/>
            <pc:sldMk cId="1079383263" sldId="264"/>
            <ac:grpSpMk id="12" creationId="{5E6B47BC-43FD-4C91-8BFF-B41B99A8A39E}"/>
          </ac:grpSpMkLst>
        </pc:grpChg>
        <pc:grpChg chg="add">
          <ac:chgData name="CHU, Hong Anh" userId="f8a76ed7-c171-4e37-9749-b7c1e68dbf2d" providerId="ADAL" clId="{D87DCB70-A4E5-4C1C-A848-2FF5F0043A04}" dt="2025-06-28T17:10:52.411" v="73" actId="26606"/>
          <ac:grpSpMkLst>
            <pc:docMk/>
            <pc:sldMk cId="1079383263" sldId="264"/>
            <ac:grpSpMk id="16" creationId="{43F5E015-E085-4624-B431-B42414448684}"/>
          </ac:grpSpMkLst>
        </pc:grpChg>
      </pc:sldChg>
      <pc:sldChg chg="addSp delSp modSp mod setBg addAnim modAnim">
        <pc:chgData name="CHU, Hong Anh" userId="f8a76ed7-c171-4e37-9749-b7c1e68dbf2d" providerId="ADAL" clId="{D87DCB70-A4E5-4C1C-A848-2FF5F0043A04}" dt="2025-06-29T19:32:39.419" v="670" actId="1076"/>
        <pc:sldMkLst>
          <pc:docMk/>
          <pc:sldMk cId="496032453" sldId="265"/>
        </pc:sldMkLst>
        <pc:spChg chg="mod">
          <ac:chgData name="CHU, Hong Anh" userId="f8a76ed7-c171-4e37-9749-b7c1e68dbf2d" providerId="ADAL" clId="{D87DCB70-A4E5-4C1C-A848-2FF5F0043A04}" dt="2025-06-29T19:32:39.419" v="670" actId="1076"/>
          <ac:spMkLst>
            <pc:docMk/>
            <pc:sldMk cId="496032453" sldId="265"/>
            <ac:spMk id="4" creationId="{7AD2C3D5-0E04-C8AD-CDCC-B23923E95F4D}"/>
          </ac:spMkLst>
        </pc:spChg>
        <pc:spChg chg="mod">
          <ac:chgData name="CHU, Hong Anh" userId="f8a76ed7-c171-4e37-9749-b7c1e68dbf2d" providerId="ADAL" clId="{D87DCB70-A4E5-4C1C-A848-2FF5F0043A04}" dt="2025-06-29T18:24:41.449" v="560" actId="403"/>
          <ac:spMkLst>
            <pc:docMk/>
            <pc:sldMk cId="496032453" sldId="265"/>
            <ac:spMk id="5" creationId="{2943EAA5-EA21-D523-55FF-7803D9CA8978}"/>
          </ac:spMkLst>
        </pc:spChg>
        <pc:spChg chg="add">
          <ac:chgData name="CHU, Hong Anh" userId="f8a76ed7-c171-4e37-9749-b7c1e68dbf2d" providerId="ADAL" clId="{D87DCB70-A4E5-4C1C-A848-2FF5F0043A04}" dt="2025-06-28T17:09:17.606" v="62" actId="26606"/>
          <ac:spMkLst>
            <pc:docMk/>
            <pc:sldMk cId="496032453" sldId="265"/>
            <ac:spMk id="10" creationId="{1A3C89F8-0D2F-47FF-B903-151248265F47}"/>
          </ac:spMkLst>
        </pc:spChg>
        <pc:spChg chg="add">
          <ac:chgData name="CHU, Hong Anh" userId="f8a76ed7-c171-4e37-9749-b7c1e68dbf2d" providerId="ADAL" clId="{D87DCB70-A4E5-4C1C-A848-2FF5F0043A04}" dt="2025-06-28T17:09:17.606" v="62" actId="26606"/>
          <ac:spMkLst>
            <pc:docMk/>
            <pc:sldMk cId="496032453" sldId="265"/>
            <ac:spMk id="12" creationId="{C5CB530E-515E-412C-9DF1-5F8FFBD6F383}"/>
          </ac:spMkLst>
        </pc:spChg>
        <pc:spChg chg="add">
          <ac:chgData name="CHU, Hong Anh" userId="f8a76ed7-c171-4e37-9749-b7c1e68dbf2d" providerId="ADAL" clId="{D87DCB70-A4E5-4C1C-A848-2FF5F0043A04}" dt="2025-06-28T17:09:17.606" v="62" actId="26606"/>
          <ac:spMkLst>
            <pc:docMk/>
            <pc:sldMk cId="496032453" sldId="265"/>
            <ac:spMk id="14" creationId="{712D4376-A578-4FF1-94FC-245E7A6A489F}"/>
          </ac:spMkLst>
        </pc:spChg>
        <pc:spChg chg="add">
          <ac:chgData name="CHU, Hong Anh" userId="f8a76ed7-c171-4e37-9749-b7c1e68dbf2d" providerId="ADAL" clId="{D87DCB70-A4E5-4C1C-A848-2FF5F0043A04}" dt="2025-06-28T17:09:17.606" v="62" actId="26606"/>
          <ac:spMkLst>
            <pc:docMk/>
            <pc:sldMk cId="496032453" sldId="265"/>
            <ac:spMk id="16" creationId="{AEA7509D-F04F-40CB-A0B3-EEF16499CC9F}"/>
          </ac:spMkLst>
        </pc:spChg>
        <pc:spChg chg="add">
          <ac:chgData name="CHU, Hong Anh" userId="f8a76ed7-c171-4e37-9749-b7c1e68dbf2d" providerId="ADAL" clId="{D87DCB70-A4E5-4C1C-A848-2FF5F0043A04}" dt="2025-06-28T17:09:17.606" v="62" actId="26606"/>
          <ac:spMkLst>
            <pc:docMk/>
            <pc:sldMk cId="496032453" sldId="265"/>
            <ac:spMk id="20" creationId="{508BEF50-7B1E-49A4-BC19-5F4F1D755E64}"/>
          </ac:spMkLst>
        </pc:spChg>
        <pc:spChg chg="add">
          <ac:chgData name="CHU, Hong Anh" userId="f8a76ed7-c171-4e37-9749-b7c1e68dbf2d" providerId="ADAL" clId="{D87DCB70-A4E5-4C1C-A848-2FF5F0043A04}" dt="2025-06-28T17:09:17.606" v="62" actId="26606"/>
          <ac:spMkLst>
            <pc:docMk/>
            <pc:sldMk cId="496032453" sldId="265"/>
            <ac:spMk id="22" creationId="{3FBAD350-5664-4811-A208-657FB882D350}"/>
          </ac:spMkLst>
        </pc:spChg>
        <pc:spChg chg="add">
          <ac:chgData name="CHU, Hong Anh" userId="f8a76ed7-c171-4e37-9749-b7c1e68dbf2d" providerId="ADAL" clId="{D87DCB70-A4E5-4C1C-A848-2FF5F0043A04}" dt="2025-06-28T17:09:17.606" v="62" actId="26606"/>
          <ac:spMkLst>
            <pc:docMk/>
            <pc:sldMk cId="496032453" sldId="265"/>
            <ac:spMk id="24" creationId="{C39ADB8F-D187-49D7-BDCF-C1B6DC727068}"/>
          </ac:spMkLst>
        </pc:spChg>
        <pc:picChg chg="add del mod">
          <ac:chgData name="CHU, Hong Anh" userId="f8a76ed7-c171-4e37-9749-b7c1e68dbf2d" providerId="ADAL" clId="{D87DCB70-A4E5-4C1C-A848-2FF5F0043A04}" dt="2025-06-29T17:56:00.606" v="482" actId="21"/>
          <ac:picMkLst>
            <pc:docMk/>
            <pc:sldMk cId="496032453" sldId="265"/>
            <ac:picMk id="3" creationId="{C16001FE-2FDB-1CE8-C575-BAA2E3AD7201}"/>
          </ac:picMkLst>
        </pc:picChg>
        <pc:picChg chg="add mod">
          <ac:chgData name="CHU, Hong Anh" userId="f8a76ed7-c171-4e37-9749-b7c1e68dbf2d" providerId="ADAL" clId="{D87DCB70-A4E5-4C1C-A848-2FF5F0043A04}" dt="2025-06-29T19:32:20.209" v="667" actId="1076"/>
          <ac:picMkLst>
            <pc:docMk/>
            <pc:sldMk cId="496032453" sldId="265"/>
            <ac:picMk id="7" creationId="{0DA70A9F-CBF2-11E2-A92B-E54D3113D5F2}"/>
          </ac:picMkLst>
        </pc:picChg>
        <pc:cxnChg chg="add">
          <ac:chgData name="CHU, Hong Anh" userId="f8a76ed7-c171-4e37-9749-b7c1e68dbf2d" providerId="ADAL" clId="{D87DCB70-A4E5-4C1C-A848-2FF5F0043A04}" dt="2025-06-28T17:09:17.606" v="62" actId="26606"/>
          <ac:cxnSpMkLst>
            <pc:docMk/>
            <pc:sldMk cId="496032453" sldId="265"/>
            <ac:cxnSpMk id="18" creationId="{56020367-4FD5-4596-8E10-C5F095CD8DBF}"/>
          </ac:cxnSpMkLst>
        </pc:cxnChg>
      </pc:sldChg>
      <pc:sldChg chg="addSp delSp modSp new mod setBg">
        <pc:chgData name="CHU, Hong Anh" userId="f8a76ed7-c171-4e37-9749-b7c1e68dbf2d" providerId="ADAL" clId="{D87DCB70-A4E5-4C1C-A848-2FF5F0043A04}" dt="2025-06-29T17:59:18.288" v="538" actId="20577"/>
        <pc:sldMkLst>
          <pc:docMk/>
          <pc:sldMk cId="2140320371" sldId="266"/>
        </pc:sldMkLst>
        <pc:spChg chg="del mod">
          <ac:chgData name="CHU, Hong Anh" userId="f8a76ed7-c171-4e37-9749-b7c1e68dbf2d" providerId="ADAL" clId="{D87DCB70-A4E5-4C1C-A848-2FF5F0043A04}" dt="2025-06-28T17:12:20.585" v="203" actId="478"/>
          <ac:spMkLst>
            <pc:docMk/>
            <pc:sldMk cId="2140320371" sldId="266"/>
            <ac:spMk id="2" creationId="{CEE8215C-833D-5D32-AD96-A6DA37B43A71}"/>
          </ac:spMkLst>
        </pc:spChg>
        <pc:spChg chg="del mod">
          <ac:chgData name="CHU, Hong Anh" userId="f8a76ed7-c171-4e37-9749-b7c1e68dbf2d" providerId="ADAL" clId="{D87DCB70-A4E5-4C1C-A848-2FF5F0043A04}" dt="2025-06-28T17:12:43.733" v="204" actId="26606"/>
          <ac:spMkLst>
            <pc:docMk/>
            <pc:sldMk cId="2140320371" sldId="266"/>
            <ac:spMk id="3" creationId="{F5CA2AFF-53B2-50A2-4E4C-179EC5B761C8}"/>
          </ac:spMkLst>
        </pc:spChg>
        <pc:spChg chg="add">
          <ac:chgData name="CHU, Hong Anh" userId="f8a76ed7-c171-4e37-9749-b7c1e68dbf2d" providerId="ADAL" clId="{D87DCB70-A4E5-4C1C-A848-2FF5F0043A04}" dt="2025-06-28T17:12:43.733" v="204" actId="26606"/>
          <ac:spMkLst>
            <pc:docMk/>
            <pc:sldMk cId="2140320371" sldId="266"/>
            <ac:spMk id="9" creationId="{738F59A4-4431-460D-8E49-6E65C189A566}"/>
          </ac:spMkLst>
        </pc:spChg>
        <pc:grpChg chg="add">
          <ac:chgData name="CHU, Hong Anh" userId="f8a76ed7-c171-4e37-9749-b7c1e68dbf2d" providerId="ADAL" clId="{D87DCB70-A4E5-4C1C-A848-2FF5F0043A04}" dt="2025-06-28T17:12:43.733" v="204" actId="26606"/>
          <ac:grpSpMkLst>
            <pc:docMk/>
            <pc:sldMk cId="2140320371" sldId="266"/>
            <ac:grpSpMk id="11" creationId="{8A919B9C-5C01-47E4-B2F2-45F589208ABF}"/>
          </ac:grpSpMkLst>
        </pc:grpChg>
        <pc:graphicFrameChg chg="add mod">
          <ac:chgData name="CHU, Hong Anh" userId="f8a76ed7-c171-4e37-9749-b7c1e68dbf2d" providerId="ADAL" clId="{D87DCB70-A4E5-4C1C-A848-2FF5F0043A04}" dt="2025-06-29T17:59:18.288" v="538" actId="20577"/>
          <ac:graphicFrameMkLst>
            <pc:docMk/>
            <pc:sldMk cId="2140320371" sldId="266"/>
            <ac:graphicFrameMk id="5" creationId="{47ACABAB-51D2-BDD8-7A19-97B6B9615285}"/>
          </ac:graphicFrameMkLst>
        </pc:graphicFrameChg>
      </pc:sldChg>
    </pc:docChg>
  </pc:docChgLst>
</pc:chgInfo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4" Type="http://schemas.openxmlformats.org/officeDocument/2006/relationships/image" Target="../media/image12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54923F3-12EC-43FF-A77A-C5A32F96393B}" type="doc">
      <dgm:prSet loTypeId="urn:microsoft.com/office/officeart/2005/8/layout/vList2" loCatId="list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415EA0EF-0867-4F01-9FEC-DF96712A99AC}">
      <dgm:prSet phldrT="[Text]"/>
      <dgm:spPr/>
      <dgm:t>
        <a:bodyPr/>
        <a:lstStyle/>
        <a:p>
          <a:r>
            <a:rPr lang="en-US" dirty="0"/>
            <a:t>ChatGPT: </a:t>
          </a:r>
          <a:r>
            <a:rPr lang="en-US" dirty="0" err="1"/>
            <a:t>summarises</a:t>
          </a:r>
          <a:r>
            <a:rPr lang="en-US" dirty="0"/>
            <a:t> contexts from various global reports and database</a:t>
          </a:r>
        </a:p>
      </dgm:t>
    </dgm:pt>
    <dgm:pt modelId="{27EFD053-7948-4208-A931-E99F00DE026B}" type="parTrans" cxnId="{4CCAE6A4-25EE-4067-9BDB-DC0F891BBC8F}">
      <dgm:prSet/>
      <dgm:spPr/>
      <dgm:t>
        <a:bodyPr/>
        <a:lstStyle/>
        <a:p>
          <a:endParaRPr lang="en-US"/>
        </a:p>
      </dgm:t>
    </dgm:pt>
    <dgm:pt modelId="{EC08AE5E-96B7-4209-A456-78CF9B871D40}" type="sibTrans" cxnId="{4CCAE6A4-25EE-4067-9BDB-DC0F891BBC8F}">
      <dgm:prSet/>
      <dgm:spPr/>
      <dgm:t>
        <a:bodyPr/>
        <a:lstStyle/>
        <a:p>
          <a:endParaRPr lang="en-US"/>
        </a:p>
      </dgm:t>
    </dgm:pt>
    <dgm:pt modelId="{D749A7C0-99E1-406E-9AE9-70CD9F48E31C}">
      <dgm:prSet phldrT="[Text]"/>
      <dgm:spPr/>
      <dgm:t>
        <a:bodyPr/>
        <a:lstStyle/>
        <a:p>
          <a:r>
            <a:rPr lang="en-US" dirty="0"/>
            <a:t>Julius.ai: analyses data from the WB, WHO SCORE dB: income classification; correlation between income groups and % of causes of death reported.</a:t>
          </a:r>
        </a:p>
      </dgm:t>
    </dgm:pt>
    <dgm:pt modelId="{A39EA3F1-2A52-4320-AD13-9A4D19AEF81C}" type="parTrans" cxnId="{669E0CED-A6AD-4144-BB16-7F153EC7704A}">
      <dgm:prSet/>
      <dgm:spPr/>
      <dgm:t>
        <a:bodyPr/>
        <a:lstStyle/>
        <a:p>
          <a:endParaRPr lang="en-US"/>
        </a:p>
      </dgm:t>
    </dgm:pt>
    <dgm:pt modelId="{CE77694D-0B4D-4853-8A04-8205A3EA74D9}" type="sibTrans" cxnId="{669E0CED-A6AD-4144-BB16-7F153EC7704A}">
      <dgm:prSet/>
      <dgm:spPr/>
      <dgm:t>
        <a:bodyPr/>
        <a:lstStyle/>
        <a:p>
          <a:endParaRPr lang="en-US"/>
        </a:p>
      </dgm:t>
    </dgm:pt>
    <dgm:pt modelId="{26A65275-A942-48D1-B94A-17CBFE3C6016}">
      <dgm:prSet phldrT="[Text]"/>
      <dgm:spPr/>
      <dgm:t>
        <a:bodyPr/>
        <a:lstStyle/>
        <a:p>
          <a:r>
            <a:rPr lang="en-US" dirty="0"/>
            <a:t>Ideogram.ai, canvas.com: ideas and infographic design of the poster</a:t>
          </a:r>
        </a:p>
      </dgm:t>
    </dgm:pt>
    <dgm:pt modelId="{3B0DB8B4-6659-4831-B2CF-6EE57C7DE23D}" type="parTrans" cxnId="{00BEB3A1-4C33-455F-9166-F3900917670C}">
      <dgm:prSet/>
      <dgm:spPr/>
      <dgm:t>
        <a:bodyPr/>
        <a:lstStyle/>
        <a:p>
          <a:endParaRPr lang="en-US"/>
        </a:p>
      </dgm:t>
    </dgm:pt>
    <dgm:pt modelId="{37534751-D056-4216-97DF-35A9782A28A5}" type="sibTrans" cxnId="{00BEB3A1-4C33-455F-9166-F3900917670C}">
      <dgm:prSet/>
      <dgm:spPr/>
      <dgm:t>
        <a:bodyPr/>
        <a:lstStyle/>
        <a:p>
          <a:endParaRPr lang="en-US"/>
        </a:p>
      </dgm:t>
    </dgm:pt>
    <dgm:pt modelId="{DC84C042-0715-49D9-9CDF-1B3DD56CAF06}">
      <dgm:prSet phldrT="[Text]"/>
      <dgm:spPr/>
      <dgm:t>
        <a:bodyPr/>
        <a:lstStyle/>
        <a:p>
          <a:r>
            <a:rPr lang="en-US" dirty="0"/>
            <a:t>ChatGPT/Gemini: transfer to html and for PDF; </a:t>
          </a:r>
        </a:p>
      </dgm:t>
    </dgm:pt>
    <dgm:pt modelId="{A25E55B1-CF87-4BEE-BD6F-924B27ED39C3}" type="parTrans" cxnId="{BFC04587-5863-4100-9852-FA65087DAB9B}">
      <dgm:prSet/>
      <dgm:spPr/>
      <dgm:t>
        <a:bodyPr/>
        <a:lstStyle/>
        <a:p>
          <a:endParaRPr lang="en-US"/>
        </a:p>
      </dgm:t>
    </dgm:pt>
    <dgm:pt modelId="{313A6C34-F490-4484-BB35-91C0EC6AA1D7}" type="sibTrans" cxnId="{BFC04587-5863-4100-9852-FA65087DAB9B}">
      <dgm:prSet/>
      <dgm:spPr/>
      <dgm:t>
        <a:bodyPr/>
        <a:lstStyle/>
        <a:p>
          <a:endParaRPr lang="en-US"/>
        </a:p>
      </dgm:t>
    </dgm:pt>
    <dgm:pt modelId="{CFEF5293-E4E3-42CE-9AB0-3A69E1971B16}">
      <dgm:prSet phldrT="[Text]"/>
      <dgm:spPr/>
      <dgm:t>
        <a:bodyPr/>
        <a:lstStyle/>
        <a:p>
          <a:r>
            <a:rPr lang="en-US" dirty="0"/>
            <a:t>Common steps via GitHub for link to the website</a:t>
          </a:r>
        </a:p>
      </dgm:t>
    </dgm:pt>
    <dgm:pt modelId="{66D10B64-CB35-43D0-BA07-C357A835B6C9}" type="parTrans" cxnId="{A4EC8FE3-EE9C-4289-BF5B-39B2F80300B1}">
      <dgm:prSet/>
      <dgm:spPr/>
      <dgm:t>
        <a:bodyPr/>
        <a:lstStyle/>
        <a:p>
          <a:endParaRPr lang="en-US"/>
        </a:p>
      </dgm:t>
    </dgm:pt>
    <dgm:pt modelId="{B80CA462-28AF-47E0-BFF5-E37FF2C795B7}" type="sibTrans" cxnId="{A4EC8FE3-EE9C-4289-BF5B-39B2F80300B1}">
      <dgm:prSet/>
      <dgm:spPr/>
      <dgm:t>
        <a:bodyPr/>
        <a:lstStyle/>
        <a:p>
          <a:endParaRPr lang="en-US"/>
        </a:p>
      </dgm:t>
    </dgm:pt>
    <dgm:pt modelId="{B7CA1050-823A-4401-8BDF-9267940D5366}" type="pres">
      <dgm:prSet presAssocID="{D54923F3-12EC-43FF-A77A-C5A32F96393B}" presName="linear" presStyleCnt="0">
        <dgm:presLayoutVars>
          <dgm:animLvl val="lvl"/>
          <dgm:resizeHandles val="exact"/>
        </dgm:presLayoutVars>
      </dgm:prSet>
      <dgm:spPr/>
    </dgm:pt>
    <dgm:pt modelId="{E311E561-E7E4-4ACF-A452-847E3C831A54}" type="pres">
      <dgm:prSet presAssocID="{415EA0EF-0867-4F01-9FEC-DF96712A99AC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C40EE6CA-F489-4149-BAC9-1B485FEF2383}" type="pres">
      <dgm:prSet presAssocID="{EC08AE5E-96B7-4209-A456-78CF9B871D40}" presName="spacer" presStyleCnt="0"/>
      <dgm:spPr/>
    </dgm:pt>
    <dgm:pt modelId="{108309EC-9BBA-4E97-8D85-1FA14882F38B}" type="pres">
      <dgm:prSet presAssocID="{D749A7C0-99E1-406E-9AE9-70CD9F48E31C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AACC43D8-9146-404C-8B11-BD11DB772BAE}" type="pres">
      <dgm:prSet presAssocID="{CE77694D-0B4D-4853-8A04-8205A3EA74D9}" presName="spacer" presStyleCnt="0"/>
      <dgm:spPr/>
    </dgm:pt>
    <dgm:pt modelId="{8793105D-94A8-44C7-A0C2-6BC2B09FC43C}" type="pres">
      <dgm:prSet presAssocID="{26A65275-A942-48D1-B94A-17CBFE3C6016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790475E2-9D97-4D72-A46E-DADD94BEB24C}" type="pres">
      <dgm:prSet presAssocID="{37534751-D056-4216-97DF-35A9782A28A5}" presName="spacer" presStyleCnt="0"/>
      <dgm:spPr/>
    </dgm:pt>
    <dgm:pt modelId="{BB5FCE6C-A2C7-4252-B598-4F6721C08026}" type="pres">
      <dgm:prSet presAssocID="{DC84C042-0715-49D9-9CDF-1B3DD56CAF06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71A6459A-488C-4DB0-AAF8-B67E9F508A57}" type="pres">
      <dgm:prSet presAssocID="{313A6C34-F490-4484-BB35-91C0EC6AA1D7}" presName="spacer" presStyleCnt="0"/>
      <dgm:spPr/>
    </dgm:pt>
    <dgm:pt modelId="{0C9B6A7F-A8B1-4334-96EF-05F37C4C49B4}" type="pres">
      <dgm:prSet presAssocID="{CFEF5293-E4E3-42CE-9AB0-3A69E1971B16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D9B19114-97E6-4BE6-9B83-ABF139986C00}" type="presOf" srcId="{26A65275-A942-48D1-B94A-17CBFE3C6016}" destId="{8793105D-94A8-44C7-A0C2-6BC2B09FC43C}" srcOrd="0" destOrd="0" presId="urn:microsoft.com/office/officeart/2005/8/layout/vList2"/>
    <dgm:cxn modelId="{DADC195F-B64E-45D4-BFEC-73714DDD9CB2}" type="presOf" srcId="{DC84C042-0715-49D9-9CDF-1B3DD56CAF06}" destId="{BB5FCE6C-A2C7-4252-B598-4F6721C08026}" srcOrd="0" destOrd="0" presId="urn:microsoft.com/office/officeart/2005/8/layout/vList2"/>
    <dgm:cxn modelId="{F2860B4F-C8AA-421A-B808-A71BE9EBEA8A}" type="presOf" srcId="{D54923F3-12EC-43FF-A77A-C5A32F96393B}" destId="{B7CA1050-823A-4401-8BDF-9267940D5366}" srcOrd="0" destOrd="0" presId="urn:microsoft.com/office/officeart/2005/8/layout/vList2"/>
    <dgm:cxn modelId="{E184D94F-829E-446F-900C-B24B871D3D27}" type="presOf" srcId="{415EA0EF-0867-4F01-9FEC-DF96712A99AC}" destId="{E311E561-E7E4-4ACF-A452-847E3C831A54}" srcOrd="0" destOrd="0" presId="urn:microsoft.com/office/officeart/2005/8/layout/vList2"/>
    <dgm:cxn modelId="{BFC04587-5863-4100-9852-FA65087DAB9B}" srcId="{D54923F3-12EC-43FF-A77A-C5A32F96393B}" destId="{DC84C042-0715-49D9-9CDF-1B3DD56CAF06}" srcOrd="3" destOrd="0" parTransId="{A25E55B1-CF87-4BEE-BD6F-924B27ED39C3}" sibTransId="{313A6C34-F490-4484-BB35-91C0EC6AA1D7}"/>
    <dgm:cxn modelId="{00BEB3A1-4C33-455F-9166-F3900917670C}" srcId="{D54923F3-12EC-43FF-A77A-C5A32F96393B}" destId="{26A65275-A942-48D1-B94A-17CBFE3C6016}" srcOrd="2" destOrd="0" parTransId="{3B0DB8B4-6659-4831-B2CF-6EE57C7DE23D}" sibTransId="{37534751-D056-4216-97DF-35A9782A28A5}"/>
    <dgm:cxn modelId="{4CCAE6A4-25EE-4067-9BDB-DC0F891BBC8F}" srcId="{D54923F3-12EC-43FF-A77A-C5A32F96393B}" destId="{415EA0EF-0867-4F01-9FEC-DF96712A99AC}" srcOrd="0" destOrd="0" parTransId="{27EFD053-7948-4208-A931-E99F00DE026B}" sibTransId="{EC08AE5E-96B7-4209-A456-78CF9B871D40}"/>
    <dgm:cxn modelId="{1B0D39AD-E3B0-4E5B-B396-15B86519939E}" type="presOf" srcId="{CFEF5293-E4E3-42CE-9AB0-3A69E1971B16}" destId="{0C9B6A7F-A8B1-4334-96EF-05F37C4C49B4}" srcOrd="0" destOrd="0" presId="urn:microsoft.com/office/officeart/2005/8/layout/vList2"/>
    <dgm:cxn modelId="{28FB8FB2-1F0D-4675-B2F2-147AE9914227}" type="presOf" srcId="{D749A7C0-99E1-406E-9AE9-70CD9F48E31C}" destId="{108309EC-9BBA-4E97-8D85-1FA14882F38B}" srcOrd="0" destOrd="0" presId="urn:microsoft.com/office/officeart/2005/8/layout/vList2"/>
    <dgm:cxn modelId="{A4EC8FE3-EE9C-4289-BF5B-39B2F80300B1}" srcId="{D54923F3-12EC-43FF-A77A-C5A32F96393B}" destId="{CFEF5293-E4E3-42CE-9AB0-3A69E1971B16}" srcOrd="4" destOrd="0" parTransId="{66D10B64-CB35-43D0-BA07-C357A835B6C9}" sibTransId="{B80CA462-28AF-47E0-BFF5-E37FF2C795B7}"/>
    <dgm:cxn modelId="{669E0CED-A6AD-4144-BB16-7F153EC7704A}" srcId="{D54923F3-12EC-43FF-A77A-C5A32F96393B}" destId="{D749A7C0-99E1-406E-9AE9-70CD9F48E31C}" srcOrd="1" destOrd="0" parTransId="{A39EA3F1-2A52-4320-AD13-9A4D19AEF81C}" sibTransId="{CE77694D-0B4D-4853-8A04-8205A3EA74D9}"/>
    <dgm:cxn modelId="{E7576682-B816-457A-A69F-E73B5CDE298E}" type="presParOf" srcId="{B7CA1050-823A-4401-8BDF-9267940D5366}" destId="{E311E561-E7E4-4ACF-A452-847E3C831A54}" srcOrd="0" destOrd="0" presId="urn:microsoft.com/office/officeart/2005/8/layout/vList2"/>
    <dgm:cxn modelId="{E1AA0EBB-05A3-498F-9790-A3F98B80FF56}" type="presParOf" srcId="{B7CA1050-823A-4401-8BDF-9267940D5366}" destId="{C40EE6CA-F489-4149-BAC9-1B485FEF2383}" srcOrd="1" destOrd="0" presId="urn:microsoft.com/office/officeart/2005/8/layout/vList2"/>
    <dgm:cxn modelId="{310F699F-79B2-4A36-86BD-91E66F869384}" type="presParOf" srcId="{B7CA1050-823A-4401-8BDF-9267940D5366}" destId="{108309EC-9BBA-4E97-8D85-1FA14882F38B}" srcOrd="2" destOrd="0" presId="urn:microsoft.com/office/officeart/2005/8/layout/vList2"/>
    <dgm:cxn modelId="{D69E910A-2EB4-47CE-A011-927627CBDE80}" type="presParOf" srcId="{B7CA1050-823A-4401-8BDF-9267940D5366}" destId="{AACC43D8-9146-404C-8B11-BD11DB772BAE}" srcOrd="3" destOrd="0" presId="urn:microsoft.com/office/officeart/2005/8/layout/vList2"/>
    <dgm:cxn modelId="{614588AF-AD63-42B0-94FA-33EAF4467A49}" type="presParOf" srcId="{B7CA1050-823A-4401-8BDF-9267940D5366}" destId="{8793105D-94A8-44C7-A0C2-6BC2B09FC43C}" srcOrd="4" destOrd="0" presId="urn:microsoft.com/office/officeart/2005/8/layout/vList2"/>
    <dgm:cxn modelId="{22A61930-826D-4B42-91DD-0EA259B6536C}" type="presParOf" srcId="{B7CA1050-823A-4401-8BDF-9267940D5366}" destId="{790475E2-9D97-4D72-A46E-DADD94BEB24C}" srcOrd="5" destOrd="0" presId="urn:microsoft.com/office/officeart/2005/8/layout/vList2"/>
    <dgm:cxn modelId="{38F13754-0730-41B6-B8BA-15FC22BD0F22}" type="presParOf" srcId="{B7CA1050-823A-4401-8BDF-9267940D5366}" destId="{BB5FCE6C-A2C7-4252-B598-4F6721C08026}" srcOrd="6" destOrd="0" presId="urn:microsoft.com/office/officeart/2005/8/layout/vList2"/>
    <dgm:cxn modelId="{DBAAB2C1-654C-42A1-B7AF-927050645A28}" type="presParOf" srcId="{B7CA1050-823A-4401-8BDF-9267940D5366}" destId="{71A6459A-488C-4DB0-AAF8-B67E9F508A57}" srcOrd="7" destOrd="0" presId="urn:microsoft.com/office/officeart/2005/8/layout/vList2"/>
    <dgm:cxn modelId="{E0B74F53-7986-40F0-AC57-986BA4734DEC}" type="presParOf" srcId="{B7CA1050-823A-4401-8BDF-9267940D5366}" destId="{0C9B6A7F-A8B1-4334-96EF-05F37C4C49B4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EFBF9EE-E1C1-410E-A49A-34D035FB3560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4B143C3-3A75-4C01-8C88-7F977AB25021}">
      <dgm:prSet/>
      <dgm:spPr/>
      <dgm:t>
        <a:bodyPr/>
        <a:lstStyle/>
        <a:p>
          <a:r>
            <a:rPr lang="en-US" dirty="0"/>
            <a:t>Managing Expectation: Need to know well what to look for and expect</a:t>
          </a:r>
        </a:p>
      </dgm:t>
    </dgm:pt>
    <dgm:pt modelId="{6F3A77A8-5779-4BBD-BB5C-1F7BC9B9E1DC}" type="parTrans" cxnId="{661868BE-4439-4CE9-A9A1-27349E02CDEE}">
      <dgm:prSet/>
      <dgm:spPr/>
      <dgm:t>
        <a:bodyPr/>
        <a:lstStyle/>
        <a:p>
          <a:endParaRPr lang="en-US"/>
        </a:p>
      </dgm:t>
    </dgm:pt>
    <dgm:pt modelId="{89618A42-EF56-4BFA-B6AA-6C242C018E1B}" type="sibTrans" cxnId="{661868BE-4439-4CE9-A9A1-27349E02CDEE}">
      <dgm:prSet/>
      <dgm:spPr/>
      <dgm:t>
        <a:bodyPr/>
        <a:lstStyle/>
        <a:p>
          <a:endParaRPr lang="en-US"/>
        </a:p>
      </dgm:t>
    </dgm:pt>
    <dgm:pt modelId="{2DC13618-49E2-40BD-A78F-C63CF2D38157}">
      <dgm:prSet/>
      <dgm:spPr/>
      <dgm:t>
        <a:bodyPr/>
        <a:lstStyle/>
        <a:p>
          <a:r>
            <a:rPr lang="en-US" dirty="0"/>
            <a:t>Experimenting and trying/testing with different prompts and tools are essential </a:t>
          </a:r>
        </a:p>
      </dgm:t>
    </dgm:pt>
    <dgm:pt modelId="{6183DEBB-B6BC-40E4-A1A7-2C5A9E245B38}" type="parTrans" cxnId="{9735B5D0-EEBC-43C9-A8DB-E05BAA8F96C2}">
      <dgm:prSet/>
      <dgm:spPr/>
      <dgm:t>
        <a:bodyPr/>
        <a:lstStyle/>
        <a:p>
          <a:endParaRPr lang="en-US"/>
        </a:p>
      </dgm:t>
    </dgm:pt>
    <dgm:pt modelId="{6073AB20-F2D6-4239-9393-29E46C4908F9}" type="sibTrans" cxnId="{9735B5D0-EEBC-43C9-A8DB-E05BAA8F96C2}">
      <dgm:prSet/>
      <dgm:spPr/>
      <dgm:t>
        <a:bodyPr/>
        <a:lstStyle/>
        <a:p>
          <a:endParaRPr lang="en-US"/>
        </a:p>
      </dgm:t>
    </dgm:pt>
    <dgm:pt modelId="{CE5682C0-01BE-46DA-9EFF-1C031F6A18D8}">
      <dgm:prSet/>
      <dgm:spPr/>
      <dgm:t>
        <a:bodyPr/>
        <a:lstStyle/>
        <a:p>
          <a:r>
            <a:rPr lang="en-US" dirty="0"/>
            <a:t>To learn more about LLM for researching text/ products</a:t>
          </a:r>
        </a:p>
      </dgm:t>
    </dgm:pt>
    <dgm:pt modelId="{76F1ABB7-54CA-4488-84B0-D10813D5A8B0}" type="parTrans" cxnId="{723DBB2E-B93D-4705-A9A7-8FB65CA9505E}">
      <dgm:prSet/>
      <dgm:spPr/>
      <dgm:t>
        <a:bodyPr/>
        <a:lstStyle/>
        <a:p>
          <a:endParaRPr lang="en-US"/>
        </a:p>
      </dgm:t>
    </dgm:pt>
    <dgm:pt modelId="{B633681B-E9A9-4468-B8CE-27ECE7665DD9}" type="sibTrans" cxnId="{723DBB2E-B93D-4705-A9A7-8FB65CA9505E}">
      <dgm:prSet/>
      <dgm:spPr/>
      <dgm:t>
        <a:bodyPr/>
        <a:lstStyle/>
        <a:p>
          <a:endParaRPr lang="en-US"/>
        </a:p>
      </dgm:t>
    </dgm:pt>
    <dgm:pt modelId="{0A363D07-DE68-444F-A077-3FD63BC468E1}">
      <dgm:prSet/>
      <dgm:spPr/>
      <dgm:t>
        <a:bodyPr/>
        <a:lstStyle/>
        <a:p>
          <a:r>
            <a:rPr lang="en-US" b="1" dirty="0"/>
            <a:t>Can be expensive &amp; time-consuming (esp. for beginners)!</a:t>
          </a:r>
        </a:p>
      </dgm:t>
    </dgm:pt>
    <dgm:pt modelId="{09B64024-D1DC-4EDD-BE3D-302A7ECC9A6F}" type="parTrans" cxnId="{6B720DBD-1F8C-4852-877C-C745DF1590A4}">
      <dgm:prSet/>
      <dgm:spPr/>
      <dgm:t>
        <a:bodyPr/>
        <a:lstStyle/>
        <a:p>
          <a:endParaRPr lang="en-US"/>
        </a:p>
      </dgm:t>
    </dgm:pt>
    <dgm:pt modelId="{0F645702-0EF1-4994-899F-22178E9241DD}" type="sibTrans" cxnId="{6B720DBD-1F8C-4852-877C-C745DF1590A4}">
      <dgm:prSet/>
      <dgm:spPr/>
      <dgm:t>
        <a:bodyPr/>
        <a:lstStyle/>
        <a:p>
          <a:endParaRPr lang="en-US"/>
        </a:p>
      </dgm:t>
    </dgm:pt>
    <dgm:pt modelId="{14520E62-D392-42F0-AA2C-FD6731B022B7}">
      <dgm:prSet/>
      <dgm:spPr/>
      <dgm:t>
        <a:bodyPr/>
        <a:lstStyle/>
        <a:p>
          <a:pPr>
            <a:buNone/>
          </a:pPr>
          <a:r>
            <a:rPr lang="en-US" b="1"/>
            <a:t>What works: </a:t>
          </a:r>
          <a:r>
            <a:rPr lang="en-US"/>
            <a:t>Julius is very helpful for inexperienced analyst</a:t>
          </a:r>
        </a:p>
      </dgm:t>
    </dgm:pt>
    <dgm:pt modelId="{F9A259FC-8860-40CD-AD26-2BCD5D390C72}" type="parTrans" cxnId="{CA708260-93D4-485F-BF76-345FFBFEFE13}">
      <dgm:prSet/>
      <dgm:spPr/>
      <dgm:t>
        <a:bodyPr/>
        <a:lstStyle/>
        <a:p>
          <a:endParaRPr lang="en-US"/>
        </a:p>
      </dgm:t>
    </dgm:pt>
    <dgm:pt modelId="{F66C9162-043F-4C7A-9058-E961363E0851}" type="sibTrans" cxnId="{CA708260-93D4-485F-BF76-345FFBFEFE13}">
      <dgm:prSet/>
      <dgm:spPr/>
      <dgm:t>
        <a:bodyPr/>
        <a:lstStyle/>
        <a:p>
          <a:endParaRPr lang="en-US"/>
        </a:p>
      </dgm:t>
    </dgm:pt>
    <dgm:pt modelId="{11689094-7234-419F-AED0-418A56AD197F}">
      <dgm:prSet/>
      <dgm:spPr/>
      <dgm:t>
        <a:bodyPr/>
        <a:lstStyle/>
        <a:p>
          <a:r>
            <a:rPr lang="en-US" dirty="0"/>
            <a:t>ChatGPT, Gemini, GitHub and webpage, Chatbot</a:t>
          </a:r>
        </a:p>
      </dgm:t>
    </dgm:pt>
    <dgm:pt modelId="{80D49D1E-7133-4B8C-9BE6-82E5D2DA4DB5}" type="parTrans" cxnId="{70EEFB7D-E7C7-4517-B709-8B816E800D4B}">
      <dgm:prSet/>
      <dgm:spPr/>
      <dgm:t>
        <a:bodyPr/>
        <a:lstStyle/>
        <a:p>
          <a:endParaRPr lang="en-US"/>
        </a:p>
      </dgm:t>
    </dgm:pt>
    <dgm:pt modelId="{19109BEC-60A2-4B28-8657-27D86982938D}" type="sibTrans" cxnId="{70EEFB7D-E7C7-4517-B709-8B816E800D4B}">
      <dgm:prSet/>
      <dgm:spPr/>
      <dgm:t>
        <a:bodyPr/>
        <a:lstStyle/>
        <a:p>
          <a:endParaRPr lang="en-US"/>
        </a:p>
      </dgm:t>
    </dgm:pt>
    <dgm:pt modelId="{EF1F6067-D777-4B8D-B3E8-027CC5405199}">
      <dgm:prSet/>
      <dgm:spPr/>
      <dgm:t>
        <a:bodyPr/>
        <a:lstStyle/>
        <a:p>
          <a:r>
            <a:rPr lang="en-US" b="1" dirty="0"/>
            <a:t>NEED PRACTICE – LOTS OF IT!</a:t>
          </a:r>
        </a:p>
      </dgm:t>
    </dgm:pt>
    <dgm:pt modelId="{0DD97A57-8FDC-4F8F-87CA-0810CCCCEF82}" type="parTrans" cxnId="{CD2B7562-4CAC-4A76-9B7C-21FF17F4F2C4}">
      <dgm:prSet/>
      <dgm:spPr/>
      <dgm:t>
        <a:bodyPr/>
        <a:lstStyle/>
        <a:p>
          <a:endParaRPr lang="en-US"/>
        </a:p>
      </dgm:t>
    </dgm:pt>
    <dgm:pt modelId="{F7C3F597-BE2B-4A15-9434-56E637718BA5}" type="sibTrans" cxnId="{CD2B7562-4CAC-4A76-9B7C-21FF17F4F2C4}">
      <dgm:prSet/>
      <dgm:spPr/>
      <dgm:t>
        <a:bodyPr/>
        <a:lstStyle/>
        <a:p>
          <a:endParaRPr lang="en-US"/>
        </a:p>
      </dgm:t>
    </dgm:pt>
    <dgm:pt modelId="{3A9DB032-4496-4823-AAE7-61EBBB71772C}">
      <dgm:prSet/>
      <dgm:spPr/>
      <dgm:t>
        <a:bodyPr/>
        <a:lstStyle/>
        <a:p>
          <a:r>
            <a:rPr lang="en-US" dirty="0"/>
            <a:t>Challenges</a:t>
          </a:r>
        </a:p>
      </dgm:t>
    </dgm:pt>
    <dgm:pt modelId="{9AFD9F3F-AD5E-4D5C-862E-884A2B7D6729}" type="parTrans" cxnId="{8365686E-A33C-4EEC-B4B1-024DB1EEEBAC}">
      <dgm:prSet/>
      <dgm:spPr/>
      <dgm:t>
        <a:bodyPr/>
        <a:lstStyle/>
        <a:p>
          <a:endParaRPr lang="en-US"/>
        </a:p>
      </dgm:t>
    </dgm:pt>
    <dgm:pt modelId="{4505A9AE-4D59-423A-9E96-4F30DDD5BEBA}" type="sibTrans" cxnId="{8365686E-A33C-4EEC-B4B1-024DB1EEEBAC}">
      <dgm:prSet/>
      <dgm:spPr/>
      <dgm:t>
        <a:bodyPr/>
        <a:lstStyle/>
        <a:p>
          <a:endParaRPr lang="en-US"/>
        </a:p>
      </dgm:t>
    </dgm:pt>
    <dgm:pt modelId="{853CE84D-D836-4C81-8150-C81E92C7B171}" type="pres">
      <dgm:prSet presAssocID="{9EFBF9EE-E1C1-410E-A49A-34D035FB3560}" presName="diagram" presStyleCnt="0">
        <dgm:presLayoutVars>
          <dgm:dir/>
          <dgm:resizeHandles val="exact"/>
        </dgm:presLayoutVars>
      </dgm:prSet>
      <dgm:spPr/>
    </dgm:pt>
    <dgm:pt modelId="{B1FA3703-824F-4F7F-8843-D81B9775FC0A}" type="pres">
      <dgm:prSet presAssocID="{14520E62-D392-42F0-AA2C-FD6731B022B7}" presName="node" presStyleLbl="node1" presStyleIdx="0" presStyleCnt="8">
        <dgm:presLayoutVars>
          <dgm:bulletEnabled val="1"/>
        </dgm:presLayoutVars>
      </dgm:prSet>
      <dgm:spPr/>
    </dgm:pt>
    <dgm:pt modelId="{803A9CE7-1E84-46B3-A0AF-D016D1890493}" type="pres">
      <dgm:prSet presAssocID="{F66C9162-043F-4C7A-9058-E961363E0851}" presName="sibTrans" presStyleCnt="0"/>
      <dgm:spPr/>
    </dgm:pt>
    <dgm:pt modelId="{AF81422A-F82F-42CA-9356-81AD6EA02746}" type="pres">
      <dgm:prSet presAssocID="{11689094-7234-419F-AED0-418A56AD197F}" presName="node" presStyleLbl="node1" presStyleIdx="1" presStyleCnt="8" custLinFactX="-10789" custLinFactY="14584" custLinFactNeighborX="-100000" custLinFactNeighborY="100000">
        <dgm:presLayoutVars>
          <dgm:bulletEnabled val="1"/>
        </dgm:presLayoutVars>
      </dgm:prSet>
      <dgm:spPr/>
    </dgm:pt>
    <dgm:pt modelId="{02B658A3-EEAB-451B-B22F-F225BD592C12}" type="pres">
      <dgm:prSet presAssocID="{19109BEC-60A2-4B28-8657-27D86982938D}" presName="sibTrans" presStyleCnt="0"/>
      <dgm:spPr/>
    </dgm:pt>
    <dgm:pt modelId="{69382539-3EE4-4AF0-8E94-F6948B12564F}" type="pres">
      <dgm:prSet presAssocID="{EF1F6067-D777-4B8D-B3E8-027CC5405199}" presName="node" presStyleLbl="node1" presStyleIdx="2" presStyleCnt="8" custLinFactX="-100000" custLinFactY="100000" custLinFactNeighborX="-123188" custLinFactNeighborY="133567">
        <dgm:presLayoutVars>
          <dgm:bulletEnabled val="1"/>
        </dgm:presLayoutVars>
      </dgm:prSet>
      <dgm:spPr/>
    </dgm:pt>
    <dgm:pt modelId="{040746FC-30C0-4387-8718-CC5C762F0AE3}" type="pres">
      <dgm:prSet presAssocID="{F7C3F597-BE2B-4A15-9434-56E637718BA5}" presName="sibTrans" presStyleCnt="0"/>
      <dgm:spPr/>
    </dgm:pt>
    <dgm:pt modelId="{90DB5B12-018B-4227-96E1-10926AB7F1D1}" type="pres">
      <dgm:prSet presAssocID="{E4B143C3-3A75-4C01-8C88-7F977AB25021}" presName="node" presStyleLbl="node1" presStyleIdx="3" presStyleCnt="8" custLinFactX="18841" custLinFactY="16900" custLinFactNeighborX="100000" custLinFactNeighborY="100000">
        <dgm:presLayoutVars>
          <dgm:bulletEnabled val="1"/>
        </dgm:presLayoutVars>
      </dgm:prSet>
      <dgm:spPr/>
    </dgm:pt>
    <dgm:pt modelId="{EADE6E77-302E-402F-965D-AFF3E60A51E2}" type="pres">
      <dgm:prSet presAssocID="{89618A42-EF56-4BFA-B6AA-6C242C018E1B}" presName="sibTrans" presStyleCnt="0"/>
      <dgm:spPr/>
    </dgm:pt>
    <dgm:pt modelId="{4E7F3C11-2522-4B5B-A2F1-DA928104AC83}" type="pres">
      <dgm:prSet presAssocID="{2DC13618-49E2-40BD-A78F-C63CF2D38157}" presName="node" presStyleLbl="node1" presStyleIdx="4" presStyleCnt="8" custLinFactNeighborX="9017" custLinFactNeighborY="-2083">
        <dgm:presLayoutVars>
          <dgm:bulletEnabled val="1"/>
        </dgm:presLayoutVars>
      </dgm:prSet>
      <dgm:spPr/>
    </dgm:pt>
    <dgm:pt modelId="{4C76B186-2F20-40AB-83C9-13DE83A728EE}" type="pres">
      <dgm:prSet presAssocID="{6073AB20-F2D6-4239-9393-29E46C4908F9}" presName="sibTrans" presStyleCnt="0"/>
      <dgm:spPr/>
    </dgm:pt>
    <dgm:pt modelId="{47E274A6-FDB3-4FDC-BFC8-DCA796E284E9}" type="pres">
      <dgm:prSet presAssocID="{3A9DB032-4496-4823-AAE7-61EBBB71772C}" presName="node" presStyleLbl="node1" presStyleIdx="5" presStyleCnt="8" custLinFactX="-1684" custLinFactY="-15386" custLinFactNeighborX="-100000" custLinFactNeighborY="-100000">
        <dgm:presLayoutVars>
          <dgm:bulletEnabled val="1"/>
        </dgm:presLayoutVars>
      </dgm:prSet>
      <dgm:spPr/>
    </dgm:pt>
    <dgm:pt modelId="{3A558913-62BA-4A0F-99D9-7A5CE7038B9F}" type="pres">
      <dgm:prSet presAssocID="{4505A9AE-4D59-423A-9E96-4F30DDD5BEBA}" presName="sibTrans" presStyleCnt="0"/>
      <dgm:spPr/>
    </dgm:pt>
    <dgm:pt modelId="{9693D6C5-579F-475E-8A6E-BEC6DF565F5C}" type="pres">
      <dgm:prSet presAssocID="{CE5682C0-01BE-46DA-9EFF-1C031F6A18D8}" presName="node" presStyleLbl="node1" presStyleIdx="6" presStyleCnt="8" custLinFactX="83253" custLinFactY="-100000" custLinFactNeighborX="100000" custLinFactNeighborY="-128127">
        <dgm:presLayoutVars>
          <dgm:bulletEnabled val="1"/>
        </dgm:presLayoutVars>
      </dgm:prSet>
      <dgm:spPr/>
    </dgm:pt>
    <dgm:pt modelId="{9D368248-4249-4032-B24B-4CB7EA9391A4}" type="pres">
      <dgm:prSet presAssocID="{B633681B-E9A9-4468-B8CE-27ECE7665DD9}" presName="sibTrans" presStyleCnt="0"/>
      <dgm:spPr/>
    </dgm:pt>
    <dgm:pt modelId="{E3C6FAB7-47E6-4A19-A883-9E9B20CC4A5A}" type="pres">
      <dgm:prSet presAssocID="{0A363D07-DE68-444F-A077-3FD63BC468E1}" presName="node" presStyleLbl="node1" presStyleIdx="7" presStyleCnt="8" custLinFactY="-10596" custLinFactNeighborX="74073" custLinFactNeighborY="-100000">
        <dgm:presLayoutVars>
          <dgm:bulletEnabled val="1"/>
        </dgm:presLayoutVars>
      </dgm:prSet>
      <dgm:spPr/>
    </dgm:pt>
  </dgm:ptLst>
  <dgm:cxnLst>
    <dgm:cxn modelId="{443C9D24-6B49-4EFF-ABD4-708020E196A7}" type="presOf" srcId="{0A363D07-DE68-444F-A077-3FD63BC468E1}" destId="{E3C6FAB7-47E6-4A19-A883-9E9B20CC4A5A}" srcOrd="0" destOrd="0" presId="urn:microsoft.com/office/officeart/2005/8/layout/default"/>
    <dgm:cxn modelId="{723DBB2E-B93D-4705-A9A7-8FB65CA9505E}" srcId="{9EFBF9EE-E1C1-410E-A49A-34D035FB3560}" destId="{CE5682C0-01BE-46DA-9EFF-1C031F6A18D8}" srcOrd="6" destOrd="0" parTransId="{76F1ABB7-54CA-4488-84B0-D10813D5A8B0}" sibTransId="{B633681B-E9A9-4468-B8CE-27ECE7665DD9}"/>
    <dgm:cxn modelId="{CA708260-93D4-485F-BF76-345FFBFEFE13}" srcId="{9EFBF9EE-E1C1-410E-A49A-34D035FB3560}" destId="{14520E62-D392-42F0-AA2C-FD6731B022B7}" srcOrd="0" destOrd="0" parTransId="{F9A259FC-8860-40CD-AD26-2BCD5D390C72}" sibTransId="{F66C9162-043F-4C7A-9058-E961363E0851}"/>
    <dgm:cxn modelId="{CD2B7562-4CAC-4A76-9B7C-21FF17F4F2C4}" srcId="{9EFBF9EE-E1C1-410E-A49A-34D035FB3560}" destId="{EF1F6067-D777-4B8D-B3E8-027CC5405199}" srcOrd="2" destOrd="0" parTransId="{0DD97A57-8FDC-4F8F-87CA-0810CCCCEF82}" sibTransId="{F7C3F597-BE2B-4A15-9434-56E637718BA5}"/>
    <dgm:cxn modelId="{D6494B48-F564-4B72-AE9D-A0806064C4BE}" type="presOf" srcId="{EF1F6067-D777-4B8D-B3E8-027CC5405199}" destId="{69382539-3EE4-4AF0-8E94-F6948B12564F}" srcOrd="0" destOrd="0" presId="urn:microsoft.com/office/officeart/2005/8/layout/default"/>
    <dgm:cxn modelId="{8365686E-A33C-4EEC-B4B1-024DB1EEEBAC}" srcId="{9EFBF9EE-E1C1-410E-A49A-34D035FB3560}" destId="{3A9DB032-4496-4823-AAE7-61EBBB71772C}" srcOrd="5" destOrd="0" parTransId="{9AFD9F3F-AD5E-4D5C-862E-884A2B7D6729}" sibTransId="{4505A9AE-4D59-423A-9E96-4F30DDD5BEBA}"/>
    <dgm:cxn modelId="{70EEFB7D-E7C7-4517-B709-8B816E800D4B}" srcId="{9EFBF9EE-E1C1-410E-A49A-34D035FB3560}" destId="{11689094-7234-419F-AED0-418A56AD197F}" srcOrd="1" destOrd="0" parTransId="{80D49D1E-7133-4B8C-9BE6-82E5D2DA4DB5}" sibTransId="{19109BEC-60A2-4B28-8657-27D86982938D}"/>
    <dgm:cxn modelId="{6D597199-52DF-429E-8BE1-133A91C6489A}" type="presOf" srcId="{9EFBF9EE-E1C1-410E-A49A-34D035FB3560}" destId="{853CE84D-D836-4C81-8150-C81E92C7B171}" srcOrd="0" destOrd="0" presId="urn:microsoft.com/office/officeart/2005/8/layout/default"/>
    <dgm:cxn modelId="{7B68A199-AD25-4FF8-B9FE-4491FAB7EEA0}" type="presOf" srcId="{E4B143C3-3A75-4C01-8C88-7F977AB25021}" destId="{90DB5B12-018B-4227-96E1-10926AB7F1D1}" srcOrd="0" destOrd="0" presId="urn:microsoft.com/office/officeart/2005/8/layout/default"/>
    <dgm:cxn modelId="{6B720DBD-1F8C-4852-877C-C745DF1590A4}" srcId="{9EFBF9EE-E1C1-410E-A49A-34D035FB3560}" destId="{0A363D07-DE68-444F-A077-3FD63BC468E1}" srcOrd="7" destOrd="0" parTransId="{09B64024-D1DC-4EDD-BE3D-302A7ECC9A6F}" sibTransId="{0F645702-0EF1-4994-899F-22178E9241DD}"/>
    <dgm:cxn modelId="{661868BE-4439-4CE9-A9A1-27349E02CDEE}" srcId="{9EFBF9EE-E1C1-410E-A49A-34D035FB3560}" destId="{E4B143C3-3A75-4C01-8C88-7F977AB25021}" srcOrd="3" destOrd="0" parTransId="{6F3A77A8-5779-4BBD-BB5C-1F7BC9B9E1DC}" sibTransId="{89618A42-EF56-4BFA-B6AA-6C242C018E1B}"/>
    <dgm:cxn modelId="{FA10A0D0-954C-41BB-8FFE-1551AD8F018B}" type="presOf" srcId="{11689094-7234-419F-AED0-418A56AD197F}" destId="{AF81422A-F82F-42CA-9356-81AD6EA02746}" srcOrd="0" destOrd="0" presId="urn:microsoft.com/office/officeart/2005/8/layout/default"/>
    <dgm:cxn modelId="{9735B5D0-EEBC-43C9-A8DB-E05BAA8F96C2}" srcId="{9EFBF9EE-E1C1-410E-A49A-34D035FB3560}" destId="{2DC13618-49E2-40BD-A78F-C63CF2D38157}" srcOrd="4" destOrd="0" parTransId="{6183DEBB-B6BC-40E4-A1A7-2C5A9E245B38}" sibTransId="{6073AB20-F2D6-4239-9393-29E46C4908F9}"/>
    <dgm:cxn modelId="{9DC316D6-0D18-463D-B96A-4F653236DDE4}" type="presOf" srcId="{3A9DB032-4496-4823-AAE7-61EBBB71772C}" destId="{47E274A6-FDB3-4FDC-BFC8-DCA796E284E9}" srcOrd="0" destOrd="0" presId="urn:microsoft.com/office/officeart/2005/8/layout/default"/>
    <dgm:cxn modelId="{018CBCDA-FCE5-442E-A815-A40D5BE88B71}" type="presOf" srcId="{CE5682C0-01BE-46DA-9EFF-1C031F6A18D8}" destId="{9693D6C5-579F-475E-8A6E-BEC6DF565F5C}" srcOrd="0" destOrd="0" presId="urn:microsoft.com/office/officeart/2005/8/layout/default"/>
    <dgm:cxn modelId="{D7F464FC-58AB-454D-9BF2-A4B3ECB7C66D}" type="presOf" srcId="{14520E62-D392-42F0-AA2C-FD6731B022B7}" destId="{B1FA3703-824F-4F7F-8843-D81B9775FC0A}" srcOrd="0" destOrd="0" presId="urn:microsoft.com/office/officeart/2005/8/layout/default"/>
    <dgm:cxn modelId="{D5DAB1FE-E963-4D62-B229-90AD78782955}" type="presOf" srcId="{2DC13618-49E2-40BD-A78F-C63CF2D38157}" destId="{4E7F3C11-2522-4B5B-A2F1-DA928104AC83}" srcOrd="0" destOrd="0" presId="urn:microsoft.com/office/officeart/2005/8/layout/default"/>
    <dgm:cxn modelId="{775F8363-4C00-4A10-BE1B-A24DF96D0C03}" type="presParOf" srcId="{853CE84D-D836-4C81-8150-C81E92C7B171}" destId="{B1FA3703-824F-4F7F-8843-D81B9775FC0A}" srcOrd="0" destOrd="0" presId="urn:microsoft.com/office/officeart/2005/8/layout/default"/>
    <dgm:cxn modelId="{80BB202C-9E72-4555-BECA-ED22A00DB909}" type="presParOf" srcId="{853CE84D-D836-4C81-8150-C81E92C7B171}" destId="{803A9CE7-1E84-46B3-A0AF-D016D1890493}" srcOrd="1" destOrd="0" presId="urn:microsoft.com/office/officeart/2005/8/layout/default"/>
    <dgm:cxn modelId="{1C8E50A5-9AEB-4022-8D27-DA09D415D232}" type="presParOf" srcId="{853CE84D-D836-4C81-8150-C81E92C7B171}" destId="{AF81422A-F82F-42CA-9356-81AD6EA02746}" srcOrd="2" destOrd="0" presId="urn:microsoft.com/office/officeart/2005/8/layout/default"/>
    <dgm:cxn modelId="{5ED49C5E-D618-45E1-AA7F-DB06E22E0274}" type="presParOf" srcId="{853CE84D-D836-4C81-8150-C81E92C7B171}" destId="{02B658A3-EEAB-451B-B22F-F225BD592C12}" srcOrd="3" destOrd="0" presId="urn:microsoft.com/office/officeart/2005/8/layout/default"/>
    <dgm:cxn modelId="{A13993EF-2E7F-499C-9726-E851B260C152}" type="presParOf" srcId="{853CE84D-D836-4C81-8150-C81E92C7B171}" destId="{69382539-3EE4-4AF0-8E94-F6948B12564F}" srcOrd="4" destOrd="0" presId="urn:microsoft.com/office/officeart/2005/8/layout/default"/>
    <dgm:cxn modelId="{65A48D90-9C4E-4306-BCDC-4B0D97246B68}" type="presParOf" srcId="{853CE84D-D836-4C81-8150-C81E92C7B171}" destId="{040746FC-30C0-4387-8718-CC5C762F0AE3}" srcOrd="5" destOrd="0" presId="urn:microsoft.com/office/officeart/2005/8/layout/default"/>
    <dgm:cxn modelId="{E34C8D53-1337-4606-B720-E79FFB0B07D5}" type="presParOf" srcId="{853CE84D-D836-4C81-8150-C81E92C7B171}" destId="{90DB5B12-018B-4227-96E1-10926AB7F1D1}" srcOrd="6" destOrd="0" presId="urn:microsoft.com/office/officeart/2005/8/layout/default"/>
    <dgm:cxn modelId="{4E9D8865-B601-41F3-AB18-32812C0045D6}" type="presParOf" srcId="{853CE84D-D836-4C81-8150-C81E92C7B171}" destId="{EADE6E77-302E-402F-965D-AFF3E60A51E2}" srcOrd="7" destOrd="0" presId="urn:microsoft.com/office/officeart/2005/8/layout/default"/>
    <dgm:cxn modelId="{7D27DFF0-F088-46F6-9314-99301A6D4F91}" type="presParOf" srcId="{853CE84D-D836-4C81-8150-C81E92C7B171}" destId="{4E7F3C11-2522-4B5B-A2F1-DA928104AC83}" srcOrd="8" destOrd="0" presId="urn:microsoft.com/office/officeart/2005/8/layout/default"/>
    <dgm:cxn modelId="{3ABE982D-E995-4B24-A1DF-8B692342D26A}" type="presParOf" srcId="{853CE84D-D836-4C81-8150-C81E92C7B171}" destId="{4C76B186-2F20-40AB-83C9-13DE83A728EE}" srcOrd="9" destOrd="0" presId="urn:microsoft.com/office/officeart/2005/8/layout/default"/>
    <dgm:cxn modelId="{D8085E45-E621-4C38-9231-6F10F32E485E}" type="presParOf" srcId="{853CE84D-D836-4C81-8150-C81E92C7B171}" destId="{47E274A6-FDB3-4FDC-BFC8-DCA796E284E9}" srcOrd="10" destOrd="0" presId="urn:microsoft.com/office/officeart/2005/8/layout/default"/>
    <dgm:cxn modelId="{2C00AF5F-51E6-47F7-B6D5-C72B83D9AECE}" type="presParOf" srcId="{853CE84D-D836-4C81-8150-C81E92C7B171}" destId="{3A558913-62BA-4A0F-99D9-7A5CE7038B9F}" srcOrd="11" destOrd="0" presId="urn:microsoft.com/office/officeart/2005/8/layout/default"/>
    <dgm:cxn modelId="{97517A13-5363-45DD-AB61-BF83A9FF3955}" type="presParOf" srcId="{853CE84D-D836-4C81-8150-C81E92C7B171}" destId="{9693D6C5-579F-475E-8A6E-BEC6DF565F5C}" srcOrd="12" destOrd="0" presId="urn:microsoft.com/office/officeart/2005/8/layout/default"/>
    <dgm:cxn modelId="{F3DD923F-364B-4D4E-99A1-6BBDA226ADC5}" type="presParOf" srcId="{853CE84D-D836-4C81-8150-C81E92C7B171}" destId="{9D368248-4249-4032-B24B-4CB7EA9391A4}" srcOrd="13" destOrd="0" presId="urn:microsoft.com/office/officeart/2005/8/layout/default"/>
    <dgm:cxn modelId="{9E6E811C-8B40-421C-9B97-BAEE426B6947}" type="presParOf" srcId="{853CE84D-D836-4C81-8150-C81E92C7B171}" destId="{E3C6FAB7-47E6-4A19-A883-9E9B20CC4A5A}" srcOrd="14" destOrd="0" presId="urn:microsoft.com/office/officeart/2005/8/layout/default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AE92896-5F48-4EA7-AAD7-B0AE0848BC3F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02BC8713-1079-459A-A5DA-41F2681361C5}">
      <dgm:prSet/>
      <dgm:spPr/>
      <dgm:t>
        <a:bodyPr/>
        <a:lstStyle/>
        <a:p>
          <a:pPr>
            <a:defRPr cap="all"/>
          </a:pPr>
          <a:r>
            <a:rPr lang="en-US"/>
            <a:t>Thank you!</a:t>
          </a:r>
        </a:p>
      </dgm:t>
    </dgm:pt>
    <dgm:pt modelId="{2B6FE9CE-4B51-40E0-9A5F-7B0CDA091E95}" type="parTrans" cxnId="{5E2774D6-9ED2-4B66-B82A-5919A5F6DA28}">
      <dgm:prSet/>
      <dgm:spPr/>
      <dgm:t>
        <a:bodyPr/>
        <a:lstStyle/>
        <a:p>
          <a:endParaRPr lang="en-US"/>
        </a:p>
      </dgm:t>
    </dgm:pt>
    <dgm:pt modelId="{9269C858-1A02-4557-89F7-FB06C754B03C}" type="sibTrans" cxnId="{5E2774D6-9ED2-4B66-B82A-5919A5F6DA28}">
      <dgm:prSet/>
      <dgm:spPr/>
      <dgm:t>
        <a:bodyPr/>
        <a:lstStyle/>
        <a:p>
          <a:endParaRPr lang="en-US"/>
        </a:p>
      </dgm:t>
    </dgm:pt>
    <dgm:pt modelId="{3678660E-3087-41DD-B4AF-EB5558836044}">
      <dgm:prSet/>
      <dgm:spPr/>
      <dgm:t>
        <a:bodyPr/>
        <a:lstStyle/>
        <a:p>
          <a:pPr>
            <a:defRPr cap="all"/>
          </a:pPr>
          <a:r>
            <a:rPr lang="en-US" dirty="0"/>
            <a:t>I’ve really enjoyed the course and will continue the experiments!</a:t>
          </a:r>
        </a:p>
      </dgm:t>
    </dgm:pt>
    <dgm:pt modelId="{9D265A00-714A-470F-9452-8B1D83B94F9E}" type="parTrans" cxnId="{3F40712C-4325-4AA2-9415-F7ED5C21C215}">
      <dgm:prSet/>
      <dgm:spPr/>
      <dgm:t>
        <a:bodyPr/>
        <a:lstStyle/>
        <a:p>
          <a:endParaRPr lang="en-US"/>
        </a:p>
      </dgm:t>
    </dgm:pt>
    <dgm:pt modelId="{BB752BB6-E747-4C95-8970-1218EFAE2165}" type="sibTrans" cxnId="{3F40712C-4325-4AA2-9415-F7ED5C21C215}">
      <dgm:prSet/>
      <dgm:spPr/>
      <dgm:t>
        <a:bodyPr/>
        <a:lstStyle/>
        <a:p>
          <a:endParaRPr lang="en-US"/>
        </a:p>
      </dgm:t>
    </dgm:pt>
    <dgm:pt modelId="{3411C7AF-145D-4ABD-96FB-A3847D613FAB}" type="pres">
      <dgm:prSet presAssocID="{AAE92896-5F48-4EA7-AAD7-B0AE0848BC3F}" presName="root" presStyleCnt="0">
        <dgm:presLayoutVars>
          <dgm:dir/>
          <dgm:resizeHandles val="exact"/>
        </dgm:presLayoutVars>
      </dgm:prSet>
      <dgm:spPr/>
    </dgm:pt>
    <dgm:pt modelId="{E2153CDE-9E0C-455A-B37B-D09484CB591B}" type="pres">
      <dgm:prSet presAssocID="{02BC8713-1079-459A-A5DA-41F2681361C5}" presName="compNode" presStyleCnt="0"/>
      <dgm:spPr/>
    </dgm:pt>
    <dgm:pt modelId="{A949F117-8499-438B-B1CF-C3B40C02D97B}" type="pres">
      <dgm:prSet presAssocID="{02BC8713-1079-459A-A5DA-41F2681361C5}" presName="iconBgRect" presStyleLbl="bgShp" presStyleIdx="0" presStyleCnt="2"/>
      <dgm:spPr/>
    </dgm:pt>
    <dgm:pt modelId="{267ECFBB-5EF5-449B-8338-F6C6C020E3DD}" type="pres">
      <dgm:prSet presAssocID="{02BC8713-1079-459A-A5DA-41F2681361C5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nglasses Face with Solid Fill"/>
        </a:ext>
      </dgm:extLst>
    </dgm:pt>
    <dgm:pt modelId="{48809EC4-9D8B-454A-B294-8CEFA2B27CE5}" type="pres">
      <dgm:prSet presAssocID="{02BC8713-1079-459A-A5DA-41F2681361C5}" presName="spaceRect" presStyleCnt="0"/>
      <dgm:spPr/>
    </dgm:pt>
    <dgm:pt modelId="{CAB916F2-1568-4B8A-AF07-B28F0CE75847}" type="pres">
      <dgm:prSet presAssocID="{02BC8713-1079-459A-A5DA-41F2681361C5}" presName="textRect" presStyleLbl="revTx" presStyleIdx="0" presStyleCnt="2">
        <dgm:presLayoutVars>
          <dgm:chMax val="1"/>
          <dgm:chPref val="1"/>
        </dgm:presLayoutVars>
      </dgm:prSet>
      <dgm:spPr/>
    </dgm:pt>
    <dgm:pt modelId="{EF88DCB9-461D-4A5B-99E5-E94733937FD2}" type="pres">
      <dgm:prSet presAssocID="{9269C858-1A02-4557-89F7-FB06C754B03C}" presName="sibTrans" presStyleCnt="0"/>
      <dgm:spPr/>
    </dgm:pt>
    <dgm:pt modelId="{FABD4DDD-21DC-40BC-8880-2945BAAD52A7}" type="pres">
      <dgm:prSet presAssocID="{3678660E-3087-41DD-B4AF-EB5558836044}" presName="compNode" presStyleCnt="0"/>
      <dgm:spPr/>
    </dgm:pt>
    <dgm:pt modelId="{9BED7A25-CE50-4410-901F-BB96464A468A}" type="pres">
      <dgm:prSet presAssocID="{3678660E-3087-41DD-B4AF-EB5558836044}" presName="iconBgRect" presStyleLbl="bgShp" presStyleIdx="1" presStyleCnt="2"/>
      <dgm:spPr/>
    </dgm:pt>
    <dgm:pt modelId="{92AA7FFD-924B-4C6D-84B7-2957D5D37D8B}" type="pres">
      <dgm:prSet presAssocID="{3678660E-3087-41DD-B4AF-EB5558836044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lescope"/>
        </a:ext>
      </dgm:extLst>
    </dgm:pt>
    <dgm:pt modelId="{FDF025A0-7477-4FC4-9DD3-ECBC6FFE220A}" type="pres">
      <dgm:prSet presAssocID="{3678660E-3087-41DD-B4AF-EB5558836044}" presName="spaceRect" presStyleCnt="0"/>
      <dgm:spPr/>
    </dgm:pt>
    <dgm:pt modelId="{94DA403A-A6FA-4E1D-B468-39D7C7BF457C}" type="pres">
      <dgm:prSet presAssocID="{3678660E-3087-41DD-B4AF-EB5558836044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3F40712C-4325-4AA2-9415-F7ED5C21C215}" srcId="{AAE92896-5F48-4EA7-AAD7-B0AE0848BC3F}" destId="{3678660E-3087-41DD-B4AF-EB5558836044}" srcOrd="1" destOrd="0" parTransId="{9D265A00-714A-470F-9452-8B1D83B94F9E}" sibTransId="{BB752BB6-E747-4C95-8970-1218EFAE2165}"/>
    <dgm:cxn modelId="{D4CD0891-902A-4681-B31D-42864836F401}" type="presOf" srcId="{AAE92896-5F48-4EA7-AAD7-B0AE0848BC3F}" destId="{3411C7AF-145D-4ABD-96FB-A3847D613FAB}" srcOrd="0" destOrd="0" presId="urn:microsoft.com/office/officeart/2018/5/layout/IconCircleLabelList"/>
    <dgm:cxn modelId="{6D3C1DA8-BD74-4164-9D48-1DEE1A2616ED}" type="presOf" srcId="{3678660E-3087-41DD-B4AF-EB5558836044}" destId="{94DA403A-A6FA-4E1D-B468-39D7C7BF457C}" srcOrd="0" destOrd="0" presId="urn:microsoft.com/office/officeart/2018/5/layout/IconCircleLabelList"/>
    <dgm:cxn modelId="{ECBCE3D2-D59B-4BD7-8C6E-21309C7E30FC}" type="presOf" srcId="{02BC8713-1079-459A-A5DA-41F2681361C5}" destId="{CAB916F2-1568-4B8A-AF07-B28F0CE75847}" srcOrd="0" destOrd="0" presId="urn:microsoft.com/office/officeart/2018/5/layout/IconCircleLabelList"/>
    <dgm:cxn modelId="{5E2774D6-9ED2-4B66-B82A-5919A5F6DA28}" srcId="{AAE92896-5F48-4EA7-AAD7-B0AE0848BC3F}" destId="{02BC8713-1079-459A-A5DA-41F2681361C5}" srcOrd="0" destOrd="0" parTransId="{2B6FE9CE-4B51-40E0-9A5F-7B0CDA091E95}" sibTransId="{9269C858-1A02-4557-89F7-FB06C754B03C}"/>
    <dgm:cxn modelId="{8A5ED09B-4A55-4DED-99AD-7F8F369D2AA7}" type="presParOf" srcId="{3411C7AF-145D-4ABD-96FB-A3847D613FAB}" destId="{E2153CDE-9E0C-455A-B37B-D09484CB591B}" srcOrd="0" destOrd="0" presId="urn:microsoft.com/office/officeart/2018/5/layout/IconCircleLabelList"/>
    <dgm:cxn modelId="{7236487A-EAE8-4C10-BB93-71C09C037AA4}" type="presParOf" srcId="{E2153CDE-9E0C-455A-B37B-D09484CB591B}" destId="{A949F117-8499-438B-B1CF-C3B40C02D97B}" srcOrd="0" destOrd="0" presId="urn:microsoft.com/office/officeart/2018/5/layout/IconCircleLabelList"/>
    <dgm:cxn modelId="{F01FC85B-CA6A-4016-8E32-5A0F6AA2478F}" type="presParOf" srcId="{E2153CDE-9E0C-455A-B37B-D09484CB591B}" destId="{267ECFBB-5EF5-449B-8338-F6C6C020E3DD}" srcOrd="1" destOrd="0" presId="urn:microsoft.com/office/officeart/2018/5/layout/IconCircleLabelList"/>
    <dgm:cxn modelId="{984E58A4-66D0-481A-929F-707E2879254B}" type="presParOf" srcId="{E2153CDE-9E0C-455A-B37B-D09484CB591B}" destId="{48809EC4-9D8B-454A-B294-8CEFA2B27CE5}" srcOrd="2" destOrd="0" presId="urn:microsoft.com/office/officeart/2018/5/layout/IconCircleLabelList"/>
    <dgm:cxn modelId="{0DE80464-DD7F-4DF5-AF83-C8A2D5E66A64}" type="presParOf" srcId="{E2153CDE-9E0C-455A-B37B-D09484CB591B}" destId="{CAB916F2-1568-4B8A-AF07-B28F0CE75847}" srcOrd="3" destOrd="0" presId="urn:microsoft.com/office/officeart/2018/5/layout/IconCircleLabelList"/>
    <dgm:cxn modelId="{D838D27D-1501-422D-8962-DDA17D61F71F}" type="presParOf" srcId="{3411C7AF-145D-4ABD-96FB-A3847D613FAB}" destId="{EF88DCB9-461D-4A5B-99E5-E94733937FD2}" srcOrd="1" destOrd="0" presId="urn:microsoft.com/office/officeart/2018/5/layout/IconCircleLabelList"/>
    <dgm:cxn modelId="{04C93FE7-DF1E-41D7-A812-D54A6A34E51D}" type="presParOf" srcId="{3411C7AF-145D-4ABD-96FB-A3847D613FAB}" destId="{FABD4DDD-21DC-40BC-8880-2945BAAD52A7}" srcOrd="2" destOrd="0" presId="urn:microsoft.com/office/officeart/2018/5/layout/IconCircleLabelList"/>
    <dgm:cxn modelId="{DB0B11CF-8F65-4070-A8A9-9D4A4CF43788}" type="presParOf" srcId="{FABD4DDD-21DC-40BC-8880-2945BAAD52A7}" destId="{9BED7A25-CE50-4410-901F-BB96464A468A}" srcOrd="0" destOrd="0" presId="urn:microsoft.com/office/officeart/2018/5/layout/IconCircleLabelList"/>
    <dgm:cxn modelId="{DC087CE0-618D-4416-ACB9-B2C0FC88CA42}" type="presParOf" srcId="{FABD4DDD-21DC-40BC-8880-2945BAAD52A7}" destId="{92AA7FFD-924B-4C6D-84B7-2957D5D37D8B}" srcOrd="1" destOrd="0" presId="urn:microsoft.com/office/officeart/2018/5/layout/IconCircleLabelList"/>
    <dgm:cxn modelId="{C767C2A9-9425-4630-BA73-7500DEC30057}" type="presParOf" srcId="{FABD4DDD-21DC-40BC-8880-2945BAAD52A7}" destId="{FDF025A0-7477-4FC4-9DD3-ECBC6FFE220A}" srcOrd="2" destOrd="0" presId="urn:microsoft.com/office/officeart/2018/5/layout/IconCircleLabelList"/>
    <dgm:cxn modelId="{B7D21D22-63A3-4EA7-87D8-FA288E253BE2}" type="presParOf" srcId="{FABD4DDD-21DC-40BC-8880-2945BAAD52A7}" destId="{94DA403A-A6FA-4E1D-B468-39D7C7BF457C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11E561-E7E4-4ACF-A452-847E3C831A54}">
      <dsp:nvSpPr>
        <dsp:cNvPr id="0" name=""/>
        <dsp:cNvSpPr/>
      </dsp:nvSpPr>
      <dsp:spPr>
        <a:xfrm>
          <a:off x="0" y="247719"/>
          <a:ext cx="4366152" cy="397251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ChatGPT: </a:t>
          </a:r>
          <a:r>
            <a:rPr lang="en-US" sz="1000" kern="1200" dirty="0" err="1"/>
            <a:t>summarises</a:t>
          </a:r>
          <a:r>
            <a:rPr lang="en-US" sz="1000" kern="1200" dirty="0"/>
            <a:t> contexts from various global reports and database</a:t>
          </a:r>
        </a:p>
      </dsp:txBody>
      <dsp:txXfrm>
        <a:off x="19392" y="267111"/>
        <a:ext cx="4327368" cy="358467"/>
      </dsp:txXfrm>
    </dsp:sp>
    <dsp:sp modelId="{108309EC-9BBA-4E97-8D85-1FA14882F38B}">
      <dsp:nvSpPr>
        <dsp:cNvPr id="0" name=""/>
        <dsp:cNvSpPr/>
      </dsp:nvSpPr>
      <dsp:spPr>
        <a:xfrm>
          <a:off x="0" y="673770"/>
          <a:ext cx="4366152" cy="397251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Julius.ai: analyses data from the WB, WHO SCORE dB: income classification; correlation between income groups and % of causes of death reported.</a:t>
          </a:r>
        </a:p>
      </dsp:txBody>
      <dsp:txXfrm>
        <a:off x="19392" y="693162"/>
        <a:ext cx="4327368" cy="358467"/>
      </dsp:txXfrm>
    </dsp:sp>
    <dsp:sp modelId="{8793105D-94A8-44C7-A0C2-6BC2B09FC43C}">
      <dsp:nvSpPr>
        <dsp:cNvPr id="0" name=""/>
        <dsp:cNvSpPr/>
      </dsp:nvSpPr>
      <dsp:spPr>
        <a:xfrm>
          <a:off x="0" y="1099822"/>
          <a:ext cx="4366152" cy="397251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Ideogram.ai, canvas.com: ideas and infographic design of the poster</a:t>
          </a:r>
        </a:p>
      </dsp:txBody>
      <dsp:txXfrm>
        <a:off x="19392" y="1119214"/>
        <a:ext cx="4327368" cy="358467"/>
      </dsp:txXfrm>
    </dsp:sp>
    <dsp:sp modelId="{BB5FCE6C-A2C7-4252-B598-4F6721C08026}">
      <dsp:nvSpPr>
        <dsp:cNvPr id="0" name=""/>
        <dsp:cNvSpPr/>
      </dsp:nvSpPr>
      <dsp:spPr>
        <a:xfrm>
          <a:off x="0" y="1525873"/>
          <a:ext cx="4366152" cy="397251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ChatGPT/Gemini: transfer to html and for PDF; </a:t>
          </a:r>
        </a:p>
      </dsp:txBody>
      <dsp:txXfrm>
        <a:off x="19392" y="1545265"/>
        <a:ext cx="4327368" cy="358467"/>
      </dsp:txXfrm>
    </dsp:sp>
    <dsp:sp modelId="{0C9B6A7F-A8B1-4334-96EF-05F37C4C49B4}">
      <dsp:nvSpPr>
        <dsp:cNvPr id="0" name=""/>
        <dsp:cNvSpPr/>
      </dsp:nvSpPr>
      <dsp:spPr>
        <a:xfrm>
          <a:off x="0" y="1951925"/>
          <a:ext cx="4366152" cy="397251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Common steps via GitHub for link to the website</a:t>
          </a:r>
        </a:p>
      </dsp:txBody>
      <dsp:txXfrm>
        <a:off x="19392" y="1971317"/>
        <a:ext cx="4327368" cy="35846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FA3703-824F-4F7F-8843-D81B9775FC0A}">
      <dsp:nvSpPr>
        <dsp:cNvPr id="0" name=""/>
        <dsp:cNvSpPr/>
      </dsp:nvSpPr>
      <dsp:spPr>
        <a:xfrm>
          <a:off x="788670" y="2762"/>
          <a:ext cx="1971674" cy="118300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What works: </a:t>
          </a:r>
          <a:r>
            <a:rPr lang="en-US" sz="1600" kern="1200"/>
            <a:t>Julius is very helpful for inexperienced analyst</a:t>
          </a:r>
        </a:p>
      </dsp:txBody>
      <dsp:txXfrm>
        <a:off x="788670" y="2762"/>
        <a:ext cx="1971674" cy="1183005"/>
      </dsp:txXfrm>
    </dsp:sp>
    <dsp:sp modelId="{AF81422A-F82F-42CA-9356-81AD6EA02746}">
      <dsp:nvSpPr>
        <dsp:cNvPr id="0" name=""/>
        <dsp:cNvSpPr/>
      </dsp:nvSpPr>
      <dsp:spPr>
        <a:xfrm>
          <a:off x="773113" y="1358297"/>
          <a:ext cx="1971674" cy="118300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ChatGPT, Gemini, GitHub and webpage, Chatbot</a:t>
          </a:r>
        </a:p>
      </dsp:txBody>
      <dsp:txXfrm>
        <a:off x="773113" y="1358297"/>
        <a:ext cx="1971674" cy="1183005"/>
      </dsp:txXfrm>
    </dsp:sp>
    <dsp:sp modelId="{69382539-3EE4-4AF0-8E94-F6948B12564F}">
      <dsp:nvSpPr>
        <dsp:cNvPr id="0" name=""/>
        <dsp:cNvSpPr/>
      </dsp:nvSpPr>
      <dsp:spPr>
        <a:xfrm>
          <a:off x="725813" y="2765871"/>
          <a:ext cx="1971674" cy="118300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NEED PRACTICE – LOTS OF IT!</a:t>
          </a:r>
        </a:p>
      </dsp:txBody>
      <dsp:txXfrm>
        <a:off x="725813" y="2765871"/>
        <a:ext cx="1971674" cy="1183005"/>
      </dsp:txXfrm>
    </dsp:sp>
    <dsp:sp modelId="{90DB5B12-018B-4227-96E1-10926AB7F1D1}">
      <dsp:nvSpPr>
        <dsp:cNvPr id="0" name=""/>
        <dsp:cNvSpPr/>
      </dsp:nvSpPr>
      <dsp:spPr>
        <a:xfrm>
          <a:off x="3131828" y="2765868"/>
          <a:ext cx="1971674" cy="118300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Managing Expectation: Need to know well what to look for and expect</a:t>
          </a:r>
        </a:p>
      </dsp:txBody>
      <dsp:txXfrm>
        <a:off x="3131828" y="2765868"/>
        <a:ext cx="1971674" cy="1183005"/>
      </dsp:txXfrm>
    </dsp:sp>
    <dsp:sp modelId="{4E7F3C11-2522-4B5B-A2F1-DA928104AC83}">
      <dsp:nvSpPr>
        <dsp:cNvPr id="0" name=""/>
        <dsp:cNvSpPr/>
      </dsp:nvSpPr>
      <dsp:spPr>
        <a:xfrm>
          <a:off x="3135298" y="1358293"/>
          <a:ext cx="1971674" cy="118300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Experimenting and trying/testing with different prompts and tools are essential </a:t>
          </a:r>
        </a:p>
      </dsp:txBody>
      <dsp:txXfrm>
        <a:off x="3135298" y="1358293"/>
        <a:ext cx="1971674" cy="1183005"/>
      </dsp:txXfrm>
    </dsp:sp>
    <dsp:sp modelId="{47E274A6-FDB3-4FDC-BFC8-DCA796E284E9}">
      <dsp:nvSpPr>
        <dsp:cNvPr id="0" name=""/>
        <dsp:cNvSpPr/>
      </dsp:nvSpPr>
      <dsp:spPr>
        <a:xfrm>
          <a:off x="3121476" y="17913"/>
          <a:ext cx="1971674" cy="118300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Challenges</a:t>
          </a:r>
        </a:p>
      </dsp:txBody>
      <dsp:txXfrm>
        <a:off x="3121476" y="17913"/>
        <a:ext cx="1971674" cy="1183005"/>
      </dsp:txXfrm>
    </dsp:sp>
    <dsp:sp modelId="{9693D6C5-579F-475E-8A6E-BEC6DF565F5C}">
      <dsp:nvSpPr>
        <dsp:cNvPr id="0" name=""/>
        <dsp:cNvSpPr/>
      </dsp:nvSpPr>
      <dsp:spPr>
        <a:xfrm>
          <a:off x="5486244" y="64354"/>
          <a:ext cx="1971674" cy="118300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To learn more about LLM for researching text/ products</a:t>
          </a:r>
        </a:p>
      </dsp:txBody>
      <dsp:txXfrm>
        <a:off x="5486244" y="64354"/>
        <a:ext cx="1971674" cy="1183005"/>
      </dsp:txXfrm>
    </dsp:sp>
    <dsp:sp modelId="{E3C6FAB7-47E6-4A19-A883-9E9B20CC4A5A}">
      <dsp:nvSpPr>
        <dsp:cNvPr id="0" name=""/>
        <dsp:cNvSpPr/>
      </dsp:nvSpPr>
      <dsp:spPr>
        <a:xfrm>
          <a:off x="5502412" y="1454751"/>
          <a:ext cx="1971674" cy="118300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Can be expensive &amp; time-consuming (esp. for beginners)!</a:t>
          </a:r>
        </a:p>
      </dsp:txBody>
      <dsp:txXfrm>
        <a:off x="5502412" y="1454751"/>
        <a:ext cx="1971674" cy="118300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49F117-8499-438B-B1CF-C3B40C02D97B}">
      <dsp:nvSpPr>
        <dsp:cNvPr id="0" name=""/>
        <dsp:cNvSpPr/>
      </dsp:nvSpPr>
      <dsp:spPr>
        <a:xfrm>
          <a:off x="947043" y="278831"/>
          <a:ext cx="2196000" cy="2196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7ECFBB-5EF5-449B-8338-F6C6C020E3DD}">
      <dsp:nvSpPr>
        <dsp:cNvPr id="0" name=""/>
        <dsp:cNvSpPr/>
      </dsp:nvSpPr>
      <dsp:spPr>
        <a:xfrm>
          <a:off x="1415043" y="746831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B916F2-1568-4B8A-AF07-B28F0CE75847}">
      <dsp:nvSpPr>
        <dsp:cNvPr id="0" name=""/>
        <dsp:cNvSpPr/>
      </dsp:nvSpPr>
      <dsp:spPr>
        <a:xfrm>
          <a:off x="245043" y="315883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Thank you!</a:t>
          </a:r>
        </a:p>
      </dsp:txBody>
      <dsp:txXfrm>
        <a:off x="245043" y="3158832"/>
        <a:ext cx="3600000" cy="720000"/>
      </dsp:txXfrm>
    </dsp:sp>
    <dsp:sp modelId="{9BED7A25-CE50-4410-901F-BB96464A468A}">
      <dsp:nvSpPr>
        <dsp:cNvPr id="0" name=""/>
        <dsp:cNvSpPr/>
      </dsp:nvSpPr>
      <dsp:spPr>
        <a:xfrm>
          <a:off x="5177043" y="278831"/>
          <a:ext cx="2196000" cy="2196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AA7FFD-924B-4C6D-84B7-2957D5D37D8B}">
      <dsp:nvSpPr>
        <dsp:cNvPr id="0" name=""/>
        <dsp:cNvSpPr/>
      </dsp:nvSpPr>
      <dsp:spPr>
        <a:xfrm>
          <a:off x="5645043" y="746831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DA403A-A6FA-4E1D-B468-39D7C7BF457C}">
      <dsp:nvSpPr>
        <dsp:cNvPr id="0" name=""/>
        <dsp:cNvSpPr/>
      </dsp:nvSpPr>
      <dsp:spPr>
        <a:xfrm>
          <a:off x="4475043" y="315883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dirty="0"/>
            <a:t>I’ve really enjoyed the course and will continue the experiments!</a:t>
          </a:r>
        </a:p>
      </dsp:txBody>
      <dsp:txXfrm>
        <a:off x="4475043" y="3158832"/>
        <a:ext cx="36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iris.who.int/bitstream/handle/10665/339125/9789240018709-eng.pdf" TargetMode="External"/><Relationship Id="rId2" Type="http://schemas.openxmlformats.org/officeDocument/2006/relationships/hyperlink" Target="https://www.who.int/data/stories/global-excess-deaths-associated-with-covid-19-january-2020-december-2021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https://gemini.google.com/share/9c676beb8650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5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A3C89F8-0D2F-47FF-B903-15124826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81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AD2C3D5-0E04-C8AD-CDCC-B23923E95F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49685" y="1695869"/>
            <a:ext cx="4394315" cy="3346091"/>
          </a:xfrm>
        </p:spPr>
        <p:txBody>
          <a:bodyPr anchor="t">
            <a:normAutofit/>
          </a:bodyPr>
          <a:lstStyle/>
          <a:p>
            <a:r>
              <a:rPr lang="en-US" sz="4800" dirty="0">
                <a:solidFill>
                  <a:srgbClr val="FFFFFF"/>
                </a:solidFill>
              </a:rPr>
              <a:t>Poster</a:t>
            </a:r>
            <a:br>
              <a:rPr lang="en-US" sz="4800" dirty="0">
                <a:solidFill>
                  <a:srgbClr val="FFFFFF"/>
                </a:solidFill>
              </a:rPr>
            </a:br>
            <a:r>
              <a:rPr lang="en-US" sz="4000" dirty="0">
                <a:solidFill>
                  <a:srgbClr val="FFFFFF"/>
                </a:solidFill>
              </a:rPr>
              <a:t>Calling for Actions for Improving Mortality Reporting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943EAA5-EA21-D523-55FF-7803D9CA89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6171" y="5972174"/>
            <a:ext cx="6434024" cy="504825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endParaRPr lang="en-US" sz="800" dirty="0">
              <a:solidFill>
                <a:srgbClr val="FFFFFF"/>
              </a:solidFill>
            </a:endParaRPr>
          </a:p>
          <a:p>
            <a:pPr algn="l">
              <a:lnSpc>
                <a:spcPct val="90000"/>
              </a:lnSpc>
            </a:pPr>
            <a:r>
              <a:rPr lang="en-US" sz="1600" b="1" dirty="0">
                <a:solidFill>
                  <a:srgbClr val="FFFFFF"/>
                </a:solidFill>
              </a:rPr>
              <a:t>Chu Hong Anh</a:t>
            </a:r>
            <a:endParaRPr lang="en-US" sz="1050" b="1" dirty="0">
              <a:solidFill>
                <a:srgbClr val="FFFFFF"/>
              </a:solidFill>
            </a:endParaRPr>
          </a:p>
        </p:txBody>
      </p:sp>
      <p:sp>
        <p:nvSpPr>
          <p:cNvPr id="12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05769" y="583345"/>
            <a:ext cx="10427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74854" y="812640"/>
            <a:ext cx="68353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6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94114" y="1037066"/>
            <a:ext cx="95785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2085" y="3503032"/>
            <a:ext cx="0" cy="334609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7318" y="5636680"/>
            <a:ext cx="113652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2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33881" y="6096759"/>
            <a:ext cx="81469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4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5716" y="6238029"/>
            <a:ext cx="7181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DA70A9F-CBF2-11E2-A92B-E54D3113D5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84" y="1189440"/>
            <a:ext cx="4722938" cy="4560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032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52" y="445770"/>
            <a:ext cx="3614166" cy="1481328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300" dirty="0">
                <a:solidFill>
                  <a:srgbClr val="7030A0"/>
                </a:solidFill>
              </a:rPr>
              <a:t>Why Medically Certified Causes of Death Matter</a:t>
            </a:r>
          </a:p>
        </p:txBody>
      </p:sp>
      <p:sp>
        <p:nvSpPr>
          <p:cNvPr id="20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458" y="2372868"/>
            <a:ext cx="2441321" cy="18288"/>
          </a:xfrm>
          <a:custGeom>
            <a:avLst/>
            <a:gdLst>
              <a:gd name="connsiteX0" fmla="*/ 0 w 2441321"/>
              <a:gd name="connsiteY0" fmla="*/ 0 h 18288"/>
              <a:gd name="connsiteX1" fmla="*/ 585917 w 2441321"/>
              <a:gd name="connsiteY1" fmla="*/ 0 h 18288"/>
              <a:gd name="connsiteX2" fmla="*/ 1196247 w 2441321"/>
              <a:gd name="connsiteY2" fmla="*/ 0 h 18288"/>
              <a:gd name="connsiteX3" fmla="*/ 1806578 w 2441321"/>
              <a:gd name="connsiteY3" fmla="*/ 0 h 18288"/>
              <a:gd name="connsiteX4" fmla="*/ 2441321 w 2441321"/>
              <a:gd name="connsiteY4" fmla="*/ 0 h 18288"/>
              <a:gd name="connsiteX5" fmla="*/ 2441321 w 2441321"/>
              <a:gd name="connsiteY5" fmla="*/ 18288 h 18288"/>
              <a:gd name="connsiteX6" fmla="*/ 1830991 w 2441321"/>
              <a:gd name="connsiteY6" fmla="*/ 18288 h 18288"/>
              <a:gd name="connsiteX7" fmla="*/ 1269487 w 2441321"/>
              <a:gd name="connsiteY7" fmla="*/ 18288 h 18288"/>
              <a:gd name="connsiteX8" fmla="*/ 707983 w 2441321"/>
              <a:gd name="connsiteY8" fmla="*/ 18288 h 18288"/>
              <a:gd name="connsiteX9" fmla="*/ 0 w 2441321"/>
              <a:gd name="connsiteY9" fmla="*/ 18288 h 18288"/>
              <a:gd name="connsiteX10" fmla="*/ 0 w 2441321"/>
              <a:gd name="connsiteY10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41321" h="18288" fill="none" extrusionOk="0">
                <a:moveTo>
                  <a:pt x="0" y="0"/>
                </a:moveTo>
                <a:cubicBezTo>
                  <a:pt x="273217" y="-17533"/>
                  <a:pt x="355785" y="-4171"/>
                  <a:pt x="585917" y="0"/>
                </a:cubicBezTo>
                <a:cubicBezTo>
                  <a:pt x="816049" y="4171"/>
                  <a:pt x="991446" y="-9419"/>
                  <a:pt x="1196247" y="0"/>
                </a:cubicBezTo>
                <a:cubicBezTo>
                  <a:pt x="1401048" y="9419"/>
                  <a:pt x="1589984" y="-731"/>
                  <a:pt x="1806578" y="0"/>
                </a:cubicBezTo>
                <a:cubicBezTo>
                  <a:pt x="2023172" y="731"/>
                  <a:pt x="2247754" y="8393"/>
                  <a:pt x="2441321" y="0"/>
                </a:cubicBezTo>
                <a:cubicBezTo>
                  <a:pt x="2441167" y="8655"/>
                  <a:pt x="2440437" y="9975"/>
                  <a:pt x="2441321" y="18288"/>
                </a:cubicBezTo>
                <a:cubicBezTo>
                  <a:pt x="2169723" y="30506"/>
                  <a:pt x="2045712" y="39140"/>
                  <a:pt x="1830991" y="18288"/>
                </a:cubicBezTo>
                <a:cubicBezTo>
                  <a:pt x="1616270" y="-2564"/>
                  <a:pt x="1505876" y="3949"/>
                  <a:pt x="1269487" y="18288"/>
                </a:cubicBezTo>
                <a:cubicBezTo>
                  <a:pt x="1033098" y="32627"/>
                  <a:pt x="908661" y="41191"/>
                  <a:pt x="707983" y="18288"/>
                </a:cubicBezTo>
                <a:cubicBezTo>
                  <a:pt x="507305" y="-4615"/>
                  <a:pt x="333592" y="20759"/>
                  <a:pt x="0" y="18288"/>
                </a:cubicBezTo>
                <a:cubicBezTo>
                  <a:pt x="-688" y="11716"/>
                  <a:pt x="875" y="6357"/>
                  <a:pt x="0" y="0"/>
                </a:cubicBezTo>
                <a:close/>
              </a:path>
              <a:path w="2441321" h="18288" stroke="0" extrusionOk="0">
                <a:moveTo>
                  <a:pt x="0" y="0"/>
                </a:moveTo>
                <a:cubicBezTo>
                  <a:pt x="207071" y="-14617"/>
                  <a:pt x="444194" y="-15606"/>
                  <a:pt x="585917" y="0"/>
                </a:cubicBezTo>
                <a:cubicBezTo>
                  <a:pt x="727640" y="15606"/>
                  <a:pt x="904326" y="-79"/>
                  <a:pt x="1123008" y="0"/>
                </a:cubicBezTo>
                <a:cubicBezTo>
                  <a:pt x="1341690" y="79"/>
                  <a:pt x="1600014" y="10401"/>
                  <a:pt x="1782164" y="0"/>
                </a:cubicBezTo>
                <a:cubicBezTo>
                  <a:pt x="1964314" y="-10401"/>
                  <a:pt x="2143537" y="-21488"/>
                  <a:pt x="2441321" y="0"/>
                </a:cubicBezTo>
                <a:cubicBezTo>
                  <a:pt x="2441735" y="5928"/>
                  <a:pt x="2441551" y="11133"/>
                  <a:pt x="2441321" y="18288"/>
                </a:cubicBezTo>
                <a:cubicBezTo>
                  <a:pt x="2166745" y="28773"/>
                  <a:pt x="2078726" y="15476"/>
                  <a:pt x="1879817" y="18288"/>
                </a:cubicBezTo>
                <a:cubicBezTo>
                  <a:pt x="1680908" y="21100"/>
                  <a:pt x="1548770" y="-4127"/>
                  <a:pt x="1318313" y="18288"/>
                </a:cubicBezTo>
                <a:cubicBezTo>
                  <a:pt x="1087856" y="40703"/>
                  <a:pt x="894613" y="3927"/>
                  <a:pt x="659157" y="18288"/>
                </a:cubicBezTo>
                <a:cubicBezTo>
                  <a:pt x="423701" y="32649"/>
                  <a:pt x="246611" y="33975"/>
                  <a:pt x="0" y="18288"/>
                </a:cubicBezTo>
                <a:cubicBezTo>
                  <a:pt x="-348" y="10388"/>
                  <a:pt x="-12" y="396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202" y="2391156"/>
            <a:ext cx="3614166" cy="4296156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900" dirty="0">
                <a:latin typeface="Trebuchet MS" panose="020B0603020202020204" pitchFamily="34" charset="0"/>
              </a:rPr>
              <a:t>2020:</a:t>
            </a:r>
          </a:p>
          <a:p>
            <a:pPr marL="0" indent="0">
              <a:buNone/>
            </a:pPr>
            <a:r>
              <a:rPr lang="en-US" sz="1900" dirty="0">
                <a:latin typeface="Trebuchet MS" panose="020B0603020202020204" pitchFamily="34" charset="0"/>
              </a:rPr>
              <a:t>Only 1 in 3 deaths globally has a medically certified cause.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900" dirty="0">
                <a:latin typeface="Trebuchet MS" panose="020B0603020202020204" pitchFamily="34" charset="0"/>
              </a:rPr>
              <a:t>Much lower rates in low-income countries (8%)</a:t>
            </a:r>
          </a:p>
          <a:p>
            <a:pPr marL="0" indent="0">
              <a:buNone/>
            </a:pPr>
            <a:endParaRPr lang="en-US" sz="1900" dirty="0">
              <a:latin typeface="Trebuchet MS" panose="020B0603020202020204" pitchFamily="34" charset="0"/>
            </a:endParaRPr>
          </a:p>
          <a:p>
            <a:pPr marL="0" indent="0">
              <a:buNone/>
            </a:pPr>
            <a:r>
              <a:rPr lang="en-US" sz="1900" dirty="0">
                <a:latin typeface="Trebuchet MS" panose="020B0603020202020204" pitchFamily="34" charset="0"/>
              </a:rPr>
              <a:t>2024: </a:t>
            </a:r>
          </a:p>
          <a:p>
            <a:pPr marL="0" indent="0">
              <a:buNone/>
            </a:pPr>
            <a:r>
              <a:rPr lang="en-US" sz="1900" dirty="0">
                <a:latin typeface="Trebuchet MS" panose="020B0603020202020204" pitchFamily="34" charset="0"/>
              </a:rPr>
              <a:t>78% deaths with Medical </a:t>
            </a:r>
            <a:r>
              <a:rPr lang="en-US" sz="1900" dirty="0" err="1">
                <a:latin typeface="Trebuchet MS" panose="020B0603020202020204" pitchFamily="34" charset="0"/>
              </a:rPr>
              <a:t>CoD</a:t>
            </a:r>
            <a:r>
              <a:rPr lang="en-US" sz="1900" dirty="0">
                <a:latin typeface="Trebuchet MS" panose="020B0603020202020204" pitchFamily="34" charset="0"/>
              </a:rPr>
              <a:t> registered</a:t>
            </a:r>
          </a:p>
          <a:p>
            <a:pPr marL="0" indent="0">
              <a:buNone/>
            </a:pPr>
            <a:r>
              <a:rPr lang="en-US" sz="1900" dirty="0">
                <a:latin typeface="Trebuchet MS" panose="020B0603020202020204" pitchFamily="34" charset="0"/>
              </a:rPr>
              <a:t>STILL 8% in low-income countries</a:t>
            </a:r>
            <a:endParaRPr lang="en-US" sz="1600" dirty="0">
              <a:latin typeface="Trebuchet MS" panose="020B0603020202020204" pitchFamily="34" charset="0"/>
            </a:endParaRPr>
          </a:p>
          <a:p>
            <a:pPr marL="0" indent="0">
              <a:buNone/>
            </a:pPr>
            <a:endParaRPr lang="en-US" sz="1900" dirty="0">
              <a:latin typeface="Trebuchet MS" panose="020B0603020202020204" pitchFamily="34" charset="0"/>
            </a:endParaRPr>
          </a:p>
          <a:p>
            <a:pPr marL="0" indent="0">
              <a:buNone/>
            </a:pPr>
            <a:r>
              <a:rPr lang="en-US" sz="1200" i="1" dirty="0">
                <a:latin typeface="Trebuchet MS" panose="020B0603020202020204" pitchFamily="34" charset="0"/>
              </a:rPr>
              <a:t>Source: WHO SCORE assessment 2020; 2024(draft)</a:t>
            </a:r>
          </a:p>
          <a:p>
            <a:pPr marL="0" indent="0">
              <a:buNone/>
            </a:pPr>
            <a:endParaRPr lang="en-US" sz="1900" dirty="0">
              <a:latin typeface="Trebuchet MS" panose="020B0603020202020204" pitchFamily="34" charset="0"/>
            </a:endParaRPr>
          </a:p>
          <a:p>
            <a:pPr marL="0" indent="0">
              <a:buNone/>
            </a:pPr>
            <a:endParaRPr lang="en-US" sz="1900" dirty="0">
              <a:latin typeface="Trebuchet MS" panose="020B0603020202020204" pitchFamily="34" charset="0"/>
            </a:endParaRPr>
          </a:p>
          <a:p>
            <a:pPr marL="0" indent="0">
              <a:buNone/>
            </a:pPr>
            <a:endParaRPr lang="en-US" sz="1900" dirty="0">
              <a:latin typeface="Trebuchet MS" panose="020B0603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EDB71BF-EDD6-DED1-5DF0-040CE6CE73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9826" y="2268876"/>
            <a:ext cx="4341114" cy="441843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79E1E95-4112-2EB4-DB44-0D3E2359525C}"/>
              </a:ext>
            </a:extLst>
          </p:cNvPr>
          <p:cNvSpPr txBox="1"/>
          <p:nvPr/>
        </p:nvSpPr>
        <p:spPr>
          <a:xfrm>
            <a:off x="4661154" y="534274"/>
            <a:ext cx="4432046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Governments can't prioritize health interventions.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Public health risks are underestimated or missed entirely.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Slide Background Fill">
            <a:extLst>
              <a:ext uri="{FF2B5EF4-FFF2-40B4-BE49-F238E27FC236}">
                <a16:creationId xmlns:a16="http://schemas.microsoft.com/office/drawing/2014/main" id="{03AF1C04-3FEF-41BD-BB84-2F263765BE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8" y="9630"/>
            <a:ext cx="914171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58FB4AD-41E6-47ED-BDA3-A923E30D37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36" y="7034"/>
            <a:ext cx="9141711" cy="6858000"/>
            <a:chOff x="-2848" y="0"/>
            <a:chExt cx="12188949" cy="6858000"/>
          </a:xfrm>
        </p:grpSpPr>
        <p:sp>
          <p:nvSpPr>
            <p:cNvPr id="22" name="Color Cover">
              <a:extLst>
                <a:ext uri="{FF2B5EF4-FFF2-40B4-BE49-F238E27FC236}">
                  <a16:creationId xmlns:a16="http://schemas.microsoft.com/office/drawing/2014/main" id="{6BAE21C0-2D03-4FC3-9667-4C4B9CC76B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2848" y="0"/>
              <a:ext cx="12188949" cy="6858000"/>
            </a:xfrm>
            <a:prstGeom prst="rect">
              <a:avLst/>
            </a:prstGeom>
            <a:solidFill>
              <a:schemeClr val="accent5">
                <a:alpha val="4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Color Cover">
              <a:extLst>
                <a:ext uri="{FF2B5EF4-FFF2-40B4-BE49-F238E27FC236}">
                  <a16:creationId xmlns:a16="http://schemas.microsoft.com/office/drawing/2014/main" id="{FCB3CB3B-5D77-4F1E-A155-DF4EE6E859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2848" y="0"/>
              <a:ext cx="12188949" cy="6858000"/>
            </a:xfrm>
            <a:prstGeom prst="rect">
              <a:avLst/>
            </a:prstGeom>
            <a:solidFill>
              <a:schemeClr val="accent6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4F4E70D-A4C9-44E3-A00A-F3AD121AC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88459" y="598259"/>
            <a:ext cx="8167081" cy="5680742"/>
            <a:chOff x="651279" y="598259"/>
            <a:chExt cx="10889442" cy="5680742"/>
          </a:xfrm>
        </p:grpSpPr>
        <p:sp>
          <p:nvSpPr>
            <p:cNvPr id="26" name="Color">
              <a:extLst>
                <a:ext uri="{FF2B5EF4-FFF2-40B4-BE49-F238E27FC236}">
                  <a16:creationId xmlns:a16="http://schemas.microsoft.com/office/drawing/2014/main" id="{E8AFF701-6A8D-44BD-8C85-9EE4110F6B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Color">
              <a:extLst>
                <a:ext uri="{FF2B5EF4-FFF2-40B4-BE49-F238E27FC236}">
                  <a16:creationId xmlns:a16="http://schemas.microsoft.com/office/drawing/2014/main" id="{7D44C50E-4B0D-458E-8745-151B0968E5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27AF472-EAE3-4572-AB69-B92BD10DBC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3" y="0"/>
            <a:ext cx="9141717" cy="6858000"/>
            <a:chOff x="0" y="0"/>
            <a:chExt cx="12188952" cy="6858000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BF4DB9D2-6215-420C-874C-82EADF8C6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F003139-C97C-44FA-B139-32E4DFDCE9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5CE4DD6E-8CEA-45EE-B630-DBC22144D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4372F7F-AA3C-470B-AA61-7C35B7722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34B605BF-D199-43DD-9328-E99F2ADFC6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E5D42A77-7336-4A35-8922-8098A16AA2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4F61F91B-361F-4DD4-9DD1-C381F901C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277608" y="6400535"/>
              <a:ext cx="985772" cy="457465"/>
            </a:xfrm>
            <a:custGeom>
              <a:avLst/>
              <a:gdLst>
                <a:gd name="connsiteX0" fmla="*/ 492886 w 985772"/>
                <a:gd name="connsiteY0" fmla="*/ 0 h 460049"/>
                <a:gd name="connsiteX1" fmla="*/ 979365 w 985772"/>
                <a:gd name="connsiteY1" fmla="*/ 396492 h 460049"/>
                <a:gd name="connsiteX2" fmla="*/ 985772 w 985772"/>
                <a:gd name="connsiteY2" fmla="*/ 460049 h 460049"/>
                <a:gd name="connsiteX3" fmla="*/ 0 w 985772"/>
                <a:gd name="connsiteY3" fmla="*/ 460049 h 460049"/>
                <a:gd name="connsiteX4" fmla="*/ 6407 w 985772"/>
                <a:gd name="connsiteY4" fmla="*/ 396492 h 460049"/>
                <a:gd name="connsiteX5" fmla="*/ 492886 w 985772"/>
                <a:gd name="connsiteY5" fmla="*/ 0 h 460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85772" h="460049">
                  <a:moveTo>
                    <a:pt x="492886" y="0"/>
                  </a:moveTo>
                  <a:cubicBezTo>
                    <a:pt x="732851" y="0"/>
                    <a:pt x="933061" y="170215"/>
                    <a:pt x="979365" y="396492"/>
                  </a:cubicBezTo>
                  <a:lnTo>
                    <a:pt x="985772" y="460049"/>
                  </a:lnTo>
                  <a:lnTo>
                    <a:pt x="0" y="460049"/>
                  </a:lnTo>
                  <a:lnTo>
                    <a:pt x="6407" y="396492"/>
                  </a:lnTo>
                  <a:cubicBezTo>
                    <a:pt x="52711" y="170215"/>
                    <a:pt x="252921" y="0"/>
                    <a:pt x="492886" y="0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7401EE7D-B85D-4C10-AB8C-71884EFB1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63C4D1E-74F8-E2A7-9746-0B90798E9E15}"/>
              </a:ext>
            </a:extLst>
          </p:cNvPr>
          <p:cNvSpPr txBox="1"/>
          <p:nvPr/>
        </p:nvSpPr>
        <p:spPr>
          <a:xfrm>
            <a:off x="761238" y="819015"/>
            <a:ext cx="4366152" cy="254572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Poster: Call for Action to Improve Reporting Mortality/COD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2EC5D9-C052-01AA-4B75-D39BD900F5B8}"/>
              </a:ext>
            </a:extLst>
          </p:cNvPr>
          <p:cNvSpPr txBox="1"/>
          <p:nvPr/>
        </p:nvSpPr>
        <p:spPr>
          <a:xfrm>
            <a:off x="761238" y="3906981"/>
            <a:ext cx="4366152" cy="213200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200" dirty="0">
                <a:solidFill>
                  <a:srgbClr val="002060"/>
                </a:solidFill>
              </a:rPr>
              <a:t>Source:</a:t>
            </a:r>
          </a:p>
          <a:p>
            <a:pPr marL="171450" indent="-171450" defTabSz="914400">
              <a:lnSpc>
                <a:spcPct val="90000"/>
              </a:lnSpc>
              <a:spcAft>
                <a:spcPts val="600"/>
              </a:spcAft>
              <a:buFontTx/>
              <a:buChar char="-"/>
            </a:pPr>
            <a:r>
              <a:rPr lang="en-US" sz="1050" dirty="0">
                <a:solidFill>
                  <a:srgbClr val="002060"/>
                </a:solidFill>
              </a:rPr>
              <a:t>WHO. Global excess deaths associated with COVID-19, January 2020 - December 2021. </a:t>
            </a:r>
            <a:r>
              <a:rPr lang="en-US" sz="1050" dirty="0">
                <a:solidFill>
                  <a:srgbClr val="002060"/>
                </a:solidFill>
                <a:hlinkClick r:id="rId2"/>
              </a:rPr>
              <a:t>https://www.who.int/data/stories/global-excess-deaths-associated-with-covid-19-january-2020-december-2021</a:t>
            </a:r>
            <a:r>
              <a:rPr lang="en-US" sz="1050" dirty="0">
                <a:solidFill>
                  <a:srgbClr val="002060"/>
                </a:solidFill>
              </a:rPr>
              <a:t> </a:t>
            </a:r>
          </a:p>
          <a:p>
            <a:pPr marL="171450" indent="-171450" defTabSz="914400">
              <a:lnSpc>
                <a:spcPct val="90000"/>
              </a:lnSpc>
              <a:spcAft>
                <a:spcPts val="600"/>
              </a:spcAft>
              <a:buFontTx/>
              <a:buChar char="-"/>
            </a:pPr>
            <a:r>
              <a:rPr lang="en-US" sz="1050" dirty="0">
                <a:solidFill>
                  <a:srgbClr val="002060"/>
                </a:solidFill>
              </a:rPr>
              <a:t>WHO. Global report on health data systems capacity, 2020. </a:t>
            </a:r>
            <a:r>
              <a:rPr lang="en-US" sz="1050" dirty="0">
                <a:solidFill>
                  <a:srgbClr val="002060"/>
                </a:solidFill>
                <a:hlinkClick r:id="rId3"/>
              </a:rPr>
              <a:t>https://iris.who.int/bitstream/handle/10665/339125/9789240018709-eng.pdf</a:t>
            </a:r>
            <a:endParaRPr lang="en-US" sz="1050" dirty="0">
              <a:solidFill>
                <a:srgbClr val="002060"/>
              </a:solidFill>
            </a:endParaRPr>
          </a:p>
          <a:p>
            <a:pPr marL="171450" indent="-171450" defTabSz="914400">
              <a:lnSpc>
                <a:spcPct val="90000"/>
              </a:lnSpc>
              <a:spcAft>
                <a:spcPts val="600"/>
              </a:spcAft>
              <a:buFontTx/>
              <a:buChar char="-"/>
            </a:pPr>
            <a:endParaRPr lang="en-US" sz="1050" dirty="0">
              <a:solidFill>
                <a:srgbClr val="002060"/>
              </a:solidFill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050" dirty="0">
                <a:solidFill>
                  <a:srgbClr val="002060"/>
                </a:solidFill>
              </a:rPr>
              <a:t>Tool: </a:t>
            </a:r>
            <a:r>
              <a:rPr lang="en-US" sz="1050" dirty="0" err="1">
                <a:solidFill>
                  <a:srgbClr val="002060"/>
                </a:solidFill>
              </a:rPr>
              <a:t>chartGPT</a:t>
            </a:r>
            <a:r>
              <a:rPr lang="en-US" sz="1050" dirty="0">
                <a:solidFill>
                  <a:srgbClr val="002060"/>
                </a:solidFill>
              </a:rPr>
              <a:t>, Gemini for build the html codes.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050" dirty="0">
                <a:solidFill>
                  <a:srgbClr val="002060"/>
                </a:solidFill>
                <a:hlinkClick r:id="rId4"/>
              </a:rPr>
              <a:t>https://gemini.google.com/share/9c676beb8650</a:t>
            </a:r>
            <a:r>
              <a:rPr lang="en-US" sz="1050" dirty="0">
                <a:solidFill>
                  <a:srgbClr val="002060"/>
                </a:solidFill>
              </a:rPr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16001FE-2FDB-1CE8-C575-BAA2E3AD72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34757" y="3070"/>
            <a:ext cx="339245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0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Slide Background Fill">
            <a:extLst>
              <a:ext uri="{FF2B5EF4-FFF2-40B4-BE49-F238E27FC236}">
                <a16:creationId xmlns:a16="http://schemas.microsoft.com/office/drawing/2014/main" id="{03AF1C04-3FEF-41BD-BB84-2F263765BE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8" y="9630"/>
            <a:ext cx="914171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58FB4AD-41E6-47ED-BDA3-A923E30D37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36" y="7034"/>
            <a:ext cx="9141711" cy="6858000"/>
            <a:chOff x="-2848" y="0"/>
            <a:chExt cx="12188949" cy="6858000"/>
          </a:xfrm>
        </p:grpSpPr>
        <p:sp>
          <p:nvSpPr>
            <p:cNvPr id="14" name="Color Cover">
              <a:extLst>
                <a:ext uri="{FF2B5EF4-FFF2-40B4-BE49-F238E27FC236}">
                  <a16:creationId xmlns:a16="http://schemas.microsoft.com/office/drawing/2014/main" id="{6BAE21C0-2D03-4FC3-9667-4C4B9CC76B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2848" y="0"/>
              <a:ext cx="12188949" cy="6858000"/>
            </a:xfrm>
            <a:prstGeom prst="rect">
              <a:avLst/>
            </a:prstGeom>
            <a:solidFill>
              <a:schemeClr val="accent5">
                <a:alpha val="4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Color Cover">
              <a:extLst>
                <a:ext uri="{FF2B5EF4-FFF2-40B4-BE49-F238E27FC236}">
                  <a16:creationId xmlns:a16="http://schemas.microsoft.com/office/drawing/2014/main" id="{FCB3CB3B-5D77-4F1E-A155-DF4EE6E859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2848" y="0"/>
              <a:ext cx="12188949" cy="6858000"/>
            </a:xfrm>
            <a:prstGeom prst="rect">
              <a:avLst/>
            </a:prstGeom>
            <a:solidFill>
              <a:schemeClr val="accent6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4F4E70D-A4C9-44E3-A00A-F3AD121AC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88459" y="598259"/>
            <a:ext cx="8167081" cy="5680742"/>
            <a:chOff x="651279" y="598259"/>
            <a:chExt cx="10889442" cy="5680742"/>
          </a:xfrm>
        </p:grpSpPr>
        <p:sp>
          <p:nvSpPr>
            <p:cNvPr id="18" name="Color">
              <a:extLst>
                <a:ext uri="{FF2B5EF4-FFF2-40B4-BE49-F238E27FC236}">
                  <a16:creationId xmlns:a16="http://schemas.microsoft.com/office/drawing/2014/main" id="{E8AFF701-6A8D-44BD-8C85-9EE4110F6B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Color">
              <a:extLst>
                <a:ext uri="{FF2B5EF4-FFF2-40B4-BE49-F238E27FC236}">
                  <a16:creationId xmlns:a16="http://schemas.microsoft.com/office/drawing/2014/main" id="{7D44C50E-4B0D-458E-8745-151B0968E5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74E476D1-D17F-E8A9-7618-1D563DD9A7C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1844" b="3"/>
          <a:stretch>
            <a:fillRect/>
          </a:stretch>
        </p:blipFill>
        <p:spPr>
          <a:xfrm>
            <a:off x="5312107" y="823198"/>
            <a:ext cx="3124613" cy="258733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8AF79EE-C006-938A-5F78-65DE17B69D0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704" r="9322" b="-4"/>
          <a:stretch>
            <a:fillRect/>
          </a:stretch>
        </p:blipFill>
        <p:spPr>
          <a:xfrm>
            <a:off x="5312107" y="3440249"/>
            <a:ext cx="3124613" cy="2587337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E27AF472-EAE3-4572-AB69-B92BD10DBC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3" y="0"/>
            <a:ext cx="9141717" cy="6858000"/>
            <a:chOff x="0" y="0"/>
            <a:chExt cx="12188952" cy="6858000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F4DB9D2-6215-420C-874C-82EADF8C6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F003139-C97C-44FA-B139-32E4DFDCE9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5CE4DD6E-8CEA-45EE-B630-DBC22144D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A4372F7F-AA3C-470B-AA61-7C35B7722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34B605BF-D199-43DD-9328-E99F2ADFC6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E5D42A77-7336-4A35-8922-8098A16AA2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F61F91B-361F-4DD4-9DD1-C381F901C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277608" y="6400535"/>
              <a:ext cx="985772" cy="457465"/>
            </a:xfrm>
            <a:custGeom>
              <a:avLst/>
              <a:gdLst>
                <a:gd name="connsiteX0" fmla="*/ 492886 w 985772"/>
                <a:gd name="connsiteY0" fmla="*/ 0 h 460049"/>
                <a:gd name="connsiteX1" fmla="*/ 979365 w 985772"/>
                <a:gd name="connsiteY1" fmla="*/ 396492 h 460049"/>
                <a:gd name="connsiteX2" fmla="*/ 985772 w 985772"/>
                <a:gd name="connsiteY2" fmla="*/ 460049 h 460049"/>
                <a:gd name="connsiteX3" fmla="*/ 0 w 985772"/>
                <a:gd name="connsiteY3" fmla="*/ 460049 h 460049"/>
                <a:gd name="connsiteX4" fmla="*/ 6407 w 985772"/>
                <a:gd name="connsiteY4" fmla="*/ 396492 h 460049"/>
                <a:gd name="connsiteX5" fmla="*/ 492886 w 985772"/>
                <a:gd name="connsiteY5" fmla="*/ 0 h 460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85772" h="460049">
                  <a:moveTo>
                    <a:pt x="492886" y="0"/>
                  </a:moveTo>
                  <a:cubicBezTo>
                    <a:pt x="732851" y="0"/>
                    <a:pt x="933061" y="170215"/>
                    <a:pt x="979365" y="396492"/>
                  </a:cubicBezTo>
                  <a:lnTo>
                    <a:pt x="985772" y="460049"/>
                  </a:lnTo>
                  <a:lnTo>
                    <a:pt x="0" y="460049"/>
                  </a:lnTo>
                  <a:lnTo>
                    <a:pt x="6407" y="396492"/>
                  </a:lnTo>
                  <a:cubicBezTo>
                    <a:pt x="52711" y="170215"/>
                    <a:pt x="252921" y="0"/>
                    <a:pt x="492886" y="0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401EE7D-B85D-4C10-AB8C-71884EFB1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1238" y="819015"/>
            <a:ext cx="4366152" cy="2545726"/>
          </a:xfrm>
        </p:spPr>
        <p:txBody>
          <a:bodyPr anchor="b">
            <a:normAutofit/>
          </a:bodyPr>
          <a:lstStyle/>
          <a:p>
            <a:pPr algn="l"/>
            <a:r>
              <a:rPr lang="en-US" sz="4200" dirty="0">
                <a:solidFill>
                  <a:schemeClr val="bg1"/>
                </a:solidFill>
              </a:rPr>
              <a:t>Use of AI Tools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44C7B5B7-1781-81BC-A4C9-8B60902C81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78735720"/>
              </p:ext>
            </p:extLst>
          </p:nvPr>
        </p:nvGraphicFramePr>
        <p:xfrm>
          <a:off x="761238" y="3442089"/>
          <a:ext cx="4366152" cy="25968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591447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28E7B-9CAE-2EF5-E77D-7C680CE07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Outputs:</a:t>
            </a:r>
          </a:p>
        </p:txBody>
      </p:sp>
      <p:pic>
        <p:nvPicPr>
          <p:cNvPr id="4" name="Picture">
            <a:extLst>
              <a:ext uri="{FF2B5EF4-FFF2-40B4-BE49-F238E27FC236}">
                <a16:creationId xmlns:a16="http://schemas.microsoft.com/office/drawing/2014/main" id="{D28207D7-E7EF-A551-5DF2-E7D904EC9AD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5114826" y="1777856"/>
            <a:ext cx="3624343" cy="3461942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68F3327-0F7B-EAAF-6FE9-B767EAD32D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311" y="1257886"/>
            <a:ext cx="3415189" cy="292934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8C77BF5-0CD2-5E24-872B-FC22A029F1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793" y="4333876"/>
            <a:ext cx="4284223" cy="2249486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BDF3E2E0-75A7-D43B-8326-6201024E2394}"/>
              </a:ext>
            </a:extLst>
          </p:cNvPr>
          <p:cNvSpPr/>
          <p:nvPr/>
        </p:nvSpPr>
        <p:spPr>
          <a:xfrm>
            <a:off x="606424" y="5727700"/>
            <a:ext cx="1882775" cy="77946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28575">
                <a:solidFill>
                  <a:srgbClr val="FF0000"/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079386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9CB391-C5E8-04FD-3A13-4B5C87F60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en-US" sz="4700"/>
              <a:t>Observations </a:t>
            </a:r>
          </a:p>
        </p:txBody>
      </p:sp>
      <p:sp>
        <p:nvSpPr>
          <p:cNvPr id="31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8650" y="1865313"/>
            <a:ext cx="7818120" cy="18288"/>
          </a:xfrm>
          <a:custGeom>
            <a:avLst/>
            <a:gdLst>
              <a:gd name="connsiteX0" fmla="*/ 0 w 7818120"/>
              <a:gd name="connsiteY0" fmla="*/ 0 h 18288"/>
              <a:gd name="connsiteX1" fmla="*/ 416966 w 7818120"/>
              <a:gd name="connsiteY1" fmla="*/ 0 h 18288"/>
              <a:gd name="connsiteX2" fmla="*/ 1146658 w 7818120"/>
              <a:gd name="connsiteY2" fmla="*/ 0 h 18288"/>
              <a:gd name="connsiteX3" fmla="*/ 1563624 w 7818120"/>
              <a:gd name="connsiteY3" fmla="*/ 0 h 18288"/>
              <a:gd name="connsiteX4" fmla="*/ 2136953 w 7818120"/>
              <a:gd name="connsiteY4" fmla="*/ 0 h 18288"/>
              <a:gd name="connsiteX5" fmla="*/ 2944825 w 7818120"/>
              <a:gd name="connsiteY5" fmla="*/ 0 h 18288"/>
              <a:gd name="connsiteX6" fmla="*/ 3596335 w 7818120"/>
              <a:gd name="connsiteY6" fmla="*/ 0 h 18288"/>
              <a:gd name="connsiteX7" fmla="*/ 4326026 w 7818120"/>
              <a:gd name="connsiteY7" fmla="*/ 0 h 18288"/>
              <a:gd name="connsiteX8" fmla="*/ 4899355 w 7818120"/>
              <a:gd name="connsiteY8" fmla="*/ 0 h 18288"/>
              <a:gd name="connsiteX9" fmla="*/ 5550865 w 7818120"/>
              <a:gd name="connsiteY9" fmla="*/ 0 h 18288"/>
              <a:gd name="connsiteX10" fmla="*/ 6358738 w 7818120"/>
              <a:gd name="connsiteY10" fmla="*/ 0 h 18288"/>
              <a:gd name="connsiteX11" fmla="*/ 6853885 w 7818120"/>
              <a:gd name="connsiteY11" fmla="*/ 0 h 18288"/>
              <a:gd name="connsiteX12" fmla="*/ 7818120 w 7818120"/>
              <a:gd name="connsiteY12" fmla="*/ 0 h 18288"/>
              <a:gd name="connsiteX13" fmla="*/ 7818120 w 7818120"/>
              <a:gd name="connsiteY13" fmla="*/ 18288 h 18288"/>
              <a:gd name="connsiteX14" fmla="*/ 7244791 w 7818120"/>
              <a:gd name="connsiteY14" fmla="*/ 18288 h 18288"/>
              <a:gd name="connsiteX15" fmla="*/ 6827825 w 7818120"/>
              <a:gd name="connsiteY15" fmla="*/ 18288 h 18288"/>
              <a:gd name="connsiteX16" fmla="*/ 6176315 w 7818120"/>
              <a:gd name="connsiteY16" fmla="*/ 18288 h 18288"/>
              <a:gd name="connsiteX17" fmla="*/ 5681167 w 7818120"/>
              <a:gd name="connsiteY17" fmla="*/ 18288 h 18288"/>
              <a:gd name="connsiteX18" fmla="*/ 5029657 w 7818120"/>
              <a:gd name="connsiteY18" fmla="*/ 18288 h 18288"/>
              <a:gd name="connsiteX19" fmla="*/ 4378147 w 7818120"/>
              <a:gd name="connsiteY19" fmla="*/ 18288 h 18288"/>
              <a:gd name="connsiteX20" fmla="*/ 3726637 w 7818120"/>
              <a:gd name="connsiteY20" fmla="*/ 18288 h 18288"/>
              <a:gd name="connsiteX21" fmla="*/ 3075127 w 7818120"/>
              <a:gd name="connsiteY21" fmla="*/ 18288 h 18288"/>
              <a:gd name="connsiteX22" fmla="*/ 2501798 w 7818120"/>
              <a:gd name="connsiteY22" fmla="*/ 18288 h 18288"/>
              <a:gd name="connsiteX23" fmla="*/ 1772107 w 7818120"/>
              <a:gd name="connsiteY23" fmla="*/ 18288 h 18288"/>
              <a:gd name="connsiteX24" fmla="*/ 1120597 w 7818120"/>
              <a:gd name="connsiteY24" fmla="*/ 18288 h 18288"/>
              <a:gd name="connsiteX25" fmla="*/ 0 w 7818120"/>
              <a:gd name="connsiteY25" fmla="*/ 18288 h 18288"/>
              <a:gd name="connsiteX26" fmla="*/ 0 w 7818120"/>
              <a:gd name="connsiteY2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7818120" h="18288" fill="none" extrusionOk="0">
                <a:moveTo>
                  <a:pt x="0" y="0"/>
                </a:moveTo>
                <a:cubicBezTo>
                  <a:pt x="121520" y="-12182"/>
                  <a:pt x="211324" y="18247"/>
                  <a:pt x="416966" y="0"/>
                </a:cubicBezTo>
                <a:cubicBezTo>
                  <a:pt x="622608" y="-18247"/>
                  <a:pt x="891241" y="-13744"/>
                  <a:pt x="1146658" y="0"/>
                </a:cubicBezTo>
                <a:cubicBezTo>
                  <a:pt x="1402075" y="13744"/>
                  <a:pt x="1378880" y="-8543"/>
                  <a:pt x="1563624" y="0"/>
                </a:cubicBezTo>
                <a:cubicBezTo>
                  <a:pt x="1748368" y="8543"/>
                  <a:pt x="1972300" y="7443"/>
                  <a:pt x="2136953" y="0"/>
                </a:cubicBezTo>
                <a:cubicBezTo>
                  <a:pt x="2301606" y="-7443"/>
                  <a:pt x="2679634" y="12382"/>
                  <a:pt x="2944825" y="0"/>
                </a:cubicBezTo>
                <a:cubicBezTo>
                  <a:pt x="3210016" y="-12382"/>
                  <a:pt x="3409232" y="17967"/>
                  <a:pt x="3596335" y="0"/>
                </a:cubicBezTo>
                <a:cubicBezTo>
                  <a:pt x="3783438" y="-17967"/>
                  <a:pt x="4002523" y="-28578"/>
                  <a:pt x="4326026" y="0"/>
                </a:cubicBezTo>
                <a:cubicBezTo>
                  <a:pt x="4649529" y="28578"/>
                  <a:pt x="4777384" y="-3624"/>
                  <a:pt x="4899355" y="0"/>
                </a:cubicBezTo>
                <a:cubicBezTo>
                  <a:pt x="5021326" y="3624"/>
                  <a:pt x="5317653" y="1281"/>
                  <a:pt x="5550865" y="0"/>
                </a:cubicBezTo>
                <a:cubicBezTo>
                  <a:pt x="5784077" y="-1281"/>
                  <a:pt x="6142956" y="-39637"/>
                  <a:pt x="6358738" y="0"/>
                </a:cubicBezTo>
                <a:cubicBezTo>
                  <a:pt x="6574520" y="39637"/>
                  <a:pt x="6724785" y="-4460"/>
                  <a:pt x="6853885" y="0"/>
                </a:cubicBezTo>
                <a:cubicBezTo>
                  <a:pt x="6982985" y="4460"/>
                  <a:pt x="7403044" y="-1955"/>
                  <a:pt x="7818120" y="0"/>
                </a:cubicBezTo>
                <a:cubicBezTo>
                  <a:pt x="7817988" y="7702"/>
                  <a:pt x="7817908" y="13511"/>
                  <a:pt x="7818120" y="18288"/>
                </a:cubicBezTo>
                <a:cubicBezTo>
                  <a:pt x="7698847" y="-3267"/>
                  <a:pt x="7390924" y="22979"/>
                  <a:pt x="7244791" y="18288"/>
                </a:cubicBezTo>
                <a:cubicBezTo>
                  <a:pt x="7098658" y="13597"/>
                  <a:pt x="6952735" y="29357"/>
                  <a:pt x="6827825" y="18288"/>
                </a:cubicBezTo>
                <a:cubicBezTo>
                  <a:pt x="6702915" y="7219"/>
                  <a:pt x="6338661" y="34530"/>
                  <a:pt x="6176315" y="18288"/>
                </a:cubicBezTo>
                <a:cubicBezTo>
                  <a:pt x="6013969" y="2047"/>
                  <a:pt x="5850602" y="6362"/>
                  <a:pt x="5681167" y="18288"/>
                </a:cubicBezTo>
                <a:cubicBezTo>
                  <a:pt x="5511732" y="30214"/>
                  <a:pt x="5312143" y="419"/>
                  <a:pt x="5029657" y="18288"/>
                </a:cubicBezTo>
                <a:cubicBezTo>
                  <a:pt x="4747171" y="36158"/>
                  <a:pt x="4655062" y="30740"/>
                  <a:pt x="4378147" y="18288"/>
                </a:cubicBezTo>
                <a:cubicBezTo>
                  <a:pt x="4101232" y="5837"/>
                  <a:pt x="4037646" y="44706"/>
                  <a:pt x="3726637" y="18288"/>
                </a:cubicBezTo>
                <a:cubicBezTo>
                  <a:pt x="3415628" y="-8130"/>
                  <a:pt x="3321756" y="45507"/>
                  <a:pt x="3075127" y="18288"/>
                </a:cubicBezTo>
                <a:cubicBezTo>
                  <a:pt x="2828498" y="-8931"/>
                  <a:pt x="2684733" y="14853"/>
                  <a:pt x="2501798" y="18288"/>
                </a:cubicBezTo>
                <a:cubicBezTo>
                  <a:pt x="2318863" y="21723"/>
                  <a:pt x="2121844" y="-13013"/>
                  <a:pt x="1772107" y="18288"/>
                </a:cubicBezTo>
                <a:cubicBezTo>
                  <a:pt x="1422370" y="49589"/>
                  <a:pt x="1431548" y="31666"/>
                  <a:pt x="1120597" y="18288"/>
                </a:cubicBezTo>
                <a:cubicBezTo>
                  <a:pt x="809646" y="4911"/>
                  <a:pt x="246393" y="56240"/>
                  <a:pt x="0" y="18288"/>
                </a:cubicBezTo>
                <a:cubicBezTo>
                  <a:pt x="129" y="13298"/>
                  <a:pt x="-675" y="6857"/>
                  <a:pt x="0" y="0"/>
                </a:cubicBezTo>
                <a:close/>
              </a:path>
              <a:path w="7818120" h="18288" stroke="0" extrusionOk="0">
                <a:moveTo>
                  <a:pt x="0" y="0"/>
                </a:moveTo>
                <a:cubicBezTo>
                  <a:pt x="177487" y="-4302"/>
                  <a:pt x="287499" y="4997"/>
                  <a:pt x="573329" y="0"/>
                </a:cubicBezTo>
                <a:cubicBezTo>
                  <a:pt x="859159" y="-4997"/>
                  <a:pt x="821965" y="-336"/>
                  <a:pt x="990295" y="0"/>
                </a:cubicBezTo>
                <a:cubicBezTo>
                  <a:pt x="1158625" y="336"/>
                  <a:pt x="1587918" y="-4681"/>
                  <a:pt x="1798168" y="0"/>
                </a:cubicBezTo>
                <a:cubicBezTo>
                  <a:pt x="2008418" y="4681"/>
                  <a:pt x="2088841" y="-2754"/>
                  <a:pt x="2371496" y="0"/>
                </a:cubicBezTo>
                <a:cubicBezTo>
                  <a:pt x="2654151" y="2754"/>
                  <a:pt x="2701462" y="-24976"/>
                  <a:pt x="2944825" y="0"/>
                </a:cubicBezTo>
                <a:cubicBezTo>
                  <a:pt x="3188188" y="24976"/>
                  <a:pt x="3511636" y="25407"/>
                  <a:pt x="3752698" y="0"/>
                </a:cubicBezTo>
                <a:cubicBezTo>
                  <a:pt x="3993760" y="-25407"/>
                  <a:pt x="4107153" y="6432"/>
                  <a:pt x="4247845" y="0"/>
                </a:cubicBezTo>
                <a:cubicBezTo>
                  <a:pt x="4388537" y="-6432"/>
                  <a:pt x="4835598" y="-5108"/>
                  <a:pt x="5055718" y="0"/>
                </a:cubicBezTo>
                <a:cubicBezTo>
                  <a:pt x="5275838" y="5108"/>
                  <a:pt x="5461006" y="-24536"/>
                  <a:pt x="5863590" y="0"/>
                </a:cubicBezTo>
                <a:cubicBezTo>
                  <a:pt x="6266174" y="24536"/>
                  <a:pt x="6355549" y="-19657"/>
                  <a:pt x="6515100" y="0"/>
                </a:cubicBezTo>
                <a:cubicBezTo>
                  <a:pt x="6674651" y="19657"/>
                  <a:pt x="7275423" y="-57462"/>
                  <a:pt x="7818120" y="0"/>
                </a:cubicBezTo>
                <a:cubicBezTo>
                  <a:pt x="7818132" y="8833"/>
                  <a:pt x="7818660" y="9830"/>
                  <a:pt x="7818120" y="18288"/>
                </a:cubicBezTo>
                <a:cubicBezTo>
                  <a:pt x="7610240" y="4606"/>
                  <a:pt x="7521789" y="7721"/>
                  <a:pt x="7401154" y="18288"/>
                </a:cubicBezTo>
                <a:cubicBezTo>
                  <a:pt x="7280519" y="28855"/>
                  <a:pt x="6930719" y="4225"/>
                  <a:pt x="6593281" y="18288"/>
                </a:cubicBezTo>
                <a:cubicBezTo>
                  <a:pt x="6255843" y="32351"/>
                  <a:pt x="6286682" y="1162"/>
                  <a:pt x="6098134" y="18288"/>
                </a:cubicBezTo>
                <a:cubicBezTo>
                  <a:pt x="5909586" y="35414"/>
                  <a:pt x="5602789" y="48596"/>
                  <a:pt x="5446624" y="18288"/>
                </a:cubicBezTo>
                <a:cubicBezTo>
                  <a:pt x="5290459" y="-12020"/>
                  <a:pt x="4917039" y="21960"/>
                  <a:pt x="4638751" y="18288"/>
                </a:cubicBezTo>
                <a:cubicBezTo>
                  <a:pt x="4360463" y="14616"/>
                  <a:pt x="4304690" y="5450"/>
                  <a:pt x="3987241" y="18288"/>
                </a:cubicBezTo>
                <a:cubicBezTo>
                  <a:pt x="3669792" y="31127"/>
                  <a:pt x="3758742" y="32551"/>
                  <a:pt x="3570275" y="18288"/>
                </a:cubicBezTo>
                <a:cubicBezTo>
                  <a:pt x="3381808" y="4025"/>
                  <a:pt x="3267153" y="36200"/>
                  <a:pt x="3075127" y="18288"/>
                </a:cubicBezTo>
                <a:cubicBezTo>
                  <a:pt x="2883101" y="376"/>
                  <a:pt x="2665825" y="10973"/>
                  <a:pt x="2267255" y="18288"/>
                </a:cubicBezTo>
                <a:cubicBezTo>
                  <a:pt x="1868685" y="25603"/>
                  <a:pt x="1884698" y="28410"/>
                  <a:pt x="1615745" y="18288"/>
                </a:cubicBezTo>
                <a:cubicBezTo>
                  <a:pt x="1346792" y="8167"/>
                  <a:pt x="1320952" y="10430"/>
                  <a:pt x="1120597" y="18288"/>
                </a:cubicBezTo>
                <a:cubicBezTo>
                  <a:pt x="920242" y="26146"/>
                  <a:pt x="556507" y="50790"/>
                  <a:pt x="0" y="18288"/>
                </a:cubicBezTo>
                <a:cubicBezTo>
                  <a:pt x="74" y="14054"/>
                  <a:pt x="-46" y="699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5ED7BD3-0CC1-86EC-579C-13548A8E64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0423856"/>
              </p:ext>
            </p:extLst>
          </p:nvPr>
        </p:nvGraphicFramePr>
        <p:xfrm>
          <a:off x="628650" y="2228087"/>
          <a:ext cx="78867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37111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38F59A4-4431-460D-8E49-6E65C189A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A919B9C-5C01-47E4-B2F2-45F589208A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85A82CE-D835-4542-BE8D-62A8F5A943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63D7EF0-3AC8-4029-B55D-EBDD733D3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accent4">
                <a:lumMod val="75000"/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7ACABAB-51D2-BDD8-7A19-97B6B961528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6132580"/>
              </p:ext>
            </p:extLst>
          </p:nvPr>
        </p:nvGraphicFramePr>
        <p:xfrm>
          <a:off x="410766" y="2133600"/>
          <a:ext cx="8320087" cy="41576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40320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1750</TotalTime>
  <Words>342</Words>
  <Application>Microsoft Office PowerPoint</Application>
  <PresentationFormat>On-screen Show (4:3)</PresentationFormat>
  <Paragraphs>41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Trebuchet MS</vt:lpstr>
      <vt:lpstr>Wingdings</vt:lpstr>
      <vt:lpstr>Office Theme</vt:lpstr>
      <vt:lpstr>Poster Calling for Actions for Improving Mortality Reporting</vt:lpstr>
      <vt:lpstr>Why Medically Certified Causes of Death Matter</vt:lpstr>
      <vt:lpstr>PowerPoint Presentation</vt:lpstr>
      <vt:lpstr>Use of AI Tools</vt:lpstr>
      <vt:lpstr>Analysis Outputs:</vt:lpstr>
      <vt:lpstr>Observations 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CHU, Hong Anh</dc:creator>
  <cp:keywords/>
  <dc:description>generated using python-pptx</dc:description>
  <cp:lastModifiedBy>CHU, Hong Anh</cp:lastModifiedBy>
  <cp:revision>2</cp:revision>
  <dcterms:created xsi:type="dcterms:W3CDTF">2013-01-27T09:14:16Z</dcterms:created>
  <dcterms:modified xsi:type="dcterms:W3CDTF">2025-06-29T19:47:46Z</dcterms:modified>
  <cp:category/>
</cp:coreProperties>
</file>