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9"/>
  </p:normalViewPr>
  <p:slideViewPr>
    <p:cSldViewPr snapToGrid="0">
      <p:cViewPr varScale="1">
        <p:scale>
          <a:sx n="119" d="100"/>
          <a:sy n="119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90-5D5C-EDB7-27D7-8D2C7282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2E8C-CE32-B714-981D-2F775EB5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D327-6DE2-0088-FB60-E5F6CE7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85F9-EDBB-D7B7-C8B1-22FF10F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DFD5-0C30-4F12-913F-1F43751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62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7AD-FC0A-160E-9198-C5BCD95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7AFE-D085-E7EE-8206-DBC18B31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B963-B19B-BD83-4CB2-F4621996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937A-7519-B133-866C-69689DD1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DF9D-40D1-E951-80E6-F5367E55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19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7E907-221C-5804-472E-D08AC971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F26B1-882F-58B9-4195-39E6A86F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D1E6-B718-D793-AECD-E7524CFB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FEA9-BB25-B09A-5B3C-D9673429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BDDA-5C83-D47B-00BF-0062739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445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065-461D-DAAB-96D7-472945F6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E02A-4D45-4750-8DB7-9F7EA6A1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AD20-DDD5-D24C-9CA9-1CBA6384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6C57-4712-E73F-8A93-A4F69C9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5CDB-DBDA-2A18-A62A-01612579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77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7D1-2CCB-37B5-591B-568D38C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4F9B-983B-E7F8-DAD3-B8334F15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333-AEDE-A067-D761-2609F971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54BF-692D-F6EF-A7FB-97E465A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EB1E-BB29-BD7B-1695-5BFF7EE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20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FCDB-126B-7720-3093-F72C2024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E2D-6B7A-DD09-7E07-DCAA32C8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551C-2580-26D8-CBB0-339151A9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47F8-F191-1D4B-1C10-6308ACF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D8F0-4D2E-BB7E-337F-22AC6DD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6CC7-4CFF-C7CE-2572-6517A529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8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C246-470A-C8CB-5AD9-15E24DE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2A34-850A-FBC1-3FB7-CABBF3C1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CCA8-D41F-F9C3-5EDB-3EAC0165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AD8E5-AFA7-C2B2-E333-CA695B9D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4A3A-58B8-69A1-81FD-8564A9B9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F922B-931B-E133-0E74-1C8A750C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08E57-B3B6-9A9A-44D3-F3855C2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8BA16-E9F2-046D-0ABA-A8683AB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8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60A-B427-F6DC-1538-43EEA9B1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8AEC1-EE2E-F308-FFEC-A10F8903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E107-77B1-44D8-8AD6-0BB39B02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4CBF2-7B75-84E2-44F5-3017035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2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B986-0BF2-D62C-930A-45A9F2D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2FA4F-613D-C6F1-9F1C-686AB8C3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7DE2-CA6C-E261-80AF-B13DC31A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06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BCEA-D235-8127-5A23-58DAA0C6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C6CF-3307-65C7-7F56-9B6982D0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2E87-DB6E-265F-C9DF-5C238F5F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8469-DDC9-AE12-FCB7-C3365575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87C3C-7EC6-F8DA-212D-07C9551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84E3-CB20-07C7-4AE8-F28AD46D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8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670-08F7-BBE8-51F9-792A0A55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85182-0354-186B-C95A-044EA95F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98EDC-04A4-7A6C-0489-DF5C0AD5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1945-4AF5-BC55-E398-DECD6712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64C6-2682-8129-1552-454E8861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9379-0232-4B7C-A785-5353C87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78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2D1FD-F2C0-FAA2-6A16-5CAC97FE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477F-C254-7689-3356-94849B2C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D805-4F67-6B58-FD1F-B55C2BE7C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AA96E-214A-424B-B8D1-8ECB9394F94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6813-DCE7-C79D-C774-72788592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F743-8CF9-A986-3BC7-49806B94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1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F90-8622-C073-8E8E-70706D87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4"/>
            <a:ext cx="9144000" cy="441517"/>
          </a:xfrm>
        </p:spPr>
        <p:txBody>
          <a:bodyPr>
            <a:normAutofit/>
          </a:bodyPr>
          <a:lstStyle/>
          <a:p>
            <a:r>
              <a:rPr lang="en-DK" sz="2400" dirty="0"/>
              <a:t>JsonWebDB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C29ED-E509-26C5-735D-C71F81265F88}"/>
              </a:ext>
            </a:extLst>
          </p:cNvPr>
          <p:cNvGrpSpPr/>
          <p:nvPr/>
        </p:nvGrpSpPr>
        <p:grpSpPr>
          <a:xfrm>
            <a:off x="642817" y="1606870"/>
            <a:ext cx="1859323" cy="2508114"/>
            <a:chOff x="5211765" y="2203443"/>
            <a:chExt cx="1260000" cy="2161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5B021-5967-3A40-043A-DCD610E503C1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161938"/>
              <a:chOff x="5811845" y="3003550"/>
              <a:chExt cx="1260000" cy="216193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299203-80E5-F654-337B-0A7B9E2F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396999-12D9-9999-A8E3-916D060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583052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599A0C-2CA2-2712-B0EE-AE0953A99F8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6438905" y="3727607"/>
                <a:ext cx="2940" cy="85544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D2A2D2-B826-D95D-77F0-1E8327A4AA1E}"/>
                </a:ext>
              </a:extLst>
            </p:cNvPr>
            <p:cNvSpPr txBox="1"/>
            <p:nvPr/>
          </p:nvSpPr>
          <p:spPr>
            <a:xfrm>
              <a:off x="5663888" y="39185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E3C9BC-DB39-4FD2-F2F1-5DF423B328A3}"/>
              </a:ext>
            </a:extLst>
          </p:cNvPr>
          <p:cNvSpPr txBox="1"/>
          <p:nvPr/>
        </p:nvSpPr>
        <p:spPr>
          <a:xfrm>
            <a:off x="8144142" y="1334284"/>
            <a:ext cx="370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Microservice / Servlet</a:t>
            </a:r>
          </a:p>
          <a:p>
            <a:endParaRPr lang="en-DK" dirty="0"/>
          </a:p>
          <a:p>
            <a:r>
              <a:rPr lang="en-DK" dirty="0"/>
              <a:t>Security</a:t>
            </a:r>
          </a:p>
          <a:p>
            <a:r>
              <a:rPr lang="en-DK" dirty="0"/>
              <a:t>Scalability</a:t>
            </a:r>
          </a:p>
          <a:p>
            <a:r>
              <a:rPr lang="en-DK" dirty="0"/>
              <a:t>Performance</a:t>
            </a:r>
          </a:p>
          <a:p>
            <a:endParaRPr lang="en-DK" dirty="0"/>
          </a:p>
          <a:p>
            <a:r>
              <a:rPr lang="en-DK" dirty="0"/>
              <a:t>Low/No code</a:t>
            </a:r>
          </a:p>
          <a:p>
            <a:r>
              <a:rPr lang="en-DK" dirty="0"/>
              <a:t>Best Practices</a:t>
            </a:r>
          </a:p>
          <a:p>
            <a:r>
              <a:rPr lang="en-DK" dirty="0"/>
              <a:t>Leverage database</a:t>
            </a:r>
          </a:p>
          <a:p>
            <a:endParaRPr lang="en-DK" dirty="0"/>
          </a:p>
          <a:p>
            <a:r>
              <a:rPr lang="en-DK" dirty="0"/>
              <a:t>Concurrency</a:t>
            </a:r>
          </a:p>
          <a:p>
            <a:r>
              <a:rPr lang="en-DK" dirty="0"/>
              <a:t>Stateless/Stateful</a:t>
            </a:r>
          </a:p>
          <a:p>
            <a:r>
              <a:rPr lang="en-DK" dirty="0"/>
              <a:t>Virtual Private Database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950C18-FF0F-2835-5A83-5E4C84A0C998}"/>
              </a:ext>
            </a:extLst>
          </p:cNvPr>
          <p:cNvGrpSpPr/>
          <p:nvPr/>
        </p:nvGrpSpPr>
        <p:grpSpPr>
          <a:xfrm>
            <a:off x="3545161" y="2339824"/>
            <a:ext cx="3873312" cy="3844043"/>
            <a:chOff x="3545161" y="2339824"/>
            <a:chExt cx="3873312" cy="38440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BC8E83D-3C0F-6A6D-9F8F-A42A907D07BE}"/>
                </a:ext>
              </a:extLst>
            </p:cNvPr>
            <p:cNvGrpSpPr/>
            <p:nvPr/>
          </p:nvGrpSpPr>
          <p:grpSpPr>
            <a:xfrm>
              <a:off x="3545161" y="2339824"/>
              <a:ext cx="3584981" cy="2504323"/>
              <a:chOff x="3077076" y="2339824"/>
              <a:chExt cx="3584981" cy="250432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C1BE165-960D-A280-63E2-FC39E364B5D9}"/>
                  </a:ext>
                </a:extLst>
              </p:cNvPr>
              <p:cNvGrpSpPr/>
              <p:nvPr/>
            </p:nvGrpSpPr>
            <p:grpSpPr>
              <a:xfrm>
                <a:off x="3077076" y="4258897"/>
                <a:ext cx="2753395" cy="276999"/>
                <a:chOff x="2935562" y="3714609"/>
                <a:chExt cx="2753395" cy="27699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80969D9-ECF9-207D-E990-F4CD1CB2DCC8}"/>
                    </a:ext>
                  </a:extLst>
                </p:cNvPr>
                <p:cNvGrpSpPr/>
                <p:nvPr/>
              </p:nvGrpSpPr>
              <p:grpSpPr>
                <a:xfrm>
                  <a:off x="3906243" y="3819970"/>
                  <a:ext cx="1782714" cy="90000"/>
                  <a:chOff x="3906243" y="3819970"/>
                  <a:chExt cx="1782714" cy="90000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56857D2-519D-C2F6-F47D-40BA176D6D5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243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E5B21C1-52AE-110D-D877-0179E7F2F927}"/>
                      </a:ext>
                    </a:extLst>
                  </p:cNvPr>
                  <p:cNvSpPr txBox="1"/>
                  <p:nvPr/>
                </p:nvSpPr>
                <p:spPr>
                  <a:xfrm>
                    <a:off x="4213220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0BDEEF1-A6DE-B89A-5BEC-260B846D5D9C}"/>
                      </a:ext>
                    </a:extLst>
                  </p:cNvPr>
                  <p:cNvSpPr txBox="1"/>
                  <p:nvPr/>
                </p:nvSpPr>
                <p:spPr>
                  <a:xfrm>
                    <a:off x="4520197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5894A90-3E50-2F7A-75C0-27D51300FFE4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174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41DDCB9-C088-B90A-7B5E-1F24888DF1C0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151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3AAF31-F41E-550C-B40A-3F35C402AA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29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1B912FD-643E-8E66-5B2E-8E1F94DE1EE3}"/>
                    </a:ext>
                  </a:extLst>
                </p:cNvPr>
                <p:cNvSpPr txBox="1"/>
                <p:nvPr/>
              </p:nvSpPr>
              <p:spPr>
                <a:xfrm>
                  <a:off x="2935562" y="3714609"/>
                  <a:ext cx="12590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200" dirty="0"/>
                    <a:t>Shared State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AF2D33-5CCF-C5B5-D1E3-0CC4817DBAE8}"/>
                  </a:ext>
                </a:extLst>
              </p:cNvPr>
              <p:cNvGrpSpPr/>
              <p:nvPr/>
            </p:nvGrpSpPr>
            <p:grpSpPr>
              <a:xfrm>
                <a:off x="3143239" y="2339824"/>
                <a:ext cx="3518818" cy="1447754"/>
                <a:chOff x="3415382" y="2339823"/>
                <a:chExt cx="3518818" cy="144775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A18017E2-C30A-5056-3480-F8AB6BC88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5382" y="2339823"/>
                  <a:ext cx="3518818" cy="1447754"/>
                </a:xfrm>
                <a:prstGeom prst="rect">
                  <a:avLst/>
                </a:prstGeom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1C8DB03-4975-46D4-0FBF-D9829460FDB3}"/>
                    </a:ext>
                  </a:extLst>
                </p:cNvPr>
                <p:cNvGrpSpPr/>
                <p:nvPr/>
              </p:nvGrpSpPr>
              <p:grpSpPr>
                <a:xfrm>
                  <a:off x="4005943" y="2797624"/>
                  <a:ext cx="2498188" cy="441517"/>
                  <a:chOff x="6760029" y="4942109"/>
                  <a:chExt cx="2498188" cy="44151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56D681F-0B39-0B37-5318-07756DC014D6}"/>
                      </a:ext>
                    </a:extLst>
                  </p:cNvPr>
                  <p:cNvGrpSpPr/>
                  <p:nvPr/>
                </p:nvGrpSpPr>
                <p:grpSpPr>
                  <a:xfrm>
                    <a:off x="6760029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81D7447-0DAD-5D8E-72D0-2F2236C99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7C990009-B4E4-5D04-AA12-90878B53AD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568FDCA5-CD66-692C-FE86-89321E57BEC6}"/>
                      </a:ext>
                    </a:extLst>
                  </p:cNvPr>
                  <p:cNvGrpSpPr/>
                  <p:nvPr/>
                </p:nvGrpSpPr>
                <p:grpSpPr>
                  <a:xfrm>
                    <a:off x="7614557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8F2D5707-C426-72B3-5291-9EA134318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39FA8945-01B9-A1EF-BBD2-A8F0016F50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EC33AB9-9A15-C851-E92D-FC1EB551B2DB}"/>
                      </a:ext>
                    </a:extLst>
                  </p:cNvPr>
                  <p:cNvGrpSpPr/>
                  <p:nvPr/>
                </p:nvGrpSpPr>
                <p:grpSpPr>
                  <a:xfrm>
                    <a:off x="8469085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E9DE663-7743-E8DB-F117-DADDB0D07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371B741-CFCB-7199-6132-DD5D04AD8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</p:grp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4305046-1299-603B-A5B4-6691136EA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8343" y="3205055"/>
                <a:ext cx="511629" cy="163909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542FCC6-E9FC-0DFD-2BD7-F3EDC5B501B9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>
              <a:xfrm>
                <a:off x="4982894" y="3239142"/>
                <a:ext cx="0" cy="156097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0E23EDD-2FB6-DB0F-D47A-8EC215EDA06B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>
                <a:off x="5222304" y="3239142"/>
                <a:ext cx="615118" cy="160500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6104BD-4E05-89AE-6A6C-5421295529BB}"/>
                </a:ext>
              </a:extLst>
            </p:cNvPr>
            <p:cNvGrpSpPr/>
            <p:nvPr/>
          </p:nvGrpSpPr>
          <p:grpSpPr>
            <a:xfrm>
              <a:off x="3580713" y="4844147"/>
              <a:ext cx="3837760" cy="1339720"/>
              <a:chOff x="3624257" y="4778831"/>
              <a:chExt cx="3837760" cy="13397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A908A1-DE5B-B344-31CE-CA395632D517}"/>
                  </a:ext>
                </a:extLst>
              </p:cNvPr>
              <p:cNvGrpSpPr/>
              <p:nvPr/>
            </p:nvGrpSpPr>
            <p:grpSpPr>
              <a:xfrm>
                <a:off x="3624257" y="5442854"/>
                <a:ext cx="3837760" cy="675697"/>
                <a:chOff x="3624257" y="5301340"/>
                <a:chExt cx="3837760" cy="67569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7525C7C-2CFC-21C2-DD1F-9EEC557C7329}"/>
                    </a:ext>
                  </a:extLst>
                </p:cNvPr>
                <p:cNvGrpSpPr/>
                <p:nvPr/>
              </p:nvGrpSpPr>
              <p:grpSpPr>
                <a:xfrm>
                  <a:off x="3624257" y="5301340"/>
                  <a:ext cx="3837760" cy="675697"/>
                  <a:chOff x="3624257" y="4909453"/>
                  <a:chExt cx="3837760" cy="675697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AD870A4-3A62-3FA9-399A-25EA23537266}"/>
                      </a:ext>
                    </a:extLst>
                  </p:cNvPr>
                  <p:cNvGrpSpPr/>
                  <p:nvPr/>
                </p:nvGrpSpPr>
                <p:grpSpPr>
                  <a:xfrm>
                    <a:off x="3624257" y="4909453"/>
                    <a:ext cx="893259" cy="675697"/>
                    <a:chOff x="6519855" y="4615537"/>
                    <a:chExt cx="893259" cy="675697"/>
                  </a:xfrm>
                </p:grpSpPr>
                <p:sp>
                  <p:nvSpPr>
                    <p:cNvPr id="43" name="Can 42">
                      <a:extLst>
                        <a:ext uri="{FF2B5EF4-FFF2-40B4-BE49-F238E27FC236}">
                          <a16:creationId xmlns:a16="http://schemas.microsoft.com/office/drawing/2014/main" id="{0D2EAC56-9596-491B-CDCE-A5CA902D04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F14C689-CD17-1671-A9DA-7947B80B99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1999" y="4861835"/>
                      <a:ext cx="751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Primary</a:t>
                      </a:r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BCF8A8AE-475F-79B3-BCF3-8F5E5AFF7C1F}"/>
                      </a:ext>
                    </a:extLst>
                  </p:cNvPr>
                  <p:cNvGrpSpPr/>
                  <p:nvPr/>
                </p:nvGrpSpPr>
                <p:grpSpPr>
                  <a:xfrm>
                    <a:off x="6443655" y="4909453"/>
                    <a:ext cx="1018362" cy="675697"/>
                    <a:chOff x="6519855" y="4615537"/>
                    <a:chExt cx="1018362" cy="675697"/>
                  </a:xfrm>
                </p:grpSpPr>
                <p:sp>
                  <p:nvSpPr>
                    <p:cNvPr id="47" name="Can 46">
                      <a:extLst>
                        <a:ext uri="{FF2B5EF4-FFF2-40B4-BE49-F238E27FC236}">
                          <a16:creationId xmlns:a16="http://schemas.microsoft.com/office/drawing/2014/main" id="{5292216E-0E30-946F-16C0-1E5839503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1AD90CC-5764-A202-A15D-6FA862C90A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63399" y="4861835"/>
                      <a:ext cx="9748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Secondary</a:t>
                      </a:r>
                    </a:p>
                  </p:txBody>
                </p:sp>
              </p:grp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989FBBF-9ED7-B86C-5921-957150D5F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72" y="5686138"/>
                  <a:ext cx="1969683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D0526E-66DF-9F54-4E2E-488BF88D2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589" y="5330017"/>
                <a:ext cx="859470" cy="38090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571C57B-DB01-D5B7-AFCD-0777D2B25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7819" y="5330017"/>
                <a:ext cx="880738" cy="36949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E2BFF2-D49B-3CB2-2B33-D3589563BB26}"/>
                  </a:ext>
                </a:extLst>
              </p:cNvPr>
              <p:cNvSpPr txBox="1"/>
              <p:nvPr/>
            </p:nvSpPr>
            <p:spPr>
              <a:xfrm rot="20228520">
                <a:off x="4568374" y="5220350"/>
                <a:ext cx="1008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200" b="1" dirty="0"/>
                  <a:t>Write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954845F-FA19-87D6-2BD2-A9F7A521E3F7}"/>
                  </a:ext>
                </a:extLst>
              </p:cNvPr>
              <p:cNvCxnSpPr/>
              <p:nvPr/>
            </p:nvCxnSpPr>
            <p:spPr>
              <a:xfrm>
                <a:off x="5491203" y="4778831"/>
                <a:ext cx="0" cy="595256"/>
              </a:xfrm>
              <a:prstGeom prst="straightConnector1">
                <a:avLst/>
              </a:prstGeom>
              <a:ln w="47625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76BD97-2039-FA07-CB7D-1F55B320A353}"/>
              </a:ext>
            </a:extLst>
          </p:cNvPr>
          <p:cNvGrpSpPr/>
          <p:nvPr/>
        </p:nvGrpSpPr>
        <p:grpSpPr>
          <a:xfrm>
            <a:off x="2455419" y="2971481"/>
            <a:ext cx="955460" cy="1595178"/>
            <a:chOff x="8534399" y="4454257"/>
            <a:chExt cx="955460" cy="74691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30742-516C-D3F1-92A9-8E79085FEAC0}"/>
                </a:ext>
              </a:extLst>
            </p:cNvPr>
            <p:cNvCxnSpPr/>
            <p:nvPr/>
          </p:nvCxnSpPr>
          <p:spPr>
            <a:xfrm flipV="1">
              <a:off x="8534399" y="4454257"/>
              <a:ext cx="84600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799C62-47E9-D426-B18A-CAD883AB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4844141"/>
              <a:ext cx="955459" cy="3570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898FF9-5097-E7FE-E774-4C85F3009DEE}"/>
              </a:ext>
            </a:extLst>
          </p:cNvPr>
          <p:cNvSpPr txBox="1"/>
          <p:nvPr/>
        </p:nvSpPr>
        <p:spPr>
          <a:xfrm rot="1355223">
            <a:off x="5777900" y="5487787"/>
            <a:ext cx="111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b="1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E33F27-83BE-F40B-BA53-15B321861624}"/>
              </a:ext>
            </a:extLst>
          </p:cNvPr>
          <p:cNvSpPr txBox="1"/>
          <p:nvPr/>
        </p:nvSpPr>
        <p:spPr>
          <a:xfrm>
            <a:off x="4833896" y="1974947"/>
            <a:ext cx="141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Clusters ….</a:t>
            </a:r>
          </a:p>
        </p:txBody>
      </p:sp>
    </p:spTree>
    <p:extLst>
      <p:ext uri="{BB962C8B-B14F-4D97-AF65-F5344CB8AC3E}">
        <p14:creationId xmlns:p14="http://schemas.microsoft.com/office/powerpoint/2010/main" val="420134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JsonWebDB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Høffner</dc:creator>
  <cp:lastModifiedBy>Alex Høffner</cp:lastModifiedBy>
  <cp:revision>6</cp:revision>
  <dcterms:created xsi:type="dcterms:W3CDTF">2024-06-10T08:59:17Z</dcterms:created>
  <dcterms:modified xsi:type="dcterms:W3CDTF">2024-06-11T13:13:53Z</dcterms:modified>
</cp:coreProperties>
</file>