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0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CEDC-9CEF-45C4-BA43-E0569A5ED27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4005-9BFF-448B-9999-9A8B966F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1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CEDC-9CEF-45C4-BA43-E0569A5ED27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4005-9BFF-448B-9999-9A8B966F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4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CEDC-9CEF-45C4-BA43-E0569A5ED27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4005-9BFF-448B-9999-9A8B966F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3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CEDC-9CEF-45C4-BA43-E0569A5ED27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4005-9BFF-448B-9999-9A8B966F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CEDC-9CEF-45C4-BA43-E0569A5ED27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4005-9BFF-448B-9999-9A8B966F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4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CEDC-9CEF-45C4-BA43-E0569A5ED27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4005-9BFF-448B-9999-9A8B966F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8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CEDC-9CEF-45C4-BA43-E0569A5ED27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4005-9BFF-448B-9999-9A8B966F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6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CEDC-9CEF-45C4-BA43-E0569A5ED27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4005-9BFF-448B-9999-9A8B966F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1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CEDC-9CEF-45C4-BA43-E0569A5ED27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4005-9BFF-448B-9999-9A8B966F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8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CEDC-9CEF-45C4-BA43-E0569A5ED27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4005-9BFF-448B-9999-9A8B966F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1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CEDC-9CEF-45C4-BA43-E0569A5ED27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4005-9BFF-448B-9999-9A8B966F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2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ACEDC-9CEF-45C4-BA43-E0569A5ED27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94005-9BFF-448B-9999-9A8B966F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4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5248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28089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1489"/>
          </a:xfrm>
        </p:spPr>
      </p:pic>
    </p:spTree>
    <p:extLst>
      <p:ext uri="{BB962C8B-B14F-4D97-AF65-F5344CB8AC3E}">
        <p14:creationId xmlns:p14="http://schemas.microsoft.com/office/powerpoint/2010/main" val="272723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96119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416" y="0"/>
            <a:ext cx="12287416" cy="6857999"/>
          </a:xfrm>
        </p:spPr>
      </p:pic>
    </p:spTree>
    <p:extLst>
      <p:ext uri="{BB962C8B-B14F-4D97-AF65-F5344CB8AC3E}">
        <p14:creationId xmlns:p14="http://schemas.microsoft.com/office/powerpoint/2010/main" val="362765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7769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8039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3855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2023-10-22T21:07:12Z</dcterms:created>
  <dcterms:modified xsi:type="dcterms:W3CDTF">2023-10-22T21:08:04Z</dcterms:modified>
</cp:coreProperties>
</file>