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57" r:id="rId6"/>
    <p:sldId id="300" r:id="rId7"/>
    <p:sldId id="301" r:id="rId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1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8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1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18CSA319</a:t>
            </a:r>
            <a:endParaRPr sz="66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PYTHON PROJECT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Bank Management System</a:t>
            </a: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54A6E-3106-4A54-9042-1E4DDABD8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1" y="204960"/>
            <a:ext cx="997053" cy="498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>
                <a:solidFill>
                  <a:schemeClr val="accent2"/>
                </a:solidFill>
              </a:rPr>
              <a:t>MEMBERS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B22279-902F-4DDB-BF2F-F43928CD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66176"/>
              </p:ext>
            </p:extLst>
          </p:nvPr>
        </p:nvGraphicFramePr>
        <p:xfrm>
          <a:off x="1498050" y="1688066"/>
          <a:ext cx="6096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76769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604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Achu Pushpan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AM.SC.U3CSC19004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 Arvind </a:t>
                      </a:r>
                      <a:r>
                        <a:rPr lang="en-US" dirty="0" err="1"/>
                        <a:t>Suryawanshi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AM.SC.U3CSC19021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86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7C4B-E688-4A39-92BF-F8F02699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73913"/>
            <a:ext cx="6996600" cy="715800"/>
          </a:xfrm>
        </p:spPr>
        <p:txBody>
          <a:bodyPr/>
          <a:lstStyle/>
          <a:p>
            <a:r>
              <a:rPr lang="en-US" dirty="0"/>
              <a:t>ABSTRACT OF THE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9562-2C44-422F-9E7D-71C95434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40" y="1056167"/>
            <a:ext cx="7506586" cy="2955852"/>
          </a:xfrm>
        </p:spPr>
        <p:txBody>
          <a:bodyPr/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Edge Bank Desktop Application is a Bank Management System build using Python.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bank management system is an application for maintaining a person’s account in a bank 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system provides the access to the customer to create an account, to Apply a Loan, Account transfer, Balance Enquiry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r>
              <a:rPr lang="en-US" sz="1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aim is to develop a software for solving financial applications of a customer in banking environment in order to nurture the needs of an end banking user by providing various ways to perform banking tasks.</a:t>
            </a: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C3CB-4CFA-48F0-9A1F-7055ED2FD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787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FAFF-47D4-4963-BDAE-7033E391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4EF4-624B-4277-95B0-9E1A3FBC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355" y="2391060"/>
            <a:ext cx="1327108" cy="7158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Admin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85CB-FE76-4FE5-8390-DD6256E48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684ACC-7B94-40C9-ACBE-07482A79F398}"/>
              </a:ext>
            </a:extLst>
          </p:cNvPr>
          <p:cNvSpPr txBox="1">
            <a:spLocks/>
          </p:cNvSpPr>
          <p:nvPr/>
        </p:nvSpPr>
        <p:spPr>
          <a:xfrm>
            <a:off x="4921545" y="2391060"/>
            <a:ext cx="1422547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Customer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3E5D8-CC8F-4152-B5C5-61DEA6E5C0E9}"/>
              </a:ext>
            </a:extLst>
          </p:cNvPr>
          <p:cNvSpPr/>
          <p:nvPr/>
        </p:nvSpPr>
        <p:spPr>
          <a:xfrm>
            <a:off x="1898355" y="1423987"/>
            <a:ext cx="1134140" cy="78986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084138-852D-4F9F-8837-33097DBBDB91}"/>
              </a:ext>
            </a:extLst>
          </p:cNvPr>
          <p:cNvSpPr/>
          <p:nvPr/>
        </p:nvSpPr>
        <p:spPr>
          <a:xfrm>
            <a:off x="5018030" y="1423987"/>
            <a:ext cx="1134140" cy="78986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PROJECT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648" y="816525"/>
            <a:ext cx="3234600" cy="322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EXISTING USER</a:t>
            </a:r>
            <a:endParaRPr lang="e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Customers Already Having an Savings Account can login to the system using their account number and password.</a:t>
            </a:r>
          </a:p>
          <a:p>
            <a:pPr>
              <a:spcBef>
                <a:spcPts val="600"/>
              </a:spcBef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NEW USER</a:t>
            </a:r>
            <a:endParaRPr lang="e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New users should create a new account using their </a:t>
            </a:r>
            <a:r>
              <a:rPr lang="en-US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Adhar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number.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APPLY LOAN</a:t>
            </a:r>
            <a:endParaRPr lang="en-I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Customer can apply for a loan by filling a form. By using Logistic Regression, it will predict whether the loan should be accepted directly or should labeled as pending for the bank review.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050" y="836298"/>
            <a:ext cx="3376200" cy="365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VIEW LOAN STATUS</a:t>
            </a:r>
            <a:endParaRPr lang="en-I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Customer can view whether the bank loan is approved or not.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ACCOUNT TRANSFER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Customer can transfer money from their account to any other account in the same bank.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BALANCE ENQUIRY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Customer can view the balance using this app.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EDIT AND VIEW ACCOUNT INFORMATION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Customer can Edit their account Profile and also can View their account Information.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-I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LOGOUT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Customer can logout from their account.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 flipV="1">
            <a:off x="1047750" y="3970425"/>
            <a:ext cx="7048500" cy="3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PROJECT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648" y="816525"/>
            <a:ext cx="3234600" cy="322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LOGIN</a:t>
            </a:r>
            <a:endParaRPr lang="e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Admin can login to the app using their username and password.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VIEW USER</a:t>
            </a:r>
            <a:endParaRPr lang="e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Admin can View All Customers Account Details.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DELETE USER</a:t>
            </a:r>
            <a:endParaRPr lang="e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Admin can delete Customer’s Account..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050" y="836298"/>
            <a:ext cx="3376200" cy="365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VIEW LOAN APPLICATIONS</a:t>
            </a:r>
            <a:endParaRPr lang="en-IN"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Admin can view all loan applications registered by the customer.</a:t>
            </a:r>
          </a:p>
          <a:p>
            <a:pPr>
              <a:spcBef>
                <a:spcPts val="600"/>
              </a:spcBef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UPDATE LOAN STATUS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Admin can update the pending loan status as accepted or rejected.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LOGOUT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Customer can logout from the app.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 flipV="1">
            <a:off x="1047750" y="3970425"/>
            <a:ext cx="7048500" cy="3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7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   </a:t>
            </a: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2335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406</Words>
  <Application>Microsoft Office PowerPoint</Application>
  <PresentationFormat>On-screen Show (16:9)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Source Sans Pro</vt:lpstr>
      <vt:lpstr>arial</vt:lpstr>
      <vt:lpstr>Oswald</vt:lpstr>
      <vt:lpstr>arial</vt:lpstr>
      <vt:lpstr>Quince template</vt:lpstr>
      <vt:lpstr>18CSA319</vt:lpstr>
      <vt:lpstr>TEAM MEMBERS</vt:lpstr>
      <vt:lpstr>ABSTRACT OF THE PROJECT</vt:lpstr>
      <vt:lpstr>USERS</vt:lpstr>
      <vt:lpstr>FEATURES OF THE PROJECT</vt:lpstr>
      <vt:lpstr>FEATURES OF THE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18CSA319</dc:title>
  <dc:creator>Achu Pushpan</dc:creator>
  <cp:lastModifiedBy>Achu Pushpan</cp:lastModifiedBy>
  <cp:revision>2</cp:revision>
  <dcterms:modified xsi:type="dcterms:W3CDTF">2022-02-02T08:02:46Z</dcterms:modified>
</cp:coreProperties>
</file>