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8A706-DF01-47E3-B031-D93EAA72E34D}" v="9" dt="2024-06-08T22:08:22.89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54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yuth V Nair" userId="f714de8004bebae7" providerId="LiveId" clId="{11E8A706-DF01-47E3-B031-D93EAA72E34D}"/>
    <pc:docChg chg="modSld">
      <pc:chgData name="Achyuth V Nair" userId="f714de8004bebae7" providerId="LiveId" clId="{11E8A706-DF01-47E3-B031-D93EAA72E34D}" dt="2024-06-08T22:08:33.941" v="54" actId="403"/>
      <pc:docMkLst>
        <pc:docMk/>
      </pc:docMkLst>
      <pc:sldChg chg="modSp mod">
        <pc:chgData name="Achyuth V Nair" userId="f714de8004bebae7" providerId="LiveId" clId="{11E8A706-DF01-47E3-B031-D93EAA72E34D}" dt="2024-06-08T22:03:50.690" v="2" actId="20577"/>
        <pc:sldMkLst>
          <pc:docMk/>
          <pc:sldMk cId="0" sldId="263"/>
        </pc:sldMkLst>
        <pc:spChg chg="mod">
          <ac:chgData name="Achyuth V Nair" userId="f714de8004bebae7" providerId="LiveId" clId="{11E8A706-DF01-47E3-B031-D93EAA72E34D}" dt="2024-06-08T22:03:50.690" v="2" actId="20577"/>
          <ac:spMkLst>
            <pc:docMk/>
            <pc:sldMk cId="0" sldId="263"/>
            <ac:spMk id="54" creationId="{00000000-0000-0000-0000-000000000000}"/>
          </ac:spMkLst>
        </pc:spChg>
      </pc:sldChg>
      <pc:sldChg chg="modSp mod">
        <pc:chgData name="Achyuth V Nair" userId="f714de8004bebae7" providerId="LiveId" clId="{11E8A706-DF01-47E3-B031-D93EAA72E34D}" dt="2024-06-08T22:04:09.589" v="5" actId="20577"/>
        <pc:sldMkLst>
          <pc:docMk/>
          <pc:sldMk cId="0" sldId="264"/>
        </pc:sldMkLst>
        <pc:spChg chg="mod">
          <ac:chgData name="Achyuth V Nair" userId="f714de8004bebae7" providerId="LiveId" clId="{11E8A706-DF01-47E3-B031-D93EAA72E34D}" dt="2024-06-08T22:04:09.589" v="5" actId="20577"/>
          <ac:spMkLst>
            <pc:docMk/>
            <pc:sldMk cId="0" sldId="264"/>
            <ac:spMk id="47" creationId="{00000000-0000-0000-0000-000000000000}"/>
          </ac:spMkLst>
        </pc:spChg>
      </pc:sldChg>
      <pc:sldChg chg="modSp mod">
        <pc:chgData name="Achyuth V Nair" userId="f714de8004bebae7" providerId="LiveId" clId="{11E8A706-DF01-47E3-B031-D93EAA72E34D}" dt="2024-06-08T22:04:36.826" v="9" actId="20577"/>
        <pc:sldMkLst>
          <pc:docMk/>
          <pc:sldMk cId="0" sldId="265"/>
        </pc:sldMkLst>
        <pc:spChg chg="mod">
          <ac:chgData name="Achyuth V Nair" userId="f714de8004bebae7" providerId="LiveId" clId="{11E8A706-DF01-47E3-B031-D93EAA72E34D}" dt="2024-06-08T22:04:36.826" v="9" actId="20577"/>
          <ac:spMkLst>
            <pc:docMk/>
            <pc:sldMk cId="0" sldId="265"/>
            <ac:spMk id="4" creationId="{00000000-0000-0000-0000-000000000000}"/>
          </ac:spMkLst>
        </pc:spChg>
      </pc:sldChg>
      <pc:sldChg chg="modSp mod">
        <pc:chgData name="Achyuth V Nair" userId="f714de8004bebae7" providerId="LiveId" clId="{11E8A706-DF01-47E3-B031-D93EAA72E34D}" dt="2024-06-08T22:05:02.001" v="13" actId="20577"/>
        <pc:sldMkLst>
          <pc:docMk/>
          <pc:sldMk cId="0" sldId="266"/>
        </pc:sldMkLst>
        <pc:spChg chg="mod">
          <ac:chgData name="Achyuth V Nair" userId="f714de8004bebae7" providerId="LiveId" clId="{11E8A706-DF01-47E3-B031-D93EAA72E34D}" dt="2024-06-08T22:05:02.001" v="13" actId="20577"/>
          <ac:spMkLst>
            <pc:docMk/>
            <pc:sldMk cId="0" sldId="266"/>
            <ac:spMk id="4" creationId="{00000000-0000-0000-0000-000000000000}"/>
          </ac:spMkLst>
        </pc:spChg>
      </pc:sldChg>
      <pc:sldChg chg="modSp mod">
        <pc:chgData name="Achyuth V Nair" userId="f714de8004bebae7" providerId="LiveId" clId="{11E8A706-DF01-47E3-B031-D93EAA72E34D}" dt="2024-06-08T22:05:15.840" v="17" actId="20577"/>
        <pc:sldMkLst>
          <pc:docMk/>
          <pc:sldMk cId="0" sldId="267"/>
        </pc:sldMkLst>
        <pc:spChg chg="mod">
          <ac:chgData name="Achyuth V Nair" userId="f714de8004bebae7" providerId="LiveId" clId="{11E8A706-DF01-47E3-B031-D93EAA72E34D}" dt="2024-06-08T22:05:15.840" v="17" actId="20577"/>
          <ac:spMkLst>
            <pc:docMk/>
            <pc:sldMk cId="0" sldId="267"/>
            <ac:spMk id="4" creationId="{00000000-0000-0000-0000-000000000000}"/>
          </ac:spMkLst>
        </pc:spChg>
      </pc:sldChg>
      <pc:sldChg chg="modSp mod">
        <pc:chgData name="Achyuth V Nair" userId="f714de8004bebae7" providerId="LiveId" clId="{11E8A706-DF01-47E3-B031-D93EAA72E34D}" dt="2024-06-08T22:05:54.222" v="21" actId="20577"/>
        <pc:sldMkLst>
          <pc:docMk/>
          <pc:sldMk cId="0" sldId="268"/>
        </pc:sldMkLst>
        <pc:spChg chg="mod">
          <ac:chgData name="Achyuth V Nair" userId="f714de8004bebae7" providerId="LiveId" clId="{11E8A706-DF01-47E3-B031-D93EAA72E34D}" dt="2024-06-08T22:05:54.222" v="21" actId="20577"/>
          <ac:spMkLst>
            <pc:docMk/>
            <pc:sldMk cId="0" sldId="268"/>
            <ac:spMk id="4" creationId="{00000000-0000-0000-0000-000000000000}"/>
          </ac:spMkLst>
        </pc:spChg>
      </pc:sldChg>
      <pc:sldChg chg="modSp mod">
        <pc:chgData name="Achyuth V Nair" userId="f714de8004bebae7" providerId="LiveId" clId="{11E8A706-DF01-47E3-B031-D93EAA72E34D}" dt="2024-06-08T22:06:22.626" v="25" actId="20577"/>
        <pc:sldMkLst>
          <pc:docMk/>
          <pc:sldMk cId="0" sldId="269"/>
        </pc:sldMkLst>
        <pc:spChg chg="mod">
          <ac:chgData name="Achyuth V Nair" userId="f714de8004bebae7" providerId="LiveId" clId="{11E8A706-DF01-47E3-B031-D93EAA72E34D}" dt="2024-06-08T22:06:22.626" v="25" actId="20577"/>
          <ac:spMkLst>
            <pc:docMk/>
            <pc:sldMk cId="0" sldId="269"/>
            <ac:spMk id="4" creationId="{00000000-0000-0000-0000-000000000000}"/>
          </ac:spMkLst>
        </pc:spChg>
      </pc:sldChg>
      <pc:sldChg chg="modSp mod">
        <pc:chgData name="Achyuth V Nair" userId="f714de8004bebae7" providerId="LiveId" clId="{11E8A706-DF01-47E3-B031-D93EAA72E34D}" dt="2024-06-08T22:06:46.331" v="48" actId="20577"/>
        <pc:sldMkLst>
          <pc:docMk/>
          <pc:sldMk cId="0" sldId="270"/>
        </pc:sldMkLst>
        <pc:spChg chg="mod">
          <ac:chgData name="Achyuth V Nair" userId="f714de8004bebae7" providerId="LiveId" clId="{11E8A706-DF01-47E3-B031-D93EAA72E34D}" dt="2024-06-08T22:06:46.331" v="48" actId="20577"/>
          <ac:spMkLst>
            <pc:docMk/>
            <pc:sldMk cId="0" sldId="270"/>
            <ac:spMk id="4" creationId="{00000000-0000-0000-0000-000000000000}"/>
          </ac:spMkLst>
        </pc:spChg>
      </pc:sldChg>
      <pc:sldChg chg="modSp mod">
        <pc:chgData name="Achyuth V Nair" userId="f714de8004bebae7" providerId="LiveId" clId="{11E8A706-DF01-47E3-B031-D93EAA72E34D}" dt="2024-06-08T22:08:33.941" v="54" actId="403"/>
        <pc:sldMkLst>
          <pc:docMk/>
          <pc:sldMk cId="0" sldId="302"/>
        </pc:sldMkLst>
        <pc:spChg chg="mod">
          <ac:chgData name="Achyuth V Nair" userId="f714de8004bebae7" providerId="LiveId" clId="{11E8A706-DF01-47E3-B031-D93EAA72E34D}" dt="2024-06-08T22:08:33.941" v="54" actId="403"/>
          <ac:spMkLst>
            <pc:docMk/>
            <pc:sldMk cId="0" sldId="302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HYouth/Applied-Data-Science-Capstone-Project/blob/main/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HYouth/Applied-Data-Science-Capstone-Project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HYouth/Applied-Data-Science-Capstone-Project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HYouth/Applied-Data-Science-Capstone-Project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HYouth/Applied-Data-Science-Capstone-Project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HYouth/Applied-Data-Science-Capstone-Project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ACHYouth/Applied-Data-Science-Capstone-Projec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ACHYouth/Applied-Data-Science-Capstone-Project/blob/mai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ACHYouth/Applied-Data-Science-Capstone-Project/blob/mai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Achyuth </a:t>
            </a: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Vineesh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 Nair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09/06/2024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53816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https://github.com/ACHYouth/Applied-Data-Science-Capstone-Project/blob/main/Data%20Wrangling.ipynb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9794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https://github.com/ACHYouth/Applied-Data-Science-Capstone-Project/blob/main/EDA%20with%20Visualization.ipynb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35478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https://github.com/ACHYouth/Applied-Data-Science-Capstone-Project/blob/main/EDA%20with%20SQL.ipynb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https://github.com/ACHYouth/Applied-Data-Science-Capstone-Project/blob/main/Interactive%20Visual%20Analytics%20with%20Folium.ipynb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5498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https://github.com/ACHYouth/Applied-Data-Science-Capstone-Project/blob/main/spacex_dash_app.py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5013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https://github.com/ACHYouth/Applied-Data-Science-Capstone-Project/blob/main/Machine%20Learning%20Prediction.ipynb</a:t>
            </a:r>
            <a:endParaRPr lang="en-IN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 dirty="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89786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https://github.com/ACHYouth/Applied-Data-Science-Capstone-Project.git</a:t>
            </a:r>
            <a:endParaRPr lang="en-IN"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10414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https://github.com/ACHYouth/Applied-Data-Science-Capstone-Project/blob/main/Data%20Collection%20Api%20.ipynb</a:t>
            </a:r>
            <a:endParaRPr lang="en-IN" sz="15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 marR="5080">
              <a:lnSpc>
                <a:spcPct val="88900"/>
              </a:lnSpc>
              <a:spcBef>
                <a:spcPts val="300"/>
              </a:spcBef>
            </a:pP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  <a:hlinkClick r:id="rId17"/>
              </a:rPr>
              <a:t>https://github.com/ACHYouth/Applied-Data-Science-Capstone-Project/blob/main/Data%20Collection%20with%20Web%20Scraping.ipynb</a:t>
            </a:r>
            <a:endParaRPr lang="en-IN" sz="15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2807</Words>
  <Application>Microsoft Office PowerPoint</Application>
  <PresentationFormat>Widescreen</PresentationFormat>
  <Paragraphs>291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Achyuth V Nair</cp:lastModifiedBy>
  <cp:revision>2</cp:revision>
  <dcterms:created xsi:type="dcterms:W3CDTF">2021-08-26T16:53:12Z</dcterms:created>
  <dcterms:modified xsi:type="dcterms:W3CDTF">2024-06-08T22:08:37Z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