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4"/>
  </p:notesMasterIdLst>
  <p:handoutMasterIdLst>
    <p:handoutMasterId r:id="rId25"/>
  </p:handoutMasterIdLst>
  <p:sldIdLst>
    <p:sldId id="1866" r:id="rId5"/>
    <p:sldId id="1867" r:id="rId6"/>
    <p:sldId id="1889" r:id="rId7"/>
    <p:sldId id="1868" r:id="rId8"/>
    <p:sldId id="1869" r:id="rId9"/>
    <p:sldId id="1896" r:id="rId10"/>
    <p:sldId id="1897" r:id="rId11"/>
    <p:sldId id="1898" r:id="rId12"/>
    <p:sldId id="1899" r:id="rId13"/>
    <p:sldId id="1888" r:id="rId14"/>
    <p:sldId id="1892" r:id="rId15"/>
    <p:sldId id="1893" r:id="rId16"/>
    <p:sldId id="1890" r:id="rId17"/>
    <p:sldId id="1891" r:id="rId18"/>
    <p:sldId id="1894" r:id="rId19"/>
    <p:sldId id="1872" r:id="rId20"/>
    <p:sldId id="1870" r:id="rId21"/>
    <p:sldId id="1895" r:id="rId22"/>
    <p:sldId id="1874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89"/>
            <p14:sldId id="1868"/>
            <p14:sldId id="1869"/>
            <p14:sldId id="1896"/>
            <p14:sldId id="1897"/>
            <p14:sldId id="1898"/>
            <p14:sldId id="1899"/>
            <p14:sldId id="1888"/>
            <p14:sldId id="1892"/>
            <p14:sldId id="1893"/>
            <p14:sldId id="1890"/>
            <p14:sldId id="1891"/>
            <p14:sldId id="1894"/>
            <p14:sldId id="1872"/>
            <p14:sldId id="1870"/>
            <p14:sldId id="1895"/>
            <p14:sldId id="18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E1B5-A4FE-49EF-BA0B-FDFDEF096C42}" v="59" dt="2022-09-16T20:07:06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olmes" userId="eb9da5768798d098" providerId="LiveId" clId="{78ABE1B5-A4FE-49EF-BA0B-FDFDEF096C42}"/>
    <pc:docChg chg="undo custSel addSld delSld modSld sldOrd modSection">
      <pc:chgData name="Andrew Holmes" userId="eb9da5768798d098" providerId="LiveId" clId="{78ABE1B5-A4FE-49EF-BA0B-FDFDEF096C42}" dt="2022-09-17T00:28:57.140" v="4183" actId="20577"/>
      <pc:docMkLst>
        <pc:docMk/>
      </pc:docMkLst>
      <pc:sldChg chg="addSp delSp modSp mod modAnim">
        <pc:chgData name="Andrew Holmes" userId="eb9da5768798d098" providerId="LiveId" clId="{78ABE1B5-A4FE-49EF-BA0B-FDFDEF096C42}" dt="2022-09-15T05:06:57.523" v="3011"/>
        <pc:sldMkLst>
          <pc:docMk/>
          <pc:sldMk cId="3174066405" sldId="1867"/>
        </pc:sldMkLst>
        <pc:spChg chg="mod">
          <ac:chgData name="Andrew Holmes" userId="eb9da5768798d098" providerId="LiveId" clId="{78ABE1B5-A4FE-49EF-BA0B-FDFDEF096C42}" dt="2022-09-15T05:03:40.969" v="2985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Andrew Holmes" userId="eb9da5768798d098" providerId="LiveId" clId="{78ABE1B5-A4FE-49EF-BA0B-FDFDEF096C42}" dt="2022-09-13T22:44:41.173" v="11" actId="5793"/>
          <ac:spMkLst>
            <pc:docMk/>
            <pc:sldMk cId="3174066405" sldId="1867"/>
            <ac:spMk id="5" creationId="{E8C5EA60-12FC-4FB7-9CED-CDC28177F4B1}"/>
          </ac:spMkLst>
        </pc:spChg>
        <pc:picChg chg="add mod modCrop">
          <ac:chgData name="Andrew Holmes" userId="eb9da5768798d098" providerId="LiveId" clId="{78ABE1B5-A4FE-49EF-BA0B-FDFDEF096C42}" dt="2022-09-15T05:06:46.547" v="3008" actId="1076"/>
          <ac:picMkLst>
            <pc:docMk/>
            <pc:sldMk cId="3174066405" sldId="1867"/>
            <ac:picMk id="4" creationId="{45D7C634-9A84-5C89-82CA-F22F7A693209}"/>
          </ac:picMkLst>
        </pc:picChg>
        <pc:picChg chg="add del mod">
          <ac:chgData name="Andrew Holmes" userId="eb9da5768798d098" providerId="LiveId" clId="{78ABE1B5-A4FE-49EF-BA0B-FDFDEF096C42}" dt="2022-09-14T04:45:06.332" v="561" actId="21"/>
          <ac:picMkLst>
            <pc:docMk/>
            <pc:sldMk cId="3174066405" sldId="1867"/>
            <ac:picMk id="4" creationId="{CBEE12C4-310E-E7D4-A353-65425D7C22AC}"/>
          </ac:picMkLst>
        </pc:picChg>
        <pc:picChg chg="add mod">
          <ac:chgData name="Andrew Holmes" userId="eb9da5768798d098" providerId="LiveId" clId="{78ABE1B5-A4FE-49EF-BA0B-FDFDEF096C42}" dt="2022-09-14T04:44:59.612" v="560" actId="1076"/>
          <ac:picMkLst>
            <pc:docMk/>
            <pc:sldMk cId="3174066405" sldId="1867"/>
            <ac:picMk id="7" creationId="{0E071EAF-F837-AA53-229B-52838EAFD1E0}"/>
          </ac:picMkLst>
        </pc:picChg>
        <pc:picChg chg="add mod modCrop">
          <ac:chgData name="Andrew Holmes" userId="eb9da5768798d098" providerId="LiveId" clId="{78ABE1B5-A4FE-49EF-BA0B-FDFDEF096C42}" dt="2022-09-15T05:06:33.798" v="3005" actId="1076"/>
          <ac:picMkLst>
            <pc:docMk/>
            <pc:sldMk cId="3174066405" sldId="1867"/>
            <ac:picMk id="8" creationId="{58DCEF06-7F85-B9C7-93EB-CF12F34074D1}"/>
          </ac:picMkLst>
        </pc:picChg>
        <pc:picChg chg="add mod modCrop">
          <ac:chgData name="Andrew Holmes" userId="eb9da5768798d098" providerId="LiveId" clId="{78ABE1B5-A4FE-49EF-BA0B-FDFDEF096C42}" dt="2022-09-15T05:06:21.263" v="3003" actId="1076"/>
          <ac:picMkLst>
            <pc:docMk/>
            <pc:sldMk cId="3174066405" sldId="1867"/>
            <ac:picMk id="10" creationId="{36F6A3F4-C0EE-17EC-2D09-2F68F2161F8F}"/>
          </ac:picMkLst>
        </pc:picChg>
      </pc:sldChg>
      <pc:sldChg chg="modSp mod">
        <pc:chgData name="Andrew Holmes" userId="eb9da5768798d098" providerId="LiveId" clId="{78ABE1B5-A4FE-49EF-BA0B-FDFDEF096C42}" dt="2022-09-13T22:49:25.402" v="240" actId="113"/>
        <pc:sldMkLst>
          <pc:docMk/>
          <pc:sldMk cId="85230843" sldId="1868"/>
        </pc:sldMkLst>
        <pc:spChg chg="mod">
          <ac:chgData name="Andrew Holmes" userId="eb9da5768798d098" providerId="LiveId" clId="{78ABE1B5-A4FE-49EF-BA0B-FDFDEF096C42}" dt="2022-09-13T22:45:15.867" v="32" actId="1076"/>
          <ac:spMkLst>
            <pc:docMk/>
            <pc:sldMk cId="85230843" sldId="1868"/>
            <ac:spMk id="4" creationId="{FD9E38B3-4686-8247-9625-49018D29F408}"/>
          </ac:spMkLst>
        </pc:spChg>
        <pc:spChg chg="mod">
          <ac:chgData name="Andrew Holmes" userId="eb9da5768798d098" providerId="LiveId" clId="{78ABE1B5-A4FE-49EF-BA0B-FDFDEF096C42}" dt="2022-09-13T22:49:25.402" v="240" actId="113"/>
          <ac:spMkLst>
            <pc:docMk/>
            <pc:sldMk cId="85230843" sldId="1868"/>
            <ac:spMk id="6" creationId="{7DCBA01B-ECA4-4938-872A-B38BEB13AC06}"/>
          </ac:spMkLst>
        </pc:spChg>
      </pc:sldChg>
      <pc:sldChg chg="addSp delSp modSp mod ord">
        <pc:chgData name="Andrew Holmes" userId="eb9da5768798d098" providerId="LiveId" clId="{78ABE1B5-A4FE-49EF-BA0B-FDFDEF096C42}" dt="2022-09-16T20:07:29.910" v="4066" actId="1076"/>
        <pc:sldMkLst>
          <pc:docMk/>
          <pc:sldMk cId="551686880" sldId="1869"/>
        </pc:sldMkLst>
        <pc:spChg chg="add mod">
          <ac:chgData name="Andrew Holmes" userId="eb9da5768798d098" providerId="LiveId" clId="{78ABE1B5-A4FE-49EF-BA0B-FDFDEF096C42}" dt="2022-09-16T20:07:27.180" v="4065" actId="1076"/>
          <ac:spMkLst>
            <pc:docMk/>
            <pc:sldMk cId="551686880" sldId="1869"/>
            <ac:spMk id="2" creationId="{DFDBFA59-D589-9FED-7821-5B4725812CA3}"/>
          </ac:spMkLst>
        </pc:spChg>
        <pc:spChg chg="mod">
          <ac:chgData name="Andrew Holmes" userId="eb9da5768798d098" providerId="LiveId" clId="{78ABE1B5-A4FE-49EF-BA0B-FDFDEF096C42}" dt="2022-09-16T20:07:29.910" v="4066" actId="1076"/>
          <ac:spMkLst>
            <pc:docMk/>
            <pc:sldMk cId="551686880" sldId="1869"/>
            <ac:spMk id="4" creationId="{048FBE6B-DC67-4E64-80F4-CADE978D2FE3}"/>
          </ac:spMkLst>
        </pc:spChg>
        <pc:spChg chg="mod">
          <ac:chgData name="Andrew Holmes" userId="eb9da5768798d098" providerId="LiveId" clId="{78ABE1B5-A4FE-49EF-BA0B-FDFDEF096C42}" dt="2022-09-16T20:07:22.895" v="4064" actId="1076"/>
          <ac:spMkLst>
            <pc:docMk/>
            <pc:sldMk cId="551686880" sldId="1869"/>
            <ac:spMk id="10" creationId="{3E90A16C-1235-4DE1-9AE7-2F7599C83F90}"/>
          </ac:spMkLst>
        </pc:spChg>
        <pc:graphicFrameChg chg="del">
          <ac:chgData name="Andrew Holmes" userId="eb9da5768798d098" providerId="LiveId" clId="{78ABE1B5-A4FE-49EF-BA0B-FDFDEF096C42}" dt="2022-09-15T05:00:21.508" v="2762" actId="478"/>
          <ac:graphicFrameMkLst>
            <pc:docMk/>
            <pc:sldMk cId="551686880" sldId="1869"/>
            <ac:graphicFrameMk id="7" creationId="{AD3D3348-39B0-440D-88BE-1A8FA9891931}"/>
          </ac:graphicFrameMkLst>
        </pc:graphicFrameChg>
        <pc:picChg chg="add mod">
          <ac:chgData name="Andrew Holmes" userId="eb9da5768798d098" providerId="LiveId" clId="{78ABE1B5-A4FE-49EF-BA0B-FDFDEF096C42}" dt="2022-09-16T18:43:11.664" v="3090" actId="1076"/>
          <ac:picMkLst>
            <pc:docMk/>
            <pc:sldMk cId="551686880" sldId="1869"/>
            <ac:picMk id="3" creationId="{73F3F846-498D-BE56-E418-E3022C13B52B}"/>
          </ac:picMkLst>
        </pc:picChg>
      </pc:sldChg>
      <pc:sldChg chg="modSp add del mod">
        <pc:chgData name="Andrew Holmes" userId="eb9da5768798d098" providerId="LiveId" clId="{78ABE1B5-A4FE-49EF-BA0B-FDFDEF096C42}" dt="2022-09-17T00:28:57.140" v="4183" actId="20577"/>
        <pc:sldMkLst>
          <pc:docMk/>
          <pc:sldMk cId="2701910104" sldId="1870"/>
        </pc:sldMkLst>
        <pc:spChg chg="mod">
          <ac:chgData name="Andrew Holmes" userId="eb9da5768798d098" providerId="LiveId" clId="{78ABE1B5-A4FE-49EF-BA0B-FDFDEF096C42}" dt="2022-09-17T00:28:57.140" v="4183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78ABE1B5-A4FE-49EF-BA0B-FDFDEF096C42}" dt="2022-09-14T19:00:18.987" v="166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Sp modSp del mod ord modAnim">
        <pc:chgData name="Andrew Holmes" userId="eb9da5768798d098" providerId="LiveId" clId="{78ABE1B5-A4FE-49EF-BA0B-FDFDEF096C42}" dt="2022-09-16T19:58:36.353" v="3502" actId="2696"/>
        <pc:sldMkLst>
          <pc:docMk/>
          <pc:sldMk cId="3477364328" sldId="1871"/>
        </pc:sldMkLst>
        <pc:spChg chg="mod">
          <ac:chgData name="Andrew Holmes" userId="eb9da5768798d098" providerId="LiveId" clId="{78ABE1B5-A4FE-49EF-BA0B-FDFDEF096C42}" dt="2022-09-13T22:50:09.010" v="281" actId="20577"/>
          <ac:spMkLst>
            <pc:docMk/>
            <pc:sldMk cId="3477364328" sldId="1871"/>
            <ac:spMk id="2" creationId="{F3EA8A48-57B8-480B-912A-B017D739B4D0}"/>
          </ac:spMkLst>
        </pc:spChg>
        <pc:spChg chg="mod">
          <ac:chgData name="Andrew Holmes" userId="eb9da5768798d098" providerId="LiveId" clId="{78ABE1B5-A4FE-49EF-BA0B-FDFDEF096C42}" dt="2022-09-15T15:15:34.093" v="3086" actId="255"/>
          <ac:spMkLst>
            <pc:docMk/>
            <pc:sldMk cId="3477364328" sldId="1871"/>
            <ac:spMk id="16" creationId="{82B839A9-BE4F-40C7-ABA3-682B626FFB08}"/>
          </ac:spMkLst>
        </pc:spChg>
        <pc:graphicFrameChg chg="del">
          <ac:chgData name="Andrew Holmes" userId="eb9da5768798d098" providerId="LiveId" clId="{78ABE1B5-A4FE-49EF-BA0B-FDFDEF096C42}" dt="2022-09-15T05:00:47.225" v="2803" actId="478"/>
          <ac:graphicFrameMkLst>
            <pc:docMk/>
            <pc:sldMk cId="3477364328" sldId="1871"/>
            <ac:graphicFrameMk id="9" creationId="{E94B267D-A2CA-438F-8FBB-76610B20C19D}"/>
          </ac:graphicFrameMkLst>
        </pc:graphicFrameChg>
      </pc:sldChg>
      <pc:sldChg chg="addSp delSp modSp add del mod ord">
        <pc:chgData name="Andrew Holmes" userId="eb9da5768798d098" providerId="LiveId" clId="{78ABE1B5-A4FE-49EF-BA0B-FDFDEF096C42}" dt="2022-09-15T04:59:30.461" v="2753" actId="478"/>
        <pc:sldMkLst>
          <pc:docMk/>
          <pc:sldMk cId="2671048786" sldId="1872"/>
        </pc:sldMkLst>
        <pc:spChg chg="mod">
          <ac:chgData name="Andrew Holmes" userId="eb9da5768798d098" providerId="LiveId" clId="{78ABE1B5-A4FE-49EF-BA0B-FDFDEF096C42}" dt="2022-09-15T04:59:27.434" v="2752" actId="1076"/>
          <ac:spMkLst>
            <pc:docMk/>
            <pc:sldMk cId="2671048786" sldId="1872"/>
            <ac:spMk id="3" creationId="{87FFCC38-D58E-4E17-AA29-4F5F2A66F1EA}"/>
          </ac:spMkLst>
        </pc:spChg>
        <pc:spChg chg="del">
          <ac:chgData name="Andrew Holmes" userId="eb9da5768798d098" providerId="LiveId" clId="{78ABE1B5-A4FE-49EF-BA0B-FDFDEF096C42}" dt="2022-09-14T19:05:31.226" v="1735" actId="478"/>
          <ac:spMkLst>
            <pc:docMk/>
            <pc:sldMk cId="2671048786" sldId="1872"/>
            <ac:spMk id="6" creationId="{ABBE63FD-D9C7-444F-860A-18548AACC400}"/>
          </ac:spMkLst>
        </pc:spChg>
        <pc:spChg chg="del">
          <ac:chgData name="Andrew Holmes" userId="eb9da5768798d098" providerId="LiveId" clId="{78ABE1B5-A4FE-49EF-BA0B-FDFDEF096C42}" dt="2022-09-14T19:05:29.323" v="1734" actId="478"/>
          <ac:spMkLst>
            <pc:docMk/>
            <pc:sldMk cId="2671048786" sldId="1872"/>
            <ac:spMk id="7" creationId="{F3C17070-3423-401C-9DE7-B5BFD642EF36}"/>
          </ac:spMkLst>
        </pc:spChg>
        <pc:spChg chg="del mod">
          <ac:chgData name="Andrew Holmes" userId="eb9da5768798d098" providerId="LiveId" clId="{78ABE1B5-A4FE-49EF-BA0B-FDFDEF096C42}" dt="2022-09-15T04:59:30.461" v="2753" actId="478"/>
          <ac:spMkLst>
            <pc:docMk/>
            <pc:sldMk cId="2671048786" sldId="1872"/>
            <ac:spMk id="9219" creationId="{A17D04F1-4318-4DD6-B27E-D66AE4D426B2}"/>
          </ac:spMkLst>
        </pc:spChg>
        <pc:picChg chg="add mod">
          <ac:chgData name="Andrew Holmes" userId="eb9da5768798d098" providerId="LiveId" clId="{78ABE1B5-A4FE-49EF-BA0B-FDFDEF096C42}" dt="2022-09-15T04:59:03.624" v="2744" actId="1076"/>
          <ac:picMkLst>
            <pc:docMk/>
            <pc:sldMk cId="2671048786" sldId="1872"/>
            <ac:picMk id="4" creationId="{ABFDA983-19C9-43B0-A7FB-1DF857643D5C}"/>
          </ac:picMkLst>
        </pc:picChg>
      </pc:sldChg>
      <pc:sldChg chg="del">
        <pc:chgData name="Andrew Holmes" userId="eb9da5768798d098" providerId="LiveId" clId="{78ABE1B5-A4FE-49EF-BA0B-FDFDEF096C42}" dt="2022-09-14T19:02:33.129" v="1705" actId="47"/>
        <pc:sldMkLst>
          <pc:docMk/>
          <pc:sldMk cId="261615471" sldId="1873"/>
        </pc:sldMkLst>
      </pc:sldChg>
      <pc:sldChg chg="addSp delSp modSp mod">
        <pc:chgData name="Andrew Holmes" userId="eb9da5768798d098" providerId="LiveId" clId="{78ABE1B5-A4FE-49EF-BA0B-FDFDEF096C42}" dt="2022-09-14T19:01:59.229" v="1700" actId="478"/>
        <pc:sldMkLst>
          <pc:docMk/>
          <pc:sldMk cId="1533608244" sldId="1874"/>
        </pc:sldMkLst>
        <pc:spChg chg="del">
          <ac:chgData name="Andrew Holmes" userId="eb9da5768798d098" providerId="LiveId" clId="{78ABE1B5-A4FE-49EF-BA0B-FDFDEF096C42}" dt="2022-09-14T19:01:28.043" v="1688" actId="478"/>
          <ac:spMkLst>
            <pc:docMk/>
            <pc:sldMk cId="1533608244" sldId="1874"/>
            <ac:spMk id="3" creationId="{17155E1D-F4AD-41A7-B948-E2D246CCFE8A}"/>
          </ac:spMkLst>
        </pc:spChg>
        <pc:spChg chg="mod">
          <ac:chgData name="Andrew Holmes" userId="eb9da5768798d098" providerId="LiveId" clId="{78ABE1B5-A4FE-49EF-BA0B-FDFDEF096C42}" dt="2022-09-14T19:01:49.552" v="1698" actId="20577"/>
          <ac:spMkLst>
            <pc:docMk/>
            <pc:sldMk cId="1533608244" sldId="1874"/>
            <ac:spMk id="4" creationId="{FD9E38B3-4686-8247-9625-49018D29F408}"/>
          </ac:spMkLst>
        </pc:spChg>
        <pc:spChg chg="add del mod">
          <ac:chgData name="Andrew Holmes" userId="eb9da5768798d098" providerId="LiveId" clId="{78ABE1B5-A4FE-49EF-BA0B-FDFDEF096C42}" dt="2022-09-14T19:01:59.229" v="1700" actId="478"/>
          <ac:spMkLst>
            <pc:docMk/>
            <pc:sldMk cId="1533608244" sldId="1874"/>
            <ac:spMk id="5" creationId="{C0663867-E016-7F9F-3DDB-40DF31DF3F96}"/>
          </ac:spMkLst>
        </pc:spChg>
        <pc:picChg chg="add mod">
          <ac:chgData name="Andrew Holmes" userId="eb9da5768798d098" providerId="LiveId" clId="{78ABE1B5-A4FE-49EF-BA0B-FDFDEF096C42}" dt="2022-09-14T19:01:53.607" v="1699" actId="1076"/>
          <ac:picMkLst>
            <pc:docMk/>
            <pc:sldMk cId="1533608244" sldId="1874"/>
            <ac:picMk id="3074" creationId="{50D6D74D-57BF-C327-B2B4-C68ED958CA4C}"/>
          </ac:picMkLst>
        </pc:picChg>
      </pc:sldChg>
      <pc:sldChg chg="del">
        <pc:chgData name="Andrew Holmes" userId="eb9da5768798d098" providerId="LiveId" clId="{78ABE1B5-A4FE-49EF-BA0B-FDFDEF096C42}" dt="2022-09-14T19:02:30.945" v="1704" actId="47"/>
        <pc:sldMkLst>
          <pc:docMk/>
          <pc:sldMk cId="3828224163" sldId="1875"/>
        </pc:sldMkLst>
      </pc:sldChg>
      <pc:sldChg chg="del">
        <pc:chgData name="Andrew Holmes" userId="eb9da5768798d098" providerId="LiveId" clId="{78ABE1B5-A4FE-49EF-BA0B-FDFDEF096C42}" dt="2022-09-14T19:02:29.107" v="1703" actId="47"/>
        <pc:sldMkLst>
          <pc:docMk/>
          <pc:sldMk cId="1236220360" sldId="1876"/>
        </pc:sldMkLst>
      </pc:sldChg>
      <pc:sldChg chg="addSp delSp modSp mod">
        <pc:chgData name="Andrew Holmes" userId="eb9da5768798d098" providerId="LiveId" clId="{78ABE1B5-A4FE-49EF-BA0B-FDFDEF096C42}" dt="2022-09-16T20:10:07.750" v="4072" actId="27636"/>
        <pc:sldMkLst>
          <pc:docMk/>
          <pc:sldMk cId="1811410728" sldId="1888"/>
        </pc:sldMkLst>
        <pc:spChg chg="mod">
          <ac:chgData name="Andrew Holmes" userId="eb9da5768798d098" providerId="LiveId" clId="{78ABE1B5-A4FE-49EF-BA0B-FDFDEF096C42}" dt="2022-09-16T20:10:07.750" v="4072" actId="27636"/>
          <ac:spMkLst>
            <pc:docMk/>
            <pc:sldMk cId="1811410728" sldId="1888"/>
            <ac:spMk id="3" creationId="{00F984E2-31A5-468B-BDD2-9BF3D346F298}"/>
          </ac:spMkLst>
        </pc:spChg>
        <pc:spChg chg="mod">
          <ac:chgData name="Andrew Holmes" userId="eb9da5768798d098" providerId="LiveId" clId="{78ABE1B5-A4FE-49EF-BA0B-FDFDEF096C42}" dt="2022-09-14T14:02:34.718" v="881" actId="20577"/>
          <ac:spMkLst>
            <pc:docMk/>
            <pc:sldMk cId="1811410728" sldId="1888"/>
            <ac:spMk id="6" creationId="{ECE50E06-E63E-4F56-A2A4-9E76FE39B5A4}"/>
          </ac:spMkLst>
        </pc:spChg>
        <pc:spChg chg="add del">
          <ac:chgData name="Andrew Holmes" userId="eb9da5768798d098" providerId="LiveId" clId="{78ABE1B5-A4FE-49EF-BA0B-FDFDEF096C42}" dt="2022-09-14T18:10:18.663" v="1160" actId="478"/>
          <ac:spMkLst>
            <pc:docMk/>
            <pc:sldMk cId="1811410728" sldId="1888"/>
            <ac:spMk id="7" creationId="{49FEF8C4-AE09-4BDC-90CD-3B99D7362046}"/>
          </ac:spMkLst>
        </pc:spChg>
        <pc:picChg chg="add del mod ord modCrop">
          <ac:chgData name="Andrew Holmes" userId="eb9da5768798d098" providerId="LiveId" clId="{78ABE1B5-A4FE-49EF-BA0B-FDFDEF096C42}" dt="2022-09-14T18:10:17.215" v="1159" actId="22"/>
          <ac:picMkLst>
            <pc:docMk/>
            <pc:sldMk cId="1811410728" sldId="1888"/>
            <ac:picMk id="4" creationId="{A04AF59C-D913-1C2C-4B5B-ECE3ADE76ADC}"/>
          </ac:picMkLst>
        </pc:picChg>
        <pc:picChg chg="add mod">
          <ac:chgData name="Andrew Holmes" userId="eb9da5768798d098" providerId="LiveId" clId="{78ABE1B5-A4FE-49EF-BA0B-FDFDEF096C42}" dt="2022-09-14T18:10:52.817" v="1166" actId="1076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new mod chgLayout">
        <pc:chgData name="Andrew Holmes" userId="eb9da5768798d098" providerId="LiveId" clId="{78ABE1B5-A4FE-49EF-BA0B-FDFDEF096C42}" dt="2022-09-14T04:48:20.375" v="850" actId="113"/>
        <pc:sldMkLst>
          <pc:docMk/>
          <pc:sldMk cId="1851186468" sldId="1889"/>
        </pc:sldMkLst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2" creationId="{DA11E168-BCBE-E131-9533-7C5053703381}"/>
          </ac:spMkLst>
        </pc:spChg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3" creationId="{C66C841F-EE55-F92E-CDB4-CE6063702BC0}"/>
          </ac:spMkLst>
        </pc:spChg>
        <pc:spChg chg="add mod ord">
          <ac:chgData name="Andrew Holmes" userId="eb9da5768798d098" providerId="LiveId" clId="{78ABE1B5-A4FE-49EF-BA0B-FDFDEF096C42}" dt="2022-09-14T04:45:47.462" v="578" actId="20577"/>
          <ac:spMkLst>
            <pc:docMk/>
            <pc:sldMk cId="1851186468" sldId="1889"/>
            <ac:spMk id="4" creationId="{7E9B8C64-6B03-CA49-CC44-F37FB66EA8DB}"/>
          </ac:spMkLst>
        </pc:spChg>
        <pc:spChg chg="add mod ord">
          <ac:chgData name="Andrew Holmes" userId="eb9da5768798d098" providerId="LiveId" clId="{78ABE1B5-A4FE-49EF-BA0B-FDFDEF096C42}" dt="2022-09-14T04:48:20.375" v="850" actId="113"/>
          <ac:spMkLst>
            <pc:docMk/>
            <pc:sldMk cId="1851186468" sldId="1889"/>
            <ac:spMk id="5" creationId="{3E7DA5E5-53BF-3F47-CEC2-092473DAE151}"/>
          </ac:spMkLst>
        </pc:spChg>
      </pc:sldChg>
      <pc:sldChg chg="addSp modSp new mod modAnim">
        <pc:chgData name="Andrew Holmes" userId="eb9da5768798d098" providerId="LiveId" clId="{78ABE1B5-A4FE-49EF-BA0B-FDFDEF096C42}" dt="2022-09-14T18:39:55.486" v="1363"/>
        <pc:sldMkLst>
          <pc:docMk/>
          <pc:sldMk cId="3998048568" sldId="1890"/>
        </pc:sldMkLst>
        <pc:spChg chg="mod">
          <ac:chgData name="Andrew Holmes" userId="eb9da5768798d098" providerId="LiveId" clId="{78ABE1B5-A4FE-49EF-BA0B-FDFDEF096C42}" dt="2022-09-14T14:06:16.602" v="916" actId="20577"/>
          <ac:spMkLst>
            <pc:docMk/>
            <pc:sldMk cId="3998048568" sldId="1890"/>
            <ac:spMk id="4" creationId="{A662680D-D294-16C5-3D54-7FFA30E85C98}"/>
          </ac:spMkLst>
        </pc:spChg>
        <pc:picChg chg="add mod">
          <ac:chgData name="Andrew Holmes" userId="eb9da5768798d098" providerId="LiveId" clId="{78ABE1B5-A4FE-49EF-BA0B-FDFDEF096C42}" dt="2022-09-14T18:06:13.736" v="1155" actId="1076"/>
          <ac:picMkLst>
            <pc:docMk/>
            <pc:sldMk cId="3998048568" sldId="1890"/>
            <ac:picMk id="6" creationId="{623973B7-0C4A-7979-4276-EF48F1661F2A}"/>
          </ac:picMkLst>
        </pc:picChg>
        <pc:picChg chg="add mod">
          <ac:chgData name="Andrew Holmes" userId="eb9da5768798d098" providerId="LiveId" clId="{78ABE1B5-A4FE-49EF-BA0B-FDFDEF096C42}" dt="2022-09-14T18:06:18.658" v="1157" actId="1076"/>
          <ac:picMkLst>
            <pc:docMk/>
            <pc:sldMk cId="3998048568" sldId="1890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06:01.576" v="1152" actId="1076"/>
          <ac:picMkLst>
            <pc:docMk/>
            <pc:sldMk cId="3998048568" sldId="1890"/>
            <ac:picMk id="10" creationId="{A12E56C5-94AF-ABE5-273C-C403FF904EA4}"/>
          </ac:picMkLst>
        </pc:picChg>
      </pc:sldChg>
      <pc:sldChg chg="addSp delSp modSp add mod modAnim">
        <pc:chgData name="Andrew Holmes" userId="eb9da5768798d098" providerId="LiveId" clId="{78ABE1B5-A4FE-49EF-BA0B-FDFDEF096C42}" dt="2022-09-14T18:51:06.857" v="1463"/>
        <pc:sldMkLst>
          <pc:docMk/>
          <pc:sldMk cId="1044385829" sldId="1891"/>
        </pc:sldMkLst>
        <pc:spChg chg="add del mod">
          <ac:chgData name="Andrew Holmes" userId="eb9da5768798d098" providerId="LiveId" clId="{78ABE1B5-A4FE-49EF-BA0B-FDFDEF096C42}" dt="2022-09-14T18:40:52.771" v="1459" actId="255"/>
          <ac:spMkLst>
            <pc:docMk/>
            <pc:sldMk cId="1044385829" sldId="1891"/>
            <ac:spMk id="2" creationId="{3402E914-79EA-3D2D-6897-5AE60AB1BC96}"/>
          </ac:spMkLst>
        </pc:spChg>
        <pc:spChg chg="mod">
          <ac:chgData name="Andrew Holmes" userId="eb9da5768798d098" providerId="LiveId" clId="{78ABE1B5-A4FE-49EF-BA0B-FDFDEF096C42}" dt="2022-09-14T14:06:31.896" v="927" actId="20577"/>
          <ac:spMkLst>
            <pc:docMk/>
            <pc:sldMk cId="1044385829" sldId="1891"/>
            <ac:spMk id="4" creationId="{A662680D-D294-16C5-3D54-7FFA30E85C98}"/>
          </ac:spMkLst>
        </pc:spChg>
        <pc:spChg chg="add del mod">
          <ac:chgData name="Andrew Holmes" userId="eb9da5768798d098" providerId="LiveId" clId="{78ABE1B5-A4FE-49EF-BA0B-FDFDEF096C42}" dt="2022-09-14T18:03:29.395" v="1103"/>
          <ac:spMkLst>
            <pc:docMk/>
            <pc:sldMk cId="1044385829" sldId="1891"/>
            <ac:spMk id="5" creationId="{628D4B93-81A3-F2F2-8407-73C2169FF39C}"/>
          </ac:spMkLst>
        </pc:spChg>
        <pc:picChg chg="del">
          <ac:chgData name="Andrew Holmes" userId="eb9da5768798d098" providerId="LiveId" clId="{78ABE1B5-A4FE-49EF-BA0B-FDFDEF096C42}" dt="2022-09-14T14:06:34.869" v="929" actId="478"/>
          <ac:picMkLst>
            <pc:docMk/>
            <pc:sldMk cId="1044385829" sldId="1891"/>
            <ac:picMk id="6" creationId="{623973B7-0C4A-7979-4276-EF48F1661F2A}"/>
          </ac:picMkLst>
        </pc:picChg>
        <pc:picChg chg="del">
          <ac:chgData name="Andrew Holmes" userId="eb9da5768798d098" providerId="LiveId" clId="{78ABE1B5-A4FE-49EF-BA0B-FDFDEF096C42}" dt="2022-09-14T14:06:34.153" v="928" actId="478"/>
          <ac:picMkLst>
            <pc:docMk/>
            <pc:sldMk cId="1044385829" sldId="1891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42:53.493" v="1462" actId="1076"/>
          <ac:picMkLst>
            <pc:docMk/>
            <pc:sldMk cId="1044385829" sldId="1891"/>
            <ac:picMk id="9" creationId="{A4F5D9AC-6205-4B75-0E8C-F05FAAC92F9C}"/>
          </ac:picMkLst>
        </pc:picChg>
        <pc:picChg chg="del">
          <ac:chgData name="Andrew Holmes" userId="eb9da5768798d098" providerId="LiveId" clId="{78ABE1B5-A4FE-49EF-BA0B-FDFDEF096C42}" dt="2022-09-14T14:06:35.375" v="930" actId="478"/>
          <ac:picMkLst>
            <pc:docMk/>
            <pc:sldMk cId="1044385829" sldId="1891"/>
            <ac:picMk id="10" creationId="{A12E56C5-94AF-ABE5-273C-C403FF904EA4}"/>
          </ac:picMkLst>
        </pc:picChg>
      </pc:sldChg>
      <pc:sldChg chg="addSp delSp modSp new mod modAnim">
        <pc:chgData name="Andrew Holmes" userId="eb9da5768798d098" providerId="LiveId" clId="{78ABE1B5-A4FE-49EF-BA0B-FDFDEF096C42}" dt="2022-09-15T05:00:01.470" v="2757" actId="478"/>
        <pc:sldMkLst>
          <pc:docMk/>
          <pc:sldMk cId="4094048016" sldId="1892"/>
        </pc:sldMkLst>
        <pc:spChg chg="add del">
          <ac:chgData name="Andrew Holmes" userId="eb9da5768798d098" providerId="LiveId" clId="{78ABE1B5-A4FE-49EF-BA0B-FDFDEF096C42}" dt="2022-09-15T05:00:00.413" v="2756" actId="478"/>
          <ac:spMkLst>
            <pc:docMk/>
            <pc:sldMk cId="4094048016" sldId="1892"/>
            <ac:spMk id="2" creationId="{569AF0B8-2A52-F8F9-8621-5BD4A4A0C031}"/>
          </ac:spMkLst>
        </pc:spChg>
        <pc:spChg chg="del">
          <ac:chgData name="Andrew Holmes" userId="eb9da5768798d098" providerId="LiveId" clId="{78ABE1B5-A4FE-49EF-BA0B-FDFDEF096C42}" dt="2022-09-15T05:00:01.470" v="2757" actId="478"/>
          <ac:spMkLst>
            <pc:docMk/>
            <pc:sldMk cId="4094048016" sldId="1892"/>
            <ac:spMk id="3" creationId="{E8CAD241-50EC-1112-86AF-944D68462D25}"/>
          </ac:spMkLst>
        </pc:spChg>
        <pc:spChg chg="mod">
          <ac:chgData name="Andrew Holmes" userId="eb9da5768798d098" providerId="LiveId" clId="{78ABE1B5-A4FE-49EF-BA0B-FDFDEF096C42}" dt="2022-09-14T18:11:01.160" v="1185" actId="20577"/>
          <ac:spMkLst>
            <pc:docMk/>
            <pc:sldMk cId="4094048016" sldId="1892"/>
            <ac:spMk id="4" creationId="{2DBBAE1D-08AF-D238-2692-17FEF59ED9EA}"/>
          </ac:spMkLst>
        </pc:spChg>
        <pc:spChg chg="add del mod">
          <ac:chgData name="Andrew Holmes" userId="eb9da5768798d098" providerId="LiveId" clId="{78ABE1B5-A4FE-49EF-BA0B-FDFDEF096C42}" dt="2022-09-14T18:11:51.629" v="1187"/>
          <ac:spMkLst>
            <pc:docMk/>
            <pc:sldMk cId="4094048016" sldId="1892"/>
            <ac:spMk id="5" creationId="{7B6985EE-51E7-B80F-E1C2-C56111370042}"/>
          </ac:spMkLst>
        </pc:spChg>
        <pc:spChg chg="add del mod">
          <ac:chgData name="Andrew Holmes" userId="eb9da5768798d098" providerId="LiveId" clId="{78ABE1B5-A4FE-49EF-BA0B-FDFDEF096C42}" dt="2022-09-14T18:12:42.046" v="1197"/>
          <ac:spMkLst>
            <pc:docMk/>
            <pc:sldMk cId="4094048016" sldId="1892"/>
            <ac:spMk id="6" creationId="{24B063D3-E112-122C-8CFD-59C265C8E2F6}"/>
          </ac:spMkLst>
        </pc:spChg>
        <pc:spChg chg="add del">
          <ac:chgData name="Andrew Holmes" userId="eb9da5768798d098" providerId="LiveId" clId="{78ABE1B5-A4FE-49EF-BA0B-FDFDEF096C42}" dt="2022-09-14T18:12:06.877" v="1190"/>
          <ac:spMkLst>
            <pc:docMk/>
            <pc:sldMk cId="4094048016" sldId="1892"/>
            <ac:spMk id="7" creationId="{3A4799C0-D215-FBAB-C539-A1E00A43D97D}"/>
          </ac:spMkLst>
        </pc:spChg>
        <pc:spChg chg="add mod">
          <ac:chgData name="Andrew Holmes" userId="eb9da5768798d098" providerId="LiveId" clId="{78ABE1B5-A4FE-49EF-BA0B-FDFDEF096C42}" dt="2022-09-14T18:38:13.795" v="1308" actId="14100"/>
          <ac:spMkLst>
            <pc:docMk/>
            <pc:sldMk cId="4094048016" sldId="1892"/>
            <ac:spMk id="8" creationId="{F57CBA31-96B0-8189-E90E-ED1658A8AD67}"/>
          </ac:spMkLst>
        </pc:spChg>
        <pc:spChg chg="add mod">
          <ac:chgData name="Andrew Holmes" userId="eb9da5768798d098" providerId="LiveId" clId="{78ABE1B5-A4FE-49EF-BA0B-FDFDEF096C42}" dt="2022-09-14T18:38:10.222" v="1307" actId="14100"/>
          <ac:spMkLst>
            <pc:docMk/>
            <pc:sldMk cId="4094048016" sldId="1892"/>
            <ac:spMk id="13" creationId="{A41DD5BD-3C45-39E4-63D9-F16FD0F9EC30}"/>
          </ac:spMkLst>
        </pc:spChg>
        <pc:picChg chg="add del mod">
          <ac:chgData name="Andrew Holmes" userId="eb9da5768798d098" providerId="LiveId" clId="{78ABE1B5-A4FE-49EF-BA0B-FDFDEF096C42}" dt="2022-09-14T18:36:29.881" v="1291" actId="21"/>
          <ac:picMkLst>
            <pc:docMk/>
            <pc:sldMk cId="4094048016" sldId="1892"/>
            <ac:picMk id="10" creationId="{5AA0DDD1-1872-0F89-F2F1-64E8EF5FDD9F}"/>
          </ac:picMkLst>
        </pc:picChg>
        <pc:picChg chg="add mod">
          <ac:chgData name="Andrew Holmes" userId="eb9da5768798d098" providerId="LiveId" clId="{78ABE1B5-A4FE-49EF-BA0B-FDFDEF096C42}" dt="2022-09-14T18:38:17.934" v="1309" actId="14100"/>
          <ac:picMkLst>
            <pc:docMk/>
            <pc:sldMk cId="4094048016" sldId="1892"/>
            <ac:picMk id="12" creationId="{5148DBE2-F6BC-A20A-2C52-B65FB63D4B1A}"/>
          </ac:picMkLst>
        </pc:picChg>
      </pc:sldChg>
      <pc:sldChg chg="addSp delSp modSp new mod">
        <pc:chgData name="Andrew Holmes" userId="eb9da5768798d098" providerId="LiveId" clId="{78ABE1B5-A4FE-49EF-BA0B-FDFDEF096C42}" dt="2022-09-15T04:59:56.061" v="2755" actId="478"/>
        <pc:sldMkLst>
          <pc:docMk/>
          <pc:sldMk cId="2135332448" sldId="1893"/>
        </pc:sldMkLst>
        <pc:spChg chg="del">
          <ac:chgData name="Andrew Holmes" userId="eb9da5768798d098" providerId="LiveId" clId="{78ABE1B5-A4FE-49EF-BA0B-FDFDEF096C42}" dt="2022-09-15T04:59:54.645" v="2754" actId="478"/>
          <ac:spMkLst>
            <pc:docMk/>
            <pc:sldMk cId="2135332448" sldId="1893"/>
            <ac:spMk id="2" creationId="{92901A80-9D2D-70E8-A9E4-469F8374BE6A}"/>
          </ac:spMkLst>
        </pc:spChg>
        <pc:spChg chg="del">
          <ac:chgData name="Andrew Holmes" userId="eb9da5768798d098" providerId="LiveId" clId="{78ABE1B5-A4FE-49EF-BA0B-FDFDEF096C42}" dt="2022-09-15T04:59:56.061" v="2755" actId="478"/>
          <ac:spMkLst>
            <pc:docMk/>
            <pc:sldMk cId="2135332448" sldId="1893"/>
            <ac:spMk id="3" creationId="{8BF94FC2-73C5-89A3-5940-12856ADAD09C}"/>
          </ac:spMkLst>
        </pc:spChg>
        <pc:spChg chg="mod">
          <ac:chgData name="Andrew Holmes" userId="eb9da5768798d098" providerId="LiveId" clId="{78ABE1B5-A4FE-49EF-BA0B-FDFDEF096C42}" dt="2022-09-14T18:38:55.713" v="1358" actId="1076"/>
          <ac:spMkLst>
            <pc:docMk/>
            <pc:sldMk cId="2135332448" sldId="1893"/>
            <ac:spMk id="4" creationId="{35C735F5-6DCB-9C1C-80F9-6782A26662F6}"/>
          </ac:spMkLst>
        </pc:spChg>
        <pc:picChg chg="add mod">
          <ac:chgData name="Andrew Holmes" userId="eb9da5768798d098" providerId="LiveId" clId="{78ABE1B5-A4FE-49EF-BA0B-FDFDEF096C42}" dt="2022-09-14T18:38:59.486" v="1359" actId="14100"/>
          <ac:picMkLst>
            <pc:docMk/>
            <pc:sldMk cId="2135332448" sldId="1893"/>
            <ac:picMk id="6" creationId="{3318F4F9-42F1-ACF5-6EEE-C0EEFF2C50AB}"/>
          </ac:picMkLst>
        </pc:picChg>
      </pc:sldChg>
      <pc:sldChg chg="addSp delSp modSp new mod chgLayout">
        <pc:chgData name="Andrew Holmes" userId="eb9da5768798d098" providerId="LiveId" clId="{78ABE1B5-A4FE-49EF-BA0B-FDFDEF096C42}" dt="2022-09-14T18:57:32.323" v="1644" actId="1076"/>
        <pc:sldMkLst>
          <pc:docMk/>
          <pc:sldMk cId="105250799" sldId="1894"/>
        </pc:sldMkLst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2" creationId="{6AB2786C-3AC3-3D27-0E4C-5379E8F1D9F9}"/>
          </ac:spMkLst>
        </pc:spChg>
        <pc:spChg chg="del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3" creationId="{557131EF-ABD0-004B-6729-277E57039BCA}"/>
          </ac:spMkLst>
        </pc:spChg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4" creationId="{CF368B94-6700-D2EF-9285-FA2A65611CDE}"/>
          </ac:spMkLst>
        </pc:spChg>
        <pc:spChg chg="add mod ord">
          <ac:chgData name="Andrew Holmes" userId="eb9da5768798d098" providerId="LiveId" clId="{78ABE1B5-A4FE-49EF-BA0B-FDFDEF096C42}" dt="2022-09-14T18:56:03.021" v="1540" actId="20577"/>
          <ac:spMkLst>
            <pc:docMk/>
            <pc:sldMk cId="105250799" sldId="1894"/>
            <ac:spMk id="5" creationId="{16C16E9E-D606-9EAB-04D8-E8770365B66F}"/>
          </ac:spMkLst>
        </pc:spChg>
        <pc:spChg chg="add mod ord">
          <ac:chgData name="Andrew Holmes" userId="eb9da5768798d098" providerId="LiveId" clId="{78ABE1B5-A4FE-49EF-BA0B-FDFDEF096C42}" dt="2022-09-14T18:56:33.199" v="1637" actId="20577"/>
          <ac:spMkLst>
            <pc:docMk/>
            <pc:sldMk cId="105250799" sldId="1894"/>
            <ac:spMk id="6" creationId="{ED2F2647-95A7-F2D7-B26B-76319AFC1A2E}"/>
          </ac:spMkLst>
        </pc:spChg>
        <pc:picChg chg="add mod">
          <ac:chgData name="Andrew Holmes" userId="eb9da5768798d098" providerId="LiveId" clId="{78ABE1B5-A4FE-49EF-BA0B-FDFDEF096C42}" dt="2022-09-14T18:57:32.323" v="1644" actId="1076"/>
          <ac:picMkLst>
            <pc:docMk/>
            <pc:sldMk cId="105250799" sldId="1894"/>
            <ac:picMk id="8" creationId="{4B90A2FD-A71F-E330-D47D-5E70A9CCD3EF}"/>
          </ac:picMkLst>
        </pc:picChg>
      </pc:sldChg>
      <pc:sldChg chg="addSp delSp modSp new mod modClrScheme chgLayout">
        <pc:chgData name="Andrew Holmes" userId="eb9da5768798d098" providerId="LiveId" clId="{78ABE1B5-A4FE-49EF-BA0B-FDFDEF096C42}" dt="2022-09-15T04:56:53.168" v="2735" actId="20577"/>
        <pc:sldMkLst>
          <pc:docMk/>
          <pc:sldMk cId="1799808403" sldId="1895"/>
        </pc:sldMkLst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2" creationId="{E7DF1332-46CC-A715-A114-D7E77F31563B}"/>
          </ac:spMkLst>
        </pc:spChg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3" creationId="{DF905E4E-351E-B464-9EC6-DBFF71C7D0C1}"/>
          </ac:spMkLst>
        </pc:spChg>
        <pc:spChg chg="add mod ord">
          <ac:chgData name="Andrew Holmes" userId="eb9da5768798d098" providerId="LiveId" clId="{78ABE1B5-A4FE-49EF-BA0B-FDFDEF096C42}" dt="2022-09-15T04:56:53.168" v="2735" actId="20577"/>
          <ac:spMkLst>
            <pc:docMk/>
            <pc:sldMk cId="1799808403" sldId="1895"/>
            <ac:spMk id="4" creationId="{5A8A930B-4574-EEAF-8CF0-213D6BDCBA66}"/>
          </ac:spMkLst>
        </pc:spChg>
        <pc:spChg chg="add mod ord">
          <ac:chgData name="Andrew Holmes" userId="eb9da5768798d098" providerId="LiveId" clId="{78ABE1B5-A4FE-49EF-BA0B-FDFDEF096C42}" dt="2022-09-15T04:56:44.460" v="2733" actId="20577"/>
          <ac:spMkLst>
            <pc:docMk/>
            <pc:sldMk cId="1799808403" sldId="1895"/>
            <ac:spMk id="5" creationId="{B3BF8FE6-43F6-54D0-E691-474F514EA169}"/>
          </ac:spMkLst>
        </pc:spChg>
        <pc:spChg chg="add mod">
          <ac:chgData name="Andrew Holmes" userId="eb9da5768798d098" providerId="LiveId" clId="{78ABE1B5-A4FE-49EF-BA0B-FDFDEF096C42}" dt="2022-09-15T04:55:28.142" v="2633" actId="1076"/>
          <ac:spMkLst>
            <pc:docMk/>
            <pc:sldMk cId="1799808403" sldId="1895"/>
            <ac:spMk id="6" creationId="{6184099D-9A73-DD17-B48B-BAA239F033AE}"/>
          </ac:spMkLst>
        </pc:spChg>
        <pc:picChg chg="add mod">
          <ac:chgData name="Andrew Holmes" userId="eb9da5768798d098" providerId="LiveId" clId="{78ABE1B5-A4FE-49EF-BA0B-FDFDEF096C42}" dt="2022-09-15T04:55:59.144" v="2646" actId="1076"/>
          <ac:picMkLst>
            <pc:docMk/>
            <pc:sldMk cId="1799808403" sldId="1895"/>
            <ac:picMk id="8" creationId="{49779341-235E-30A8-F1F0-A456E0A3C940}"/>
          </ac:picMkLst>
        </pc:picChg>
      </pc:sldChg>
      <pc:sldChg chg="new del">
        <pc:chgData name="Andrew Holmes" userId="eb9da5768798d098" providerId="LiveId" clId="{78ABE1B5-A4FE-49EF-BA0B-FDFDEF096C42}" dt="2022-09-14T19:02:21.209" v="1702" actId="47"/>
        <pc:sldMkLst>
          <pc:docMk/>
          <pc:sldMk cId="4157384059" sldId="1895"/>
        </pc:sldMkLst>
      </pc:sldChg>
      <pc:sldChg chg="addSp modSp add mod modAnim">
        <pc:chgData name="Andrew Holmes" userId="eb9da5768798d098" providerId="LiveId" clId="{78ABE1B5-A4FE-49EF-BA0B-FDFDEF096C42}" dt="2022-09-16T20:10:48.367" v="4078" actId="14100"/>
        <pc:sldMkLst>
          <pc:docMk/>
          <pc:sldMk cId="142603574" sldId="1896"/>
        </pc:sldMkLst>
        <pc:spChg chg="add mod">
          <ac:chgData name="Andrew Holmes" userId="eb9da5768798d098" providerId="LiveId" clId="{78ABE1B5-A4FE-49EF-BA0B-FDFDEF096C42}" dt="2022-09-16T20:10:48.367" v="4078" actId="14100"/>
          <ac:spMkLst>
            <pc:docMk/>
            <pc:sldMk cId="142603574" sldId="1896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19:53:47.512" v="3357" actId="14100"/>
          <ac:spMkLst>
            <pc:docMk/>
            <pc:sldMk cId="142603574" sldId="1896"/>
            <ac:spMk id="16" creationId="{82B839A9-BE4F-40C7-ABA3-682B626FFB08}"/>
          </ac:spMkLst>
        </pc:spChg>
      </pc:sldChg>
      <pc:sldChg chg="addSp delSp modSp add mod modAnim">
        <pc:chgData name="Andrew Holmes" userId="eb9da5768798d098" providerId="LiveId" clId="{78ABE1B5-A4FE-49EF-BA0B-FDFDEF096C42}" dt="2022-09-16T20:07:56.889" v="4067" actId="207"/>
        <pc:sldMkLst>
          <pc:docMk/>
          <pc:sldMk cId="2287041601" sldId="1897"/>
        </pc:sldMkLst>
        <pc:spChg chg="del">
          <ac:chgData name="Andrew Holmes" userId="eb9da5768798d098" providerId="LiveId" clId="{78ABE1B5-A4FE-49EF-BA0B-FDFDEF096C42}" dt="2022-09-16T19:58:52.814" v="3512" actId="478"/>
          <ac:spMkLst>
            <pc:docMk/>
            <pc:sldMk cId="2287041601" sldId="1897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20:07:56.889" v="4067" actId="207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78ABE1B5-A4FE-49EF-BA0B-FDFDEF096C42}" dt="2022-09-16T19:59:55.159" v="3589" actId="1076"/>
          <ac:picMkLst>
            <pc:docMk/>
            <pc:sldMk cId="2287041601" sldId="1897"/>
            <ac:picMk id="4" creationId="{132260C0-5E48-E503-B370-64DAC2F482AF}"/>
          </ac:picMkLst>
        </pc:picChg>
      </pc:sldChg>
      <pc:sldChg chg="delSp modSp add mod">
        <pc:chgData name="Andrew Holmes" userId="eb9da5768798d098" providerId="LiveId" clId="{78ABE1B5-A4FE-49EF-BA0B-FDFDEF096C42}" dt="2022-09-16T20:10:37.684" v="4076" actId="1076"/>
        <pc:sldMkLst>
          <pc:docMk/>
          <pc:sldMk cId="80912395" sldId="1898"/>
        </pc:sldMkLst>
        <pc:spChg chg="mod">
          <ac:chgData name="Andrew Holmes" userId="eb9da5768798d098" providerId="LiveId" clId="{78ABE1B5-A4FE-49EF-BA0B-FDFDEF096C42}" dt="2022-09-16T20:10:37.684" v="4076" actId="1076"/>
          <ac:spMkLst>
            <pc:docMk/>
            <pc:sldMk cId="80912395" sldId="1898"/>
            <ac:spMk id="16" creationId="{82B839A9-BE4F-40C7-ABA3-682B626FFB08}"/>
          </ac:spMkLst>
        </pc:spChg>
        <pc:picChg chg="del">
          <ac:chgData name="Andrew Holmes" userId="eb9da5768798d098" providerId="LiveId" clId="{78ABE1B5-A4FE-49EF-BA0B-FDFDEF096C42}" dt="2022-09-16T20:00:44.663" v="3652" actId="478"/>
          <ac:picMkLst>
            <pc:docMk/>
            <pc:sldMk cId="80912395" sldId="1898"/>
            <ac:picMk id="4" creationId="{132260C0-5E48-E503-B370-64DAC2F482AF}"/>
          </ac:picMkLst>
        </pc:picChg>
      </pc:sldChg>
      <pc:sldChg chg="modSp add mod">
        <pc:chgData name="Andrew Holmes" userId="eb9da5768798d098" providerId="LiveId" clId="{78ABE1B5-A4FE-49EF-BA0B-FDFDEF096C42}" dt="2022-09-16T20:10:22.466" v="4073" actId="403"/>
        <pc:sldMkLst>
          <pc:docMk/>
          <pc:sldMk cId="3469540251" sldId="1899"/>
        </pc:sldMkLst>
        <pc:spChg chg="mod">
          <ac:chgData name="Andrew Holmes" userId="eb9da5768798d098" providerId="LiveId" clId="{78ABE1B5-A4FE-49EF-BA0B-FDFDEF096C42}" dt="2022-09-16T20:10:22.466" v="4073" actId="403"/>
          <ac:spMkLst>
            <pc:docMk/>
            <pc:sldMk cId="3469540251" sldId="1899"/>
            <ac:spMk id="16" creationId="{82B839A9-BE4F-40C7-ABA3-682B626FFB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12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04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14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94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9/16/2022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s://cs50.harvard.edu/college/2022/fall/labs/2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nual.cs50.io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forms.gle/VHQQh5gatJ5PC4CQ7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holmes@college.harvard.edu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CHolmes/CS50TF-2022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CS50 Lab 2</a:t>
            </a:r>
            <a:br>
              <a:rPr lang="en-US" dirty="0"/>
            </a:br>
            <a:r>
              <a:rPr lang="en-US" i="1" dirty="0"/>
              <a:t>Andrew Holmes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PSET design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4430486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b="1" dirty="0"/>
              <a:t>Mario</a:t>
            </a:r>
          </a:p>
          <a:p>
            <a:pPr lvl="2"/>
            <a:r>
              <a:rPr lang="en-US" sz="2400" b="1" dirty="0" err="1"/>
              <a:t>Printf</a:t>
            </a:r>
            <a:r>
              <a:rPr lang="en-US" sz="2400" b="1" dirty="0"/>
              <a:t> confusion</a:t>
            </a:r>
          </a:p>
          <a:p>
            <a:pPr lvl="2"/>
            <a:r>
              <a:rPr lang="en-US" sz="2400" b="1" dirty="0"/>
              <a:t>Do-while loops</a:t>
            </a:r>
          </a:p>
          <a:p>
            <a:pPr lvl="2"/>
            <a:r>
              <a:rPr lang="en-US" sz="2400" b="1" dirty="0"/>
              <a:t>Variable names</a:t>
            </a:r>
          </a:p>
          <a:p>
            <a:pPr lvl="2"/>
            <a:r>
              <a:rPr lang="en-US" sz="2400" b="1" dirty="0"/>
              <a:t>Overcomplicated </a:t>
            </a:r>
            <a:r>
              <a:rPr lang="en-US" sz="2400" b="1" dirty="0" err="1"/>
              <a:t>maths</a:t>
            </a:r>
            <a:endParaRPr lang="en-US" sz="2400" b="1" dirty="0"/>
          </a:p>
          <a:p>
            <a:pPr lvl="1"/>
            <a:r>
              <a:rPr lang="en-US" sz="2000" b="1" dirty="0"/>
              <a:t>Cash</a:t>
            </a:r>
          </a:p>
          <a:p>
            <a:pPr lvl="2"/>
            <a:r>
              <a:rPr lang="en-US" sz="2400" b="1" dirty="0"/>
              <a:t>Efficient calculations</a:t>
            </a:r>
          </a:p>
          <a:p>
            <a:pPr lvl="2"/>
            <a:r>
              <a:rPr lang="en-US" sz="2400" b="1" dirty="0"/>
              <a:t>Redundant variables</a:t>
            </a:r>
          </a:p>
          <a:p>
            <a:pPr lvl="1"/>
            <a:r>
              <a:rPr lang="en-US" sz="2000" b="1" dirty="0"/>
              <a:t>Credit</a:t>
            </a:r>
          </a:p>
          <a:p>
            <a:pPr lvl="2"/>
            <a:r>
              <a:rPr lang="en-US" sz="2400" b="1" dirty="0"/>
              <a:t>Logical errors (that pass check50)</a:t>
            </a:r>
          </a:p>
          <a:p>
            <a:pPr lvl="2"/>
            <a:r>
              <a:rPr lang="en-US" sz="2400" b="1" dirty="0"/>
              <a:t>If-</a:t>
            </a:r>
            <a:r>
              <a:rPr lang="en-US" sz="2400" b="1" dirty="0" err="1"/>
              <a:t>elses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4B65F-47DF-F4F0-1844-795FD6CA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93" y="1904998"/>
            <a:ext cx="4755606" cy="32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BAE1D-08AF-D238-2692-17FEF59E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Mario design ideas</a:t>
            </a:r>
            <a:endParaRPr lang="en-GB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57CBA31-96B0-8189-E90E-ED1658A8A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45521"/>
            <a:ext cx="427413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48DBE2-F6BC-A20A-2C52-B65FB63D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6401"/>
            <a:ext cx="5875176" cy="3520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1DD5BD-3C45-39E4-63D9-F16FD0F9EC30}"/>
              </a:ext>
            </a:extLst>
          </p:cNvPr>
          <p:cNvSpPr txBox="1"/>
          <p:nvPr/>
        </p:nvSpPr>
        <p:spPr>
          <a:xfrm>
            <a:off x="762000" y="3832699"/>
            <a:ext cx="427413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“  “;</a:t>
            </a:r>
          </a:p>
          <a:p>
            <a:r>
              <a:rPr lang="en-US" sz="3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(“%s”,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40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C735F5-6DCB-9C1C-80F9-6782A266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2948781"/>
            <a:ext cx="5334000" cy="1189037"/>
          </a:xfrm>
        </p:spPr>
        <p:txBody>
          <a:bodyPr>
            <a:normAutofit fontScale="90000"/>
          </a:bodyPr>
          <a:lstStyle/>
          <a:p>
            <a:r>
              <a:rPr lang="en-US" dirty="0"/>
              <a:t>Overcomplicated </a:t>
            </a:r>
            <a:r>
              <a:rPr lang="en-US" dirty="0" err="1"/>
              <a:t>maths</a:t>
            </a:r>
            <a:r>
              <a:rPr lang="en-US" dirty="0"/>
              <a:t>/ variable names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8F4F9-42F1-ACF5-6EEE-C0EEFF2C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82" y="1199499"/>
            <a:ext cx="6208404" cy="49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2E914-79EA-3D2D-6897-5AE60AB1B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DA3AF-AA0A-8E6D-E5E0-6F7E71AF50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62680D-D294-16C5-3D54-7FFA30E8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design ideas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973B7-0C4A-7979-4276-EF48F166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99" y="1491125"/>
            <a:ext cx="5039001" cy="2052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E23C9-66CA-867E-960C-19D2BEDE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04998"/>
            <a:ext cx="4828153" cy="3552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2E56C5-94AF-ABE5-273C-C403FF904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769" y="4128821"/>
            <a:ext cx="5088231" cy="18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2E914-79EA-3D2D-6897-5AE60AB1B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Question: is checking the length of the card and the type of the card separately safe?</a:t>
            </a:r>
            <a:endParaRPr lang="en-GB" sz="40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DA3AF-AA0A-8E6D-E5E0-6F7E71AF50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62680D-D294-16C5-3D54-7FFA30E8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design ideas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5D9AC-6205-4B75-0E8C-F05FAAC9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25" y="2472671"/>
            <a:ext cx="5569209" cy="19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F2647-95A7-F2D7-B26B-76319AFC1A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Find the Scrabble value of a word!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>
                <a:hlinkClick r:id="rId2"/>
              </a:rPr>
              <a:t>https://cs50.harvard.edu/college/2022/fall/labs/2/</a:t>
            </a:r>
            <a:r>
              <a:rPr lang="en-US" sz="3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Work in pairs/small groups, we will reconvene shortly to see how everyone is getting on.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C16E9E-D606-9EAB-04D8-E877036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problem: Scrabble</a:t>
            </a:r>
            <a:endParaRPr lang="en-GB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B90A2FD-A71F-E330-D47D-5E70A9CC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457" y="2145263"/>
            <a:ext cx="2567473" cy="25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492" y="365656"/>
            <a:ext cx="5659016" cy="1189037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Scrabble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DA983-19C9-43B0-A7FB-1DF85764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066" y="1394454"/>
            <a:ext cx="5019868" cy="50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PSET 2 pointers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492899"/>
            <a:ext cx="7219043" cy="46491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Bulbs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New PSET for this year! (friend of mine made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Can be very short, think about converting from decimal to binary carefully.</a:t>
            </a:r>
          </a:p>
          <a:p>
            <a:r>
              <a:rPr lang="en-US" dirty="0"/>
              <a:t>Caesar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Encryption is cool! Might some of the tricks from the intro exercise (especially usage of %) </a:t>
            </a:r>
            <a:r>
              <a:rPr lang="en-US" b="0"/>
              <a:t>be useful to you?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Some functions from the CS50 manual may help you! See the manual pages here: </a:t>
            </a:r>
            <a:r>
              <a:rPr lang="en-US" b="0" dirty="0">
                <a:hlinkClick r:id="rId2"/>
              </a:rPr>
              <a:t>https://manual.cs50.io/</a:t>
            </a:r>
            <a:r>
              <a:rPr lang="en-US" b="0" dirty="0"/>
              <a:t> (e.g. </a:t>
            </a:r>
            <a:r>
              <a:rPr lang="en-US" b="0" dirty="0" err="1"/>
              <a:t>isdigit</a:t>
            </a:r>
            <a:r>
              <a:rPr lang="en-US" b="0" dirty="0"/>
              <a:t>!)</a:t>
            </a:r>
          </a:p>
          <a:p>
            <a:r>
              <a:rPr lang="en-US" dirty="0"/>
              <a:t>Wordle50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It’s wordle!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More guidance provided than substitution, slightly easier </a:t>
            </a:r>
            <a:r>
              <a:rPr lang="en-US" b="0" dirty="0" err="1"/>
              <a:t>imo</a:t>
            </a:r>
            <a:endParaRPr lang="en-US" b="0" dirty="0"/>
          </a:p>
          <a:p>
            <a:r>
              <a:rPr lang="en-US" dirty="0"/>
              <a:t>Substitution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Like Caesar, very ASCII focused. A little trickier, and better practice with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Still very doable! How to keep track of whether every character in key is unique? Perhaps some bools…? How many of them…?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F8FE6-43F6-54D0-E691-474F514EA1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0606" y="3501219"/>
            <a:ext cx="4935393" cy="1891875"/>
          </a:xfrm>
        </p:spPr>
        <p:txBody>
          <a:bodyPr/>
          <a:lstStyle/>
          <a:p>
            <a:r>
              <a:rPr lang="en-US" sz="2600" b="1" dirty="0">
                <a:solidFill>
                  <a:schemeClr val="accent1"/>
                </a:solidFill>
              </a:rPr>
              <a:t>Expect a Google Form in your inbox around Tue/Weds to see what topics people want me to (briefly) cover in next week’s lab</a:t>
            </a:r>
            <a:endParaRPr lang="en-GB" sz="2600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8A930B-4574-EEAF-8CF0-213D6BDC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465246"/>
            <a:ext cx="9141397" cy="615553"/>
          </a:xfrm>
        </p:spPr>
        <p:txBody>
          <a:bodyPr/>
          <a:lstStyle/>
          <a:p>
            <a:r>
              <a:rPr lang="en-US" dirty="0"/>
              <a:t>Final notes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4099D-9A73-DD17-B48B-BAA239F033AE}"/>
              </a:ext>
            </a:extLst>
          </p:cNvPr>
          <p:cNvSpPr txBox="1"/>
          <p:nvPr/>
        </p:nvSpPr>
        <p:spPr>
          <a:xfrm>
            <a:off x="1525301" y="1644678"/>
            <a:ext cx="39935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Please fill out form: </a:t>
            </a:r>
            <a:r>
              <a:rPr lang="en-US" sz="2600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https://forms.gle/VHQQh5gatJ5PC4CQ7</a:t>
            </a:r>
            <a:r>
              <a:rPr lang="en-US" sz="2600" b="1" dirty="0">
                <a:solidFill>
                  <a:schemeClr val="accent1"/>
                </a:solidFill>
              </a:rPr>
              <a:t> </a:t>
            </a:r>
            <a:endParaRPr lang="en-GB" sz="2600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49779341-235E-30A8-F1F0-A456E0A3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97" y="1477420"/>
            <a:ext cx="4047597" cy="40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0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0" y="4688289"/>
            <a:ext cx="9141397" cy="615553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Cya</a:t>
            </a:r>
            <a:r>
              <a:rPr lang="en-US" sz="4000" b="1" dirty="0">
                <a:solidFill>
                  <a:schemeClr val="tx1"/>
                </a:solidFill>
              </a:rPr>
              <a:t> next week :D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Pokémon Go Community Day September - Oshawott | WePC">
            <a:extLst>
              <a:ext uri="{FF2B5EF4-FFF2-40B4-BE49-F238E27FC236}">
                <a16:creationId xmlns:a16="http://schemas.microsoft.com/office/drawing/2014/main" id="{50D6D74D-57BF-C327-B2B4-C68ED958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0" y="788437"/>
            <a:ext cx="6427755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 :)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484065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UK -&gt; Cabot House :D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Computer Science (Physics &amp; Spanish)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CA for CS50 last year, Peer Tutor for CS51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/>
              <a:t>Soccer, running, 3D modelling, chess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E071EAF-F837-AA53-229B-52838EAF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065" y="1310479"/>
            <a:ext cx="5685327" cy="3789293"/>
          </a:xfrm>
          <a:prstGeom prst="rect">
            <a:avLst/>
          </a:prstGeom>
        </p:spPr>
      </p:pic>
      <p:pic>
        <p:nvPicPr>
          <p:cNvPr id="4" name="Picture 3" descr="A picture containing indoor, laying, bed, mammal&#10;&#10;Description automatically generated">
            <a:extLst>
              <a:ext uri="{FF2B5EF4-FFF2-40B4-BE49-F238E27FC236}">
                <a16:creationId xmlns:a16="http://schemas.microsoft.com/office/drawing/2014/main" id="{45D7C634-9A84-5C89-82CA-F22F7A693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9"/>
          <a:stretch/>
        </p:blipFill>
        <p:spPr>
          <a:xfrm>
            <a:off x="3166966" y="0"/>
            <a:ext cx="4788157" cy="6858000"/>
          </a:xfrm>
          <a:prstGeom prst="rect">
            <a:avLst/>
          </a:prstGeom>
        </p:spPr>
      </p:pic>
      <p:pic>
        <p:nvPicPr>
          <p:cNvPr id="8" name="Picture 7" descr="A dog holding a ball&#10;&#10;Description automatically generated with low confidence">
            <a:extLst>
              <a:ext uri="{FF2B5EF4-FFF2-40B4-BE49-F238E27FC236}">
                <a16:creationId xmlns:a16="http://schemas.microsoft.com/office/drawing/2014/main" id="{58DCEF06-7F85-B9C7-93EB-CF12F34074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19" r="17207"/>
          <a:stretch/>
        </p:blipFill>
        <p:spPr>
          <a:xfrm>
            <a:off x="-67067" y="0"/>
            <a:ext cx="3285348" cy="6858000"/>
          </a:xfrm>
          <a:prstGeom prst="rect">
            <a:avLst/>
          </a:prstGeom>
        </p:spPr>
      </p:pic>
      <p:pic>
        <p:nvPicPr>
          <p:cNvPr id="10" name="Picture 9" descr="A dog lying on a colorful rug&#10;&#10;Description automatically generated with medium confidence">
            <a:extLst>
              <a:ext uri="{FF2B5EF4-FFF2-40B4-BE49-F238E27FC236}">
                <a16:creationId xmlns:a16="http://schemas.microsoft.com/office/drawing/2014/main" id="{36F6A3F4-C0EE-17EC-2D09-2F68F2161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815"/>
          <a:stretch/>
        </p:blipFill>
        <p:spPr>
          <a:xfrm>
            <a:off x="7810500" y="0"/>
            <a:ext cx="438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A5E5-53BF-3F47-CEC2-092473DAE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4999"/>
            <a:ext cx="7219043" cy="4019551"/>
          </a:xfrm>
        </p:spPr>
        <p:txBody>
          <a:bodyPr>
            <a:normAutofit/>
          </a:bodyPr>
          <a:lstStyle/>
          <a:p>
            <a:r>
              <a:rPr lang="en-US" sz="2400" u="sng" dirty="0"/>
              <a:t>Tutorial time</a:t>
            </a:r>
          </a:p>
          <a:p>
            <a:r>
              <a:rPr lang="en-US" sz="2400" b="0" dirty="0"/>
              <a:t>5-6pm </a:t>
            </a:r>
            <a:r>
              <a:rPr lang="en-US" sz="2400" b="0" dirty="0" err="1"/>
              <a:t>Pfoho</a:t>
            </a:r>
            <a:r>
              <a:rPr lang="en-US" sz="2400" b="0" dirty="0"/>
              <a:t> </a:t>
            </a:r>
            <a:r>
              <a:rPr lang="en-US" sz="2400" b="0" dirty="0" err="1"/>
              <a:t>dhall</a:t>
            </a:r>
            <a:r>
              <a:rPr lang="en-US" sz="2400" b="0" dirty="0"/>
              <a:t> (can be hybrid, email me if needed)</a:t>
            </a:r>
          </a:p>
          <a:p>
            <a:r>
              <a:rPr lang="en-US" sz="2400" u="sng" dirty="0"/>
              <a:t>Email</a:t>
            </a:r>
            <a:endParaRPr lang="en-US" sz="2400" b="0" dirty="0"/>
          </a:p>
          <a:p>
            <a:r>
              <a:rPr lang="en-US" sz="2400" dirty="0">
                <a:hlinkClick r:id="rId2"/>
              </a:rPr>
              <a:t>aholmes@college.harvard.edu</a:t>
            </a:r>
            <a:endParaRPr lang="en-US" sz="2400" dirty="0"/>
          </a:p>
          <a:p>
            <a:r>
              <a:rPr lang="en-US" sz="2400" u="sng" dirty="0"/>
              <a:t>Slack</a:t>
            </a:r>
            <a:endParaRPr lang="en-US" sz="2400" b="0" dirty="0"/>
          </a:p>
          <a:p>
            <a:r>
              <a:rPr lang="en-US" sz="2400" b="0" dirty="0"/>
              <a:t>TBC if we want one?</a:t>
            </a:r>
            <a:endParaRPr lang="en-US" sz="2400" dirty="0"/>
          </a:p>
          <a:p>
            <a:r>
              <a:rPr lang="en-GB" sz="2400" u="sng" dirty="0"/>
              <a:t>Complaints email</a:t>
            </a:r>
            <a:endParaRPr lang="en-GB" sz="2400" b="0" dirty="0"/>
          </a:p>
          <a:p>
            <a:r>
              <a:rPr lang="en-GB" sz="2400" b="0" dirty="0"/>
              <a:t>Find Phyllis’ email on the cs50 webpage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9B8C64-6B03-CA49-CC44-F37FB66E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1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558553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Today’s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1894243"/>
            <a:ext cx="7799387" cy="3993373"/>
          </a:xfrm>
        </p:spPr>
        <p:txBody>
          <a:bodyPr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Intro (done!)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</a:rPr>
              <a:t>Intro exercise</a:t>
            </a:r>
            <a:r>
              <a:rPr lang="en-US" sz="4000" dirty="0">
                <a:solidFill>
                  <a:schemeClr val="tx1"/>
                </a:solidFill>
              </a:rPr>
              <a:t> (your turn!)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Lecture/section topic recap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Quick review of common PSET mistakes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Lab problem - scrabble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0" y="446235"/>
            <a:ext cx="10668000" cy="615553"/>
          </a:xfrm>
        </p:spPr>
        <p:txBody>
          <a:bodyPr/>
          <a:lstStyle/>
          <a:p>
            <a:r>
              <a:rPr lang="en-US" dirty="0"/>
              <a:t>Intro exercise!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3071327"/>
            <a:ext cx="4547118" cy="36187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+mj-lt"/>
              </a:rPr>
              <a:t>Split into groups of 2-3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Find and fix bug(s) in your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+mj-lt"/>
              </a:rPr>
              <a:t>Then if you think you’ve fixed your section, start from the beginning and try to fix all the bugs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3F846-498D-BE56-E418-E3022C13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91" y="716577"/>
            <a:ext cx="5787789" cy="5434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DBFA59-D589-9FED-7821-5B4725812CA3}"/>
              </a:ext>
            </a:extLst>
          </p:cNvPr>
          <p:cNvSpPr txBox="1"/>
          <p:nvPr/>
        </p:nvSpPr>
        <p:spPr>
          <a:xfrm>
            <a:off x="603230" y="1024353"/>
            <a:ext cx="4376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hlinkClick r:id="rId4"/>
              </a:rPr>
              <a:t>https://github.com/ACHolmes/CS50TF-2022F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Lecture/Section review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1" y="1905000"/>
            <a:ext cx="4789714" cy="4523792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Compiling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Pre-processing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Compiling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Assembling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Linking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b="1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8CAC9E73-2A87-0DF7-3429-0D08BD9D36A1}"/>
              </a:ext>
            </a:extLst>
          </p:cNvPr>
          <p:cNvSpPr txBox="1">
            <a:spLocks/>
          </p:cNvSpPr>
          <p:nvPr/>
        </p:nvSpPr>
        <p:spPr>
          <a:xfrm>
            <a:off x="5701005" y="1905000"/>
            <a:ext cx="5318448" cy="452379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4400" b="1" dirty="0">
                <a:solidFill>
                  <a:schemeClr val="accent2"/>
                </a:solidFill>
              </a:rPr>
              <a:t>Arrays</a:t>
            </a:r>
          </a:p>
          <a:p>
            <a:pPr marL="457200" indent="-457200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Initialization</a:t>
            </a:r>
          </a:p>
          <a:p>
            <a:pPr marL="1143000" lvl="1" indent="-457200" fontAlgn="auto">
              <a:lnSpc>
                <a:spcPct val="110000"/>
              </a:lnSpc>
            </a:pPr>
            <a:r>
              <a:rPr lang="en-US" sz="3200" b="1" dirty="0"/>
              <a:t>Char store[6];</a:t>
            </a:r>
          </a:p>
          <a:p>
            <a:pPr marL="457200" indent="-457200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Insertion</a:t>
            </a:r>
            <a:endParaRPr lang="en-US" sz="2400" b="1" dirty="0"/>
          </a:p>
          <a:p>
            <a:pPr marL="1143000" lvl="1" indent="-457200" fontAlgn="auto">
              <a:lnSpc>
                <a:spcPct val="110000"/>
              </a:lnSpc>
            </a:pPr>
            <a:r>
              <a:rPr lang="en-US" sz="3200" b="1" dirty="0"/>
              <a:t>Store[0] = ‘A’</a:t>
            </a:r>
          </a:p>
          <a:p>
            <a:pPr marL="457200" indent="-457200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Access</a:t>
            </a:r>
          </a:p>
          <a:p>
            <a:pPr marL="1143000" lvl="1" indent="-457200" fontAlgn="auto">
              <a:lnSpc>
                <a:spcPct val="110000"/>
              </a:lnSpc>
            </a:pPr>
            <a:r>
              <a:rPr lang="en-US" sz="3200" b="1" dirty="0" err="1"/>
              <a:t>printf</a:t>
            </a:r>
            <a:r>
              <a:rPr lang="en-US" sz="3200" b="1" dirty="0"/>
              <a:t>(“%c”, store[0]);</a:t>
            </a:r>
          </a:p>
          <a:p>
            <a:pPr fontAlgn="auto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60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Lecture/Section review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1" y="1905000"/>
            <a:ext cx="3912636" cy="4523792"/>
          </a:xfrm>
        </p:spPr>
        <p:txBody>
          <a:bodyPr/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Multiple chars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Can also be considered </a:t>
            </a:r>
            <a:r>
              <a:rPr lang="en-US" sz="2800" b="1" dirty="0" err="1"/>
              <a:t>ints</a:t>
            </a:r>
            <a:r>
              <a:rPr lang="en-US" sz="2800" b="1" dirty="0"/>
              <a:t> -&gt; ASCII!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Many helpful functions in &lt;</a:t>
            </a:r>
            <a:r>
              <a:rPr lang="en-US" sz="2800" b="1" dirty="0" err="1"/>
              <a:t>string.h</a:t>
            </a:r>
            <a:r>
              <a:rPr lang="en-US" sz="2800" b="1" dirty="0"/>
              <a:t>&gt;!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260C0-5E48-E503-B370-64DAC2F4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09" y="1905000"/>
            <a:ext cx="7756848" cy="43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4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Lecture/Section review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617631"/>
            <a:ext cx="9305731" cy="4523792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</a:rPr>
              <a:t>Command-line arguments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Int main(string </a:t>
            </a:r>
            <a:r>
              <a:rPr lang="en-US" sz="3200" b="1" dirty="0" err="1"/>
              <a:t>argv</a:t>
            </a:r>
            <a:r>
              <a:rPr lang="en-US" sz="3200" b="1" dirty="0"/>
              <a:t>[], int </a:t>
            </a:r>
            <a:r>
              <a:rPr lang="en-US" sz="3200" b="1" dirty="0" err="1"/>
              <a:t>argc</a:t>
            </a:r>
            <a:r>
              <a:rPr lang="en-US" sz="3200" b="1" dirty="0"/>
              <a:t>)!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Provide input to your program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/>
              <a:t>argv</a:t>
            </a:r>
            <a:r>
              <a:rPr lang="en-US" sz="3200" b="1" dirty="0"/>
              <a:t>[0] always name of your program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Each value in </a:t>
            </a:r>
            <a:r>
              <a:rPr lang="en-US" sz="3200" b="1" dirty="0" err="1"/>
              <a:t>argv</a:t>
            </a:r>
            <a:r>
              <a:rPr lang="en-US" sz="3200" b="1" dirty="0"/>
              <a:t>[1] is a string! Remember ./program 1, </a:t>
            </a:r>
            <a:r>
              <a:rPr lang="en-US" sz="3200" b="1" dirty="0" err="1"/>
              <a:t>argv</a:t>
            </a:r>
            <a:r>
              <a:rPr lang="en-US" sz="3200" b="1" dirty="0"/>
              <a:t>[1] is “1” not 1</a:t>
            </a:r>
          </a:p>
        </p:txBody>
      </p:sp>
    </p:spTree>
    <p:extLst>
      <p:ext uri="{BB962C8B-B14F-4D97-AF65-F5344CB8AC3E}">
        <p14:creationId xmlns:p14="http://schemas.microsoft.com/office/powerpoint/2010/main" val="8091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Lecture/Section review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905000"/>
            <a:ext cx="7392955" cy="4523792"/>
          </a:xfrm>
        </p:spPr>
        <p:txBody>
          <a:bodyPr/>
          <a:lstStyle/>
          <a:p>
            <a:r>
              <a:rPr lang="en-US" sz="4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Return value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Int main(string </a:t>
            </a:r>
            <a:r>
              <a:rPr lang="en-US" sz="3200" b="1" dirty="0" err="1"/>
              <a:t>argv</a:t>
            </a:r>
            <a:r>
              <a:rPr lang="en-US" sz="3200" b="1" dirty="0"/>
              <a:t>[], int </a:t>
            </a:r>
            <a:r>
              <a:rPr lang="en-US" sz="3200" b="1" dirty="0" err="1"/>
              <a:t>argc</a:t>
            </a:r>
            <a:r>
              <a:rPr lang="en-US" sz="3200" b="1" dirty="0"/>
              <a:t>)!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Main returns an 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By default, 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By convention, return other values for errors</a:t>
            </a:r>
          </a:p>
        </p:txBody>
      </p:sp>
    </p:spTree>
    <p:extLst>
      <p:ext uri="{BB962C8B-B14F-4D97-AF65-F5344CB8AC3E}">
        <p14:creationId xmlns:p14="http://schemas.microsoft.com/office/powerpoint/2010/main" val="346954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1778</TotalTime>
  <Words>617</Words>
  <Application>Microsoft Office PowerPoint</Application>
  <PresentationFormat>Widescreen</PresentationFormat>
  <Paragraphs>102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Courier New</vt:lpstr>
      <vt:lpstr>Segoe UI</vt:lpstr>
      <vt:lpstr>1_Office Theme</vt:lpstr>
      <vt:lpstr>CS50 Lab 2 Andrew Holmes</vt:lpstr>
      <vt:lpstr>Intros :)</vt:lpstr>
      <vt:lpstr>Useful info</vt:lpstr>
      <vt:lpstr>Today’s Logistics</vt:lpstr>
      <vt:lpstr>Intro exercise!</vt:lpstr>
      <vt:lpstr>Lecture/Section review</vt:lpstr>
      <vt:lpstr>Lecture/Section review</vt:lpstr>
      <vt:lpstr>Lecture/Section review</vt:lpstr>
      <vt:lpstr>Lecture/Section review</vt:lpstr>
      <vt:lpstr>PSET design issues</vt:lpstr>
      <vt:lpstr>Mario design ideas</vt:lpstr>
      <vt:lpstr>Overcomplicated maths/ variable names</vt:lpstr>
      <vt:lpstr>Cash design ideas</vt:lpstr>
      <vt:lpstr>Credit design ideas</vt:lpstr>
      <vt:lpstr>Lab problem: Scrabble</vt:lpstr>
      <vt:lpstr>Scrabble solution</vt:lpstr>
      <vt:lpstr>PSET 2 pointers </vt:lpstr>
      <vt:lpstr>Final notes</vt:lpstr>
      <vt:lpstr>Cya next week :D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Lab 2 Andrew Holmes</dc:title>
  <dc:subject/>
  <dc:creator>Andrew Holmes</dc:creator>
  <cp:keywords/>
  <dc:description/>
  <cp:lastModifiedBy>Andrew Holmes</cp:lastModifiedBy>
  <cp:revision>1</cp:revision>
  <dcterms:created xsi:type="dcterms:W3CDTF">2022-09-13T22:42:40Z</dcterms:created>
  <dcterms:modified xsi:type="dcterms:W3CDTF">2022-09-17T00:28:57Z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