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23"/>
  </p:notesMasterIdLst>
  <p:handoutMasterIdLst>
    <p:handoutMasterId r:id="rId24"/>
  </p:handoutMasterIdLst>
  <p:sldIdLst>
    <p:sldId id="1866" r:id="rId5"/>
    <p:sldId id="1889" r:id="rId6"/>
    <p:sldId id="1868" r:id="rId7"/>
    <p:sldId id="1888" r:id="rId8"/>
    <p:sldId id="1892" r:id="rId9"/>
    <p:sldId id="1904" r:id="rId10"/>
    <p:sldId id="1896" r:id="rId11"/>
    <p:sldId id="1905" r:id="rId12"/>
    <p:sldId id="1906" r:id="rId13"/>
    <p:sldId id="1897" r:id="rId14"/>
    <p:sldId id="1900" r:id="rId15"/>
    <p:sldId id="1901" r:id="rId16"/>
    <p:sldId id="1902" r:id="rId17"/>
    <p:sldId id="1903" r:id="rId18"/>
    <p:sldId id="1894" r:id="rId19"/>
    <p:sldId id="1872" r:id="rId20"/>
    <p:sldId id="1870" r:id="rId21"/>
    <p:sldId id="1874"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89"/>
            <p14:sldId id="1868"/>
            <p14:sldId id="1888"/>
            <p14:sldId id="1892"/>
            <p14:sldId id="1904"/>
            <p14:sldId id="1896"/>
            <p14:sldId id="1905"/>
            <p14:sldId id="1906"/>
            <p14:sldId id="1897"/>
            <p14:sldId id="1900"/>
            <p14:sldId id="1901"/>
            <p14:sldId id="1902"/>
            <p14:sldId id="1903"/>
            <p14:sldId id="1894"/>
            <p14:sldId id="1872"/>
            <p14:sldId id="1870"/>
            <p14:sldId id="1874"/>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EE353F-DC2B-4A05-B6A4-062E63CE2EEB}" v="32" dt="2022-09-23T19:59:09.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p:scale>
          <a:sx n="82" d="100"/>
          <a:sy n="82" d="100"/>
        </p:scale>
        <p:origin x="720" y="72"/>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Holmes" userId="eb9da5768798d098" providerId="LiveId" clId="{A7EE353F-DC2B-4A05-B6A4-062E63CE2EEB}"/>
    <pc:docChg chg="undo custSel addSld delSld modSld sldOrd modSection">
      <pc:chgData name="Andrew Holmes" userId="eb9da5768798d098" providerId="LiveId" clId="{A7EE353F-DC2B-4A05-B6A4-062E63CE2EEB}" dt="2022-09-23T20:01:31.560" v="2715" actId="20577"/>
      <pc:docMkLst>
        <pc:docMk/>
      </pc:docMkLst>
      <pc:sldChg chg="modSp mod">
        <pc:chgData name="Andrew Holmes" userId="eb9da5768798d098" providerId="LiveId" clId="{A7EE353F-DC2B-4A05-B6A4-062E63CE2EEB}" dt="2022-09-22T19:14:16.471" v="5" actId="20577"/>
        <pc:sldMkLst>
          <pc:docMk/>
          <pc:sldMk cId="4152393503" sldId="1866"/>
        </pc:sldMkLst>
        <pc:spChg chg="mod">
          <ac:chgData name="Andrew Holmes" userId="eb9da5768798d098" providerId="LiveId" clId="{A7EE353F-DC2B-4A05-B6A4-062E63CE2EEB}" dt="2022-09-22T19:14:16.471" v="5" actId="20577"/>
          <ac:spMkLst>
            <pc:docMk/>
            <pc:sldMk cId="4152393503" sldId="1866"/>
            <ac:spMk id="6" creationId="{F168E5CF-FC82-40DA-8E6D-0BFF887BD80E}"/>
          </ac:spMkLst>
        </pc:spChg>
      </pc:sldChg>
      <pc:sldChg chg="del">
        <pc:chgData name="Andrew Holmes" userId="eb9da5768798d098" providerId="LiveId" clId="{A7EE353F-DC2B-4A05-B6A4-062E63CE2EEB}" dt="2022-09-22T19:14:19.797" v="6" actId="2696"/>
        <pc:sldMkLst>
          <pc:docMk/>
          <pc:sldMk cId="3174066405" sldId="1867"/>
        </pc:sldMkLst>
      </pc:sldChg>
      <pc:sldChg chg="modSp mod">
        <pc:chgData name="Andrew Holmes" userId="eb9da5768798d098" providerId="LiveId" clId="{A7EE353F-DC2B-4A05-B6A4-062E63CE2EEB}" dt="2022-09-23T03:27:25.393" v="741" actId="207"/>
        <pc:sldMkLst>
          <pc:docMk/>
          <pc:sldMk cId="85230843" sldId="1868"/>
        </pc:sldMkLst>
        <pc:spChg chg="mod">
          <ac:chgData name="Andrew Holmes" userId="eb9da5768798d098" providerId="LiveId" clId="{A7EE353F-DC2B-4A05-B6A4-062E63CE2EEB}" dt="2022-09-23T03:27:25.393" v="741" actId="207"/>
          <ac:spMkLst>
            <pc:docMk/>
            <pc:sldMk cId="85230843" sldId="1868"/>
            <ac:spMk id="6" creationId="{7DCBA01B-ECA4-4938-872A-B38BEB13AC06}"/>
          </ac:spMkLst>
        </pc:spChg>
      </pc:sldChg>
      <pc:sldChg chg="del">
        <pc:chgData name="Andrew Holmes" userId="eb9da5768798d098" providerId="LiveId" clId="{A7EE353F-DC2B-4A05-B6A4-062E63CE2EEB}" dt="2022-09-22T19:45:44.590" v="189" actId="47"/>
        <pc:sldMkLst>
          <pc:docMk/>
          <pc:sldMk cId="551686880" sldId="1869"/>
        </pc:sldMkLst>
      </pc:sldChg>
      <pc:sldChg chg="modSp mod">
        <pc:chgData name="Andrew Holmes" userId="eb9da5768798d098" providerId="LiveId" clId="{A7EE353F-DC2B-4A05-B6A4-062E63CE2EEB}" dt="2022-09-23T03:35:05.941" v="1669" actId="20577"/>
        <pc:sldMkLst>
          <pc:docMk/>
          <pc:sldMk cId="2701910104" sldId="1870"/>
        </pc:sldMkLst>
        <pc:spChg chg="mod">
          <ac:chgData name="Andrew Holmes" userId="eb9da5768798d098" providerId="LiveId" clId="{A7EE353F-DC2B-4A05-B6A4-062E63CE2EEB}" dt="2022-09-23T03:35:05.941" v="1669" actId="20577"/>
          <ac:spMkLst>
            <pc:docMk/>
            <pc:sldMk cId="2701910104" sldId="1870"/>
            <ac:spMk id="3" creationId="{EF99585A-5E1F-40FA-8E64-BB4F04611657}"/>
          </ac:spMkLst>
        </pc:spChg>
        <pc:spChg chg="mod">
          <ac:chgData name="Andrew Holmes" userId="eb9da5768798d098" providerId="LiveId" clId="{A7EE353F-DC2B-4A05-B6A4-062E63CE2EEB}" dt="2022-09-23T03:29:42.700" v="843" actId="20577"/>
          <ac:spMkLst>
            <pc:docMk/>
            <pc:sldMk cId="2701910104" sldId="1870"/>
            <ac:spMk id="5" creationId="{CF037412-7BC5-4AAA-8ED5-FC377A84CB0C}"/>
          </ac:spMkLst>
        </pc:spChg>
      </pc:sldChg>
      <pc:sldChg chg="addSp delSp modSp mod">
        <pc:chgData name="Andrew Holmes" userId="eb9da5768798d098" providerId="LiveId" clId="{A7EE353F-DC2B-4A05-B6A4-062E63CE2EEB}" dt="2022-09-23T19:59:10.502" v="2708"/>
        <pc:sldMkLst>
          <pc:docMk/>
          <pc:sldMk cId="2671048786" sldId="1872"/>
        </pc:sldMkLst>
        <pc:spChg chg="add mod">
          <ac:chgData name="Andrew Holmes" userId="eb9da5768798d098" providerId="LiveId" clId="{A7EE353F-DC2B-4A05-B6A4-062E63CE2EEB}" dt="2022-09-23T19:59:10.502" v="2708"/>
          <ac:spMkLst>
            <pc:docMk/>
            <pc:sldMk cId="2671048786" sldId="1872"/>
            <ac:spMk id="2" creationId="{DEF700D5-57D9-723D-30E3-0328DDDB4675}"/>
          </ac:spMkLst>
        </pc:spChg>
        <pc:spChg chg="mod">
          <ac:chgData name="Andrew Holmes" userId="eb9da5768798d098" providerId="LiveId" clId="{A7EE353F-DC2B-4A05-B6A4-062E63CE2EEB}" dt="2022-09-23T03:28:24.805" v="807" actId="20577"/>
          <ac:spMkLst>
            <pc:docMk/>
            <pc:sldMk cId="2671048786" sldId="1872"/>
            <ac:spMk id="3" creationId="{87FFCC38-D58E-4E17-AA29-4F5F2A66F1EA}"/>
          </ac:spMkLst>
        </pc:spChg>
        <pc:picChg chg="del">
          <ac:chgData name="Andrew Holmes" userId="eb9da5768798d098" providerId="LiveId" clId="{A7EE353F-DC2B-4A05-B6A4-062E63CE2EEB}" dt="2022-09-23T03:28:28.067" v="808" actId="478"/>
          <ac:picMkLst>
            <pc:docMk/>
            <pc:sldMk cId="2671048786" sldId="1872"/>
            <ac:picMk id="4" creationId="{ABFDA983-19C9-43B0-A7FB-1DF857643D5C}"/>
          </ac:picMkLst>
        </pc:picChg>
      </pc:sldChg>
      <pc:sldChg chg="addSp delSp modSp mod ord">
        <pc:chgData name="Andrew Holmes" userId="eb9da5768798d098" providerId="LiveId" clId="{A7EE353F-DC2B-4A05-B6A4-062E63CE2EEB}" dt="2022-09-23T19:45:01.521" v="2704" actId="14100"/>
        <pc:sldMkLst>
          <pc:docMk/>
          <pc:sldMk cId="1811410728" sldId="1888"/>
        </pc:sldMkLst>
        <pc:spChg chg="add mod">
          <ac:chgData name="Andrew Holmes" userId="eb9da5768798d098" providerId="LiveId" clId="{A7EE353F-DC2B-4A05-B6A4-062E63CE2EEB}" dt="2022-09-23T19:45:01.521" v="2704" actId="14100"/>
          <ac:spMkLst>
            <pc:docMk/>
            <pc:sldMk cId="1811410728" sldId="1888"/>
            <ac:spMk id="2" creationId="{FAE9C44C-0D4D-5AF7-2B33-DE44250C3D41}"/>
          </ac:spMkLst>
        </pc:spChg>
        <pc:spChg chg="mod">
          <ac:chgData name="Andrew Holmes" userId="eb9da5768798d098" providerId="LiveId" clId="{A7EE353F-DC2B-4A05-B6A4-062E63CE2EEB}" dt="2022-09-23T19:44:16.100" v="2643" actId="20577"/>
          <ac:spMkLst>
            <pc:docMk/>
            <pc:sldMk cId="1811410728" sldId="1888"/>
            <ac:spMk id="3" creationId="{00F984E2-31A5-468B-BDD2-9BF3D346F298}"/>
          </ac:spMkLst>
        </pc:spChg>
        <pc:picChg chg="del">
          <ac:chgData name="Andrew Holmes" userId="eb9da5768798d098" providerId="LiveId" clId="{A7EE353F-DC2B-4A05-B6A4-062E63CE2EEB}" dt="2022-09-22T19:51:39.974" v="410" actId="478"/>
          <ac:picMkLst>
            <pc:docMk/>
            <pc:sldMk cId="1811410728" sldId="1888"/>
            <ac:picMk id="8" creationId="{FBA4B65F-47DF-F4F0-1844-795FD6CABCCA}"/>
          </ac:picMkLst>
        </pc:picChg>
      </pc:sldChg>
      <pc:sldChg chg="addSp delSp modSp mod">
        <pc:chgData name="Andrew Holmes" userId="eb9da5768798d098" providerId="LiveId" clId="{A7EE353F-DC2B-4A05-B6A4-062E63CE2EEB}" dt="2022-09-22T19:15:36.463" v="156" actId="27636"/>
        <pc:sldMkLst>
          <pc:docMk/>
          <pc:sldMk cId="1851186468" sldId="1889"/>
        </pc:sldMkLst>
        <pc:spChg chg="mod">
          <ac:chgData name="Andrew Holmes" userId="eb9da5768798d098" providerId="LiveId" clId="{A7EE353F-DC2B-4A05-B6A4-062E63CE2EEB}" dt="2022-09-22T19:15:36.463" v="156" actId="27636"/>
          <ac:spMkLst>
            <pc:docMk/>
            <pc:sldMk cId="1851186468" sldId="1889"/>
            <ac:spMk id="5" creationId="{3E7DA5E5-53BF-3F47-CEC2-092473DAE151}"/>
          </ac:spMkLst>
        </pc:spChg>
        <pc:graphicFrameChg chg="add del mod">
          <ac:chgData name="Andrew Holmes" userId="eb9da5768798d098" providerId="LiveId" clId="{A7EE353F-DC2B-4A05-B6A4-062E63CE2EEB}" dt="2022-09-22T19:14:59.986" v="139" actId="478"/>
          <ac:graphicFrameMkLst>
            <pc:docMk/>
            <pc:sldMk cId="1851186468" sldId="1889"/>
            <ac:graphicFrameMk id="2" creationId="{807D2C31-C2F5-62CA-6F84-2C76BE0DA8CA}"/>
          </ac:graphicFrameMkLst>
        </pc:graphicFrameChg>
      </pc:sldChg>
      <pc:sldChg chg="del ord">
        <pc:chgData name="Andrew Holmes" userId="eb9da5768798d098" providerId="LiveId" clId="{A7EE353F-DC2B-4A05-B6A4-062E63CE2EEB}" dt="2022-09-23T04:51:20.052" v="2003" actId="2696"/>
        <pc:sldMkLst>
          <pc:docMk/>
          <pc:sldMk cId="3998048568" sldId="1890"/>
        </pc:sldMkLst>
      </pc:sldChg>
      <pc:sldChg chg="del">
        <pc:chgData name="Andrew Holmes" userId="eb9da5768798d098" providerId="LiveId" clId="{A7EE353F-DC2B-4A05-B6A4-062E63CE2EEB}" dt="2022-09-23T03:27:49.122" v="750" actId="47"/>
        <pc:sldMkLst>
          <pc:docMk/>
          <pc:sldMk cId="1044385829" sldId="1891"/>
        </pc:sldMkLst>
      </pc:sldChg>
      <pc:sldChg chg="addSp delSp modSp mod ord delAnim">
        <pc:chgData name="Andrew Holmes" userId="eb9da5768798d098" providerId="LiveId" clId="{A7EE353F-DC2B-4A05-B6A4-062E63CE2EEB}" dt="2022-09-23T15:26:02.308" v="2077" actId="20577"/>
        <pc:sldMkLst>
          <pc:docMk/>
          <pc:sldMk cId="4094048016" sldId="1892"/>
        </pc:sldMkLst>
        <pc:spChg chg="add mod">
          <ac:chgData name="Andrew Holmes" userId="eb9da5768798d098" providerId="LiveId" clId="{A7EE353F-DC2B-4A05-B6A4-062E63CE2EEB}" dt="2022-09-23T15:09:45.488" v="2012" actId="1076"/>
          <ac:spMkLst>
            <pc:docMk/>
            <pc:sldMk cId="4094048016" sldId="1892"/>
            <ac:spMk id="2" creationId="{502818A9-B5C4-0CED-50AB-E88BB38380B5}"/>
          </ac:spMkLst>
        </pc:spChg>
        <pc:spChg chg="add mod">
          <ac:chgData name="Andrew Holmes" userId="eb9da5768798d098" providerId="LiveId" clId="{A7EE353F-DC2B-4A05-B6A4-062E63CE2EEB}" dt="2022-09-23T15:20:30.746" v="2014" actId="1076"/>
          <ac:spMkLst>
            <pc:docMk/>
            <pc:sldMk cId="4094048016" sldId="1892"/>
            <ac:spMk id="3" creationId="{019A5A7F-F309-BD3F-DF90-379FE22FF1EE}"/>
          </ac:spMkLst>
        </pc:spChg>
        <pc:spChg chg="mod">
          <ac:chgData name="Andrew Holmes" userId="eb9da5768798d098" providerId="LiveId" clId="{A7EE353F-DC2B-4A05-B6A4-062E63CE2EEB}" dt="2022-09-23T15:26:02.308" v="2077" actId="20577"/>
          <ac:spMkLst>
            <pc:docMk/>
            <pc:sldMk cId="4094048016" sldId="1892"/>
            <ac:spMk id="4" creationId="{2DBBAE1D-08AF-D238-2692-17FEF59ED9EA}"/>
          </ac:spMkLst>
        </pc:spChg>
        <pc:spChg chg="del">
          <ac:chgData name="Andrew Holmes" userId="eb9da5768798d098" providerId="LiveId" clId="{A7EE353F-DC2B-4A05-B6A4-062E63CE2EEB}" dt="2022-09-23T04:51:07.754" v="1999" actId="478"/>
          <ac:spMkLst>
            <pc:docMk/>
            <pc:sldMk cId="4094048016" sldId="1892"/>
            <ac:spMk id="8" creationId="{F57CBA31-96B0-8189-E90E-ED1658A8AD67}"/>
          </ac:spMkLst>
        </pc:spChg>
        <pc:spChg chg="del">
          <ac:chgData name="Andrew Holmes" userId="eb9da5768798d098" providerId="LiveId" clId="{A7EE353F-DC2B-4A05-B6A4-062E63CE2EEB}" dt="2022-09-23T04:51:10.019" v="2000" actId="478"/>
          <ac:spMkLst>
            <pc:docMk/>
            <pc:sldMk cId="4094048016" sldId="1892"/>
            <ac:spMk id="13" creationId="{A41DD5BD-3C45-39E4-63D9-F16FD0F9EC30}"/>
          </ac:spMkLst>
        </pc:spChg>
        <pc:picChg chg="del">
          <ac:chgData name="Andrew Holmes" userId="eb9da5768798d098" providerId="LiveId" clId="{A7EE353F-DC2B-4A05-B6A4-062E63CE2EEB}" dt="2022-09-23T04:51:11.366" v="2001" actId="478"/>
          <ac:picMkLst>
            <pc:docMk/>
            <pc:sldMk cId="4094048016" sldId="1892"/>
            <ac:picMk id="12" creationId="{5148DBE2-F6BC-A20A-2C52-B65FB63D4B1A}"/>
          </ac:picMkLst>
        </pc:picChg>
      </pc:sldChg>
      <pc:sldChg chg="del ord">
        <pc:chgData name="Andrew Holmes" userId="eb9da5768798d098" providerId="LiveId" clId="{A7EE353F-DC2B-4A05-B6A4-062E63CE2EEB}" dt="2022-09-23T04:51:17.538" v="2002" actId="2696"/>
        <pc:sldMkLst>
          <pc:docMk/>
          <pc:sldMk cId="2135332448" sldId="1893"/>
        </pc:sldMkLst>
      </pc:sldChg>
      <pc:sldChg chg="modSp mod chgLayout">
        <pc:chgData name="Andrew Holmes" userId="eb9da5768798d098" providerId="LiveId" clId="{A7EE353F-DC2B-4A05-B6A4-062E63CE2EEB}" dt="2022-09-23T20:01:31.560" v="2715" actId="20577"/>
        <pc:sldMkLst>
          <pc:docMk/>
          <pc:sldMk cId="105250799" sldId="1894"/>
        </pc:sldMkLst>
        <pc:spChg chg="mod ord">
          <ac:chgData name="Andrew Holmes" userId="eb9da5768798d098" providerId="LiveId" clId="{A7EE353F-DC2B-4A05-B6A4-062E63CE2EEB}" dt="2022-09-23T20:01:08.993" v="2709" actId="700"/>
          <ac:spMkLst>
            <pc:docMk/>
            <pc:sldMk cId="105250799" sldId="1894"/>
            <ac:spMk id="5" creationId="{16C16E9E-D606-9EAB-04D8-E8770365B66F}"/>
          </ac:spMkLst>
        </pc:spChg>
        <pc:spChg chg="mod ord">
          <ac:chgData name="Andrew Holmes" userId="eb9da5768798d098" providerId="LiveId" clId="{A7EE353F-DC2B-4A05-B6A4-062E63CE2EEB}" dt="2022-09-23T20:01:31.560" v="2715" actId="20577"/>
          <ac:spMkLst>
            <pc:docMk/>
            <pc:sldMk cId="105250799" sldId="1894"/>
            <ac:spMk id="6" creationId="{ED2F2647-95A7-F2D7-B26B-76319AFC1A2E}"/>
          </ac:spMkLst>
        </pc:spChg>
      </pc:sldChg>
      <pc:sldChg chg="delSp modSp del mod">
        <pc:chgData name="Andrew Holmes" userId="eb9da5768798d098" providerId="LiveId" clId="{A7EE353F-DC2B-4A05-B6A4-062E63CE2EEB}" dt="2022-09-23T03:35:22.892" v="1673" actId="2696"/>
        <pc:sldMkLst>
          <pc:docMk/>
          <pc:sldMk cId="1799808403" sldId="1895"/>
        </pc:sldMkLst>
        <pc:spChg chg="del mod">
          <ac:chgData name="Andrew Holmes" userId="eb9da5768798d098" providerId="LiveId" clId="{A7EE353F-DC2B-4A05-B6A4-062E63CE2EEB}" dt="2022-09-23T03:35:21.243" v="1672"/>
          <ac:spMkLst>
            <pc:docMk/>
            <pc:sldMk cId="1799808403" sldId="1895"/>
            <ac:spMk id="6" creationId="{6184099D-9A73-DD17-B48B-BAA239F033AE}"/>
          </ac:spMkLst>
        </pc:spChg>
      </pc:sldChg>
      <pc:sldChg chg="addSp delSp modSp mod modAnim">
        <pc:chgData name="Andrew Holmes" userId="eb9da5768798d098" providerId="LiveId" clId="{A7EE353F-DC2B-4A05-B6A4-062E63CE2EEB}" dt="2022-09-23T15:32:44.769" v="2338" actId="20577"/>
        <pc:sldMkLst>
          <pc:docMk/>
          <pc:sldMk cId="142603574" sldId="1896"/>
        </pc:sldMkLst>
        <pc:spChg chg="mod">
          <ac:chgData name="Andrew Holmes" userId="eb9da5768798d098" providerId="LiveId" clId="{A7EE353F-DC2B-4A05-B6A4-062E63CE2EEB}" dt="2022-09-23T03:04:32.319" v="517" actId="207"/>
          <ac:spMkLst>
            <pc:docMk/>
            <pc:sldMk cId="142603574" sldId="1896"/>
            <ac:spMk id="2" creationId="{F3EA8A48-57B8-480B-912A-B017D739B4D0}"/>
          </ac:spMkLst>
        </pc:spChg>
        <pc:spChg chg="del">
          <ac:chgData name="Andrew Holmes" userId="eb9da5768798d098" providerId="LiveId" clId="{A7EE353F-DC2B-4A05-B6A4-062E63CE2EEB}" dt="2022-09-23T03:01:42.990" v="493" actId="478"/>
          <ac:spMkLst>
            <pc:docMk/>
            <pc:sldMk cId="142603574" sldId="1896"/>
            <ac:spMk id="3" creationId="{8CAC9E73-2A87-0DF7-3429-0D08BD9D36A1}"/>
          </ac:spMkLst>
        </pc:spChg>
        <pc:spChg chg="add mod">
          <ac:chgData name="Andrew Holmes" userId="eb9da5768798d098" providerId="LiveId" clId="{A7EE353F-DC2B-4A05-B6A4-062E63CE2EEB}" dt="2022-09-23T15:31:35.436" v="2170" actId="20577"/>
          <ac:spMkLst>
            <pc:docMk/>
            <pc:sldMk cId="142603574" sldId="1896"/>
            <ac:spMk id="4" creationId="{D6E5352A-A278-A656-D28E-31D97083898A}"/>
          </ac:spMkLst>
        </pc:spChg>
        <pc:spChg chg="add mod">
          <ac:chgData name="Andrew Holmes" userId="eb9da5768798d098" providerId="LiveId" clId="{A7EE353F-DC2B-4A05-B6A4-062E63CE2EEB}" dt="2022-09-23T15:32:44.769" v="2338" actId="20577"/>
          <ac:spMkLst>
            <pc:docMk/>
            <pc:sldMk cId="142603574" sldId="1896"/>
            <ac:spMk id="5" creationId="{2B0ACC18-398E-54F7-3E6D-C14AE945483F}"/>
          </ac:spMkLst>
        </pc:spChg>
        <pc:spChg chg="mod">
          <ac:chgData name="Andrew Holmes" userId="eb9da5768798d098" providerId="LiveId" clId="{A7EE353F-DC2B-4A05-B6A4-062E63CE2EEB}" dt="2022-09-23T03:05:13.133" v="545" actId="5793"/>
          <ac:spMkLst>
            <pc:docMk/>
            <pc:sldMk cId="142603574" sldId="1896"/>
            <ac:spMk id="16" creationId="{82B839A9-BE4F-40C7-ABA3-682B626FFB08}"/>
          </ac:spMkLst>
        </pc:spChg>
        <pc:picChg chg="add mod">
          <ac:chgData name="Andrew Holmes" userId="eb9da5768798d098" providerId="LiveId" clId="{A7EE353F-DC2B-4A05-B6A4-062E63CE2EEB}" dt="2022-09-23T15:30:24.374" v="2133" actId="1440"/>
          <ac:picMkLst>
            <pc:docMk/>
            <pc:sldMk cId="142603574" sldId="1896"/>
            <ac:picMk id="3" creationId="{D94F0D2B-690A-0436-ABF8-D9B5D7AF8ED2}"/>
          </ac:picMkLst>
        </pc:picChg>
      </pc:sldChg>
      <pc:sldChg chg="addSp delSp modSp mod modAnim">
        <pc:chgData name="Andrew Holmes" userId="eb9da5768798d098" providerId="LiveId" clId="{A7EE353F-DC2B-4A05-B6A4-062E63CE2EEB}" dt="2022-09-23T03:23:04.946" v="604"/>
        <pc:sldMkLst>
          <pc:docMk/>
          <pc:sldMk cId="2287041601" sldId="1897"/>
        </pc:sldMkLst>
        <pc:spChg chg="mod">
          <ac:chgData name="Andrew Holmes" userId="eb9da5768798d098" providerId="LiveId" clId="{A7EE353F-DC2B-4A05-B6A4-062E63CE2EEB}" dt="2022-09-23T03:04:50.633" v="541" actId="207"/>
          <ac:spMkLst>
            <pc:docMk/>
            <pc:sldMk cId="2287041601" sldId="1897"/>
            <ac:spMk id="2" creationId="{F3EA8A48-57B8-480B-912A-B017D739B4D0}"/>
          </ac:spMkLst>
        </pc:spChg>
        <pc:spChg chg="add mod">
          <ac:chgData name="Andrew Holmes" userId="eb9da5768798d098" providerId="LiveId" clId="{A7EE353F-DC2B-4A05-B6A4-062E63CE2EEB}" dt="2022-09-23T03:22:22.463" v="597" actId="208"/>
          <ac:spMkLst>
            <pc:docMk/>
            <pc:sldMk cId="2287041601" sldId="1897"/>
            <ac:spMk id="5" creationId="{CD18EB0F-840F-0A71-C566-981CCB28949F}"/>
          </ac:spMkLst>
        </pc:spChg>
        <pc:spChg chg="add mod">
          <ac:chgData name="Andrew Holmes" userId="eb9da5768798d098" providerId="LiveId" clId="{A7EE353F-DC2B-4A05-B6A4-062E63CE2EEB}" dt="2022-09-23T03:22:55.474" v="601" actId="1076"/>
          <ac:spMkLst>
            <pc:docMk/>
            <pc:sldMk cId="2287041601" sldId="1897"/>
            <ac:spMk id="6" creationId="{691B1C20-4442-0BD9-7B3F-5F8E45567FE1}"/>
          </ac:spMkLst>
        </pc:spChg>
        <pc:spChg chg="add mod">
          <ac:chgData name="Andrew Holmes" userId="eb9da5768798d098" providerId="LiveId" clId="{A7EE353F-DC2B-4A05-B6A4-062E63CE2EEB}" dt="2022-09-23T03:22:59.225" v="603" actId="1076"/>
          <ac:spMkLst>
            <pc:docMk/>
            <pc:sldMk cId="2287041601" sldId="1897"/>
            <ac:spMk id="7" creationId="{8C83D01A-F9C5-6B8D-4366-4AB132801361}"/>
          </ac:spMkLst>
        </pc:spChg>
        <pc:spChg chg="mod">
          <ac:chgData name="Andrew Holmes" userId="eb9da5768798d098" providerId="LiveId" clId="{A7EE353F-DC2B-4A05-B6A4-062E63CE2EEB}" dt="2022-09-23T03:20:52.325" v="590" actId="255"/>
          <ac:spMkLst>
            <pc:docMk/>
            <pc:sldMk cId="2287041601" sldId="1897"/>
            <ac:spMk id="16" creationId="{82B839A9-BE4F-40C7-ABA3-682B626FFB08}"/>
          </ac:spMkLst>
        </pc:spChg>
        <pc:picChg chg="add mod">
          <ac:chgData name="Andrew Holmes" userId="eb9da5768798d098" providerId="LiveId" clId="{A7EE353F-DC2B-4A05-B6A4-062E63CE2EEB}" dt="2022-09-23T03:21:39.476" v="593"/>
          <ac:picMkLst>
            <pc:docMk/>
            <pc:sldMk cId="2287041601" sldId="1897"/>
            <ac:picMk id="3" creationId="{5E8A856B-D550-7818-8E37-8D86547816B2}"/>
          </ac:picMkLst>
        </pc:picChg>
        <pc:picChg chg="del">
          <ac:chgData name="Andrew Holmes" userId="eb9da5768798d098" providerId="LiveId" clId="{A7EE353F-DC2B-4A05-B6A4-062E63CE2EEB}" dt="2022-09-23T03:04:56.214" v="542" actId="478"/>
          <ac:picMkLst>
            <pc:docMk/>
            <pc:sldMk cId="2287041601" sldId="1897"/>
            <ac:picMk id="4" creationId="{132260C0-5E48-E503-B370-64DAC2F482AF}"/>
          </ac:picMkLst>
        </pc:picChg>
      </pc:sldChg>
      <pc:sldChg chg="del">
        <pc:chgData name="Andrew Holmes" userId="eb9da5768798d098" providerId="LiveId" clId="{A7EE353F-DC2B-4A05-B6A4-062E63CE2EEB}" dt="2022-09-23T03:26:58.280" v="733" actId="2696"/>
        <pc:sldMkLst>
          <pc:docMk/>
          <pc:sldMk cId="80912395" sldId="1898"/>
        </pc:sldMkLst>
      </pc:sldChg>
      <pc:sldChg chg="del">
        <pc:chgData name="Andrew Holmes" userId="eb9da5768798d098" providerId="LiveId" clId="{A7EE353F-DC2B-4A05-B6A4-062E63CE2EEB}" dt="2022-09-23T03:27:00.421" v="734" actId="2696"/>
        <pc:sldMkLst>
          <pc:docMk/>
          <pc:sldMk cId="3469540251" sldId="1899"/>
        </pc:sldMkLst>
      </pc:sldChg>
      <pc:sldChg chg="addSp modSp new mod modAnim">
        <pc:chgData name="Andrew Holmes" userId="eb9da5768798d098" providerId="LiveId" clId="{A7EE353F-DC2B-4A05-B6A4-062E63CE2EEB}" dt="2022-09-23T04:46:39.595" v="1675" actId="207"/>
        <pc:sldMkLst>
          <pc:docMk/>
          <pc:sldMk cId="3168074793" sldId="1900"/>
        </pc:sldMkLst>
        <pc:spChg chg="mod">
          <ac:chgData name="Andrew Holmes" userId="eb9da5768798d098" providerId="LiveId" clId="{A7EE353F-DC2B-4A05-B6A4-062E63CE2EEB}" dt="2022-09-23T03:26:04.433" v="717" actId="20577"/>
          <ac:spMkLst>
            <pc:docMk/>
            <pc:sldMk cId="3168074793" sldId="1900"/>
            <ac:spMk id="2" creationId="{7B05E5B5-8E70-D70F-BB9A-B44C2538AB07}"/>
          </ac:spMkLst>
        </pc:spChg>
        <pc:spChg chg="mod">
          <ac:chgData name="Andrew Holmes" userId="eb9da5768798d098" providerId="LiveId" clId="{A7EE353F-DC2B-4A05-B6A4-062E63CE2EEB}" dt="2022-09-23T04:46:39.595" v="1675" actId="207"/>
          <ac:spMkLst>
            <pc:docMk/>
            <pc:sldMk cId="3168074793" sldId="1900"/>
            <ac:spMk id="3" creationId="{47E35A37-FD31-19CD-D7C7-29388E7AD562}"/>
          </ac:spMkLst>
        </pc:spChg>
        <pc:spChg chg="add mod">
          <ac:chgData name="Andrew Holmes" userId="eb9da5768798d098" providerId="LiveId" clId="{A7EE353F-DC2B-4A05-B6A4-062E63CE2EEB}" dt="2022-09-23T03:26:45.936" v="731" actId="403"/>
          <ac:spMkLst>
            <pc:docMk/>
            <pc:sldMk cId="3168074793" sldId="1900"/>
            <ac:spMk id="4" creationId="{CEAB2C52-712E-1790-637B-6CB9938C90AB}"/>
          </ac:spMkLst>
        </pc:spChg>
      </pc:sldChg>
      <pc:sldChg chg="modSp new mod">
        <pc:chgData name="Andrew Holmes" userId="eb9da5768798d098" providerId="LiveId" clId="{A7EE353F-DC2B-4A05-B6A4-062E63CE2EEB}" dt="2022-09-23T04:48:27.223" v="1882" actId="6549"/>
        <pc:sldMkLst>
          <pc:docMk/>
          <pc:sldMk cId="990075887" sldId="1901"/>
        </pc:sldMkLst>
        <pc:spChg chg="mod">
          <ac:chgData name="Andrew Holmes" userId="eb9da5768798d098" providerId="LiveId" clId="{A7EE353F-DC2B-4A05-B6A4-062E63CE2EEB}" dt="2022-09-23T04:48:27.223" v="1882" actId="6549"/>
          <ac:spMkLst>
            <pc:docMk/>
            <pc:sldMk cId="990075887" sldId="1901"/>
            <ac:spMk id="2" creationId="{FA1885BC-3499-19F6-60A1-F12A178FBB28}"/>
          </ac:spMkLst>
        </pc:spChg>
        <pc:spChg chg="mod">
          <ac:chgData name="Andrew Holmes" userId="eb9da5768798d098" providerId="LiveId" clId="{A7EE353F-DC2B-4A05-B6A4-062E63CE2EEB}" dt="2022-09-23T04:46:53.266" v="1690" actId="207"/>
          <ac:spMkLst>
            <pc:docMk/>
            <pc:sldMk cId="990075887" sldId="1901"/>
            <ac:spMk id="3" creationId="{4BBE0947-CD8E-228C-4D3B-8798644F3E6A}"/>
          </ac:spMkLst>
        </pc:spChg>
      </pc:sldChg>
      <pc:sldChg chg="addSp delSp modSp new mod modAnim">
        <pc:chgData name="Andrew Holmes" userId="eb9da5768798d098" providerId="LiveId" clId="{A7EE353F-DC2B-4A05-B6A4-062E63CE2EEB}" dt="2022-09-23T04:49:15.786" v="1953" actId="1036"/>
        <pc:sldMkLst>
          <pc:docMk/>
          <pc:sldMk cId="49592129" sldId="1902"/>
        </pc:sldMkLst>
        <pc:spChg chg="del">
          <ac:chgData name="Andrew Holmes" userId="eb9da5768798d098" providerId="LiveId" clId="{A7EE353F-DC2B-4A05-B6A4-062E63CE2EEB}" dt="2022-09-23T04:49:12.722" v="1928" actId="478"/>
          <ac:spMkLst>
            <pc:docMk/>
            <pc:sldMk cId="49592129" sldId="1902"/>
            <ac:spMk id="2" creationId="{AB6AD178-C4B2-E88B-30D6-CF1378EE40BC}"/>
          </ac:spMkLst>
        </pc:spChg>
        <pc:spChg chg="mod">
          <ac:chgData name="Andrew Holmes" userId="eb9da5768798d098" providerId="LiveId" clId="{A7EE353F-DC2B-4A05-B6A4-062E63CE2EEB}" dt="2022-09-23T04:49:07.672" v="1927" actId="20577"/>
          <ac:spMkLst>
            <pc:docMk/>
            <pc:sldMk cId="49592129" sldId="1902"/>
            <ac:spMk id="3" creationId="{A5EBCD1B-86DE-7390-5869-F145F0D36F85}"/>
          </ac:spMkLst>
        </pc:spChg>
        <pc:picChg chg="add mod">
          <ac:chgData name="Andrew Holmes" userId="eb9da5768798d098" providerId="LiveId" clId="{A7EE353F-DC2B-4A05-B6A4-062E63CE2EEB}" dt="2022-09-23T04:49:15.786" v="1953" actId="1036"/>
          <ac:picMkLst>
            <pc:docMk/>
            <pc:sldMk cId="49592129" sldId="1902"/>
            <ac:picMk id="4" creationId="{1A75AF2C-D733-D0B8-524E-E8C26115E756}"/>
          </ac:picMkLst>
        </pc:picChg>
      </pc:sldChg>
      <pc:sldChg chg="addSp modSp new mod">
        <pc:chgData name="Andrew Holmes" userId="eb9da5768798d098" providerId="LiveId" clId="{A7EE353F-DC2B-4A05-B6A4-062E63CE2EEB}" dt="2022-09-23T04:50:49.246" v="1987" actId="1076"/>
        <pc:sldMkLst>
          <pc:docMk/>
          <pc:sldMk cId="1455595505" sldId="1903"/>
        </pc:sldMkLst>
        <pc:spChg chg="mod">
          <ac:chgData name="Andrew Holmes" userId="eb9da5768798d098" providerId="LiveId" clId="{A7EE353F-DC2B-4A05-B6A4-062E63CE2EEB}" dt="2022-09-23T04:49:36.967" v="1984" actId="207"/>
          <ac:spMkLst>
            <pc:docMk/>
            <pc:sldMk cId="1455595505" sldId="1903"/>
            <ac:spMk id="3" creationId="{7E2EA6D2-6F3A-13E6-EB8A-90F1DB203040}"/>
          </ac:spMkLst>
        </pc:spChg>
        <pc:picChg chg="add mod">
          <ac:chgData name="Andrew Holmes" userId="eb9da5768798d098" providerId="LiveId" clId="{A7EE353F-DC2B-4A05-B6A4-062E63CE2EEB}" dt="2022-09-23T04:50:49.246" v="1987" actId="1076"/>
          <ac:picMkLst>
            <pc:docMk/>
            <pc:sldMk cId="1455595505" sldId="1903"/>
            <ac:picMk id="1026" creationId="{FC111076-315F-D451-21CE-B41AD52DEA15}"/>
          </ac:picMkLst>
        </pc:picChg>
      </pc:sldChg>
      <pc:sldChg chg="addSp delSp modSp new mod">
        <pc:chgData name="Andrew Holmes" userId="eb9da5768798d098" providerId="LiveId" clId="{A7EE353F-DC2B-4A05-B6A4-062E63CE2EEB}" dt="2022-09-23T15:26:13.290" v="2127" actId="20577"/>
        <pc:sldMkLst>
          <pc:docMk/>
          <pc:sldMk cId="207248676" sldId="1904"/>
        </pc:sldMkLst>
        <pc:spChg chg="add del">
          <ac:chgData name="Andrew Holmes" userId="eb9da5768798d098" providerId="LiveId" clId="{A7EE353F-DC2B-4A05-B6A4-062E63CE2EEB}" dt="2022-09-23T15:21:02.691" v="2018"/>
          <ac:spMkLst>
            <pc:docMk/>
            <pc:sldMk cId="207248676" sldId="1904"/>
            <ac:spMk id="2" creationId="{24AE19ED-84E7-592B-E408-09B7B7CE25C2}"/>
          </ac:spMkLst>
        </pc:spChg>
        <pc:spChg chg="mod">
          <ac:chgData name="Andrew Holmes" userId="eb9da5768798d098" providerId="LiveId" clId="{A7EE353F-DC2B-4A05-B6A4-062E63CE2EEB}" dt="2022-09-23T15:26:13.290" v="2127" actId="20577"/>
          <ac:spMkLst>
            <pc:docMk/>
            <pc:sldMk cId="207248676" sldId="1904"/>
            <ac:spMk id="4" creationId="{AE734725-9CCA-5767-CBC0-266023CA0390}"/>
          </ac:spMkLst>
        </pc:spChg>
        <pc:spChg chg="add del mod">
          <ac:chgData name="Andrew Holmes" userId="eb9da5768798d098" providerId="LiveId" clId="{A7EE353F-DC2B-4A05-B6A4-062E63CE2EEB}" dt="2022-09-23T15:21:56.676" v="2029" actId="14100"/>
          <ac:spMkLst>
            <pc:docMk/>
            <pc:sldMk cId="207248676" sldId="1904"/>
            <ac:spMk id="5" creationId="{1191FE33-D7CF-ADE6-DB56-87EA3BE5714B}"/>
          </ac:spMkLst>
        </pc:spChg>
      </pc:sldChg>
      <pc:sldChg chg="addSp delSp modSp add mod">
        <pc:chgData name="Andrew Holmes" userId="eb9da5768798d098" providerId="LiveId" clId="{A7EE353F-DC2B-4A05-B6A4-062E63CE2EEB}" dt="2022-09-23T19:34:04.388" v="2484" actId="207"/>
        <pc:sldMkLst>
          <pc:docMk/>
          <pc:sldMk cId="3999977667" sldId="1905"/>
        </pc:sldMkLst>
        <pc:spChg chg="mod">
          <ac:chgData name="Andrew Holmes" userId="eb9da5768798d098" providerId="LiveId" clId="{A7EE353F-DC2B-4A05-B6A4-062E63CE2EEB}" dt="2022-09-23T19:34:04.388" v="2484" actId="207"/>
          <ac:spMkLst>
            <pc:docMk/>
            <pc:sldMk cId="3999977667" sldId="1905"/>
            <ac:spMk id="4" creationId="{D6E5352A-A278-A656-D28E-31D97083898A}"/>
          </ac:spMkLst>
        </pc:spChg>
        <pc:spChg chg="mod">
          <ac:chgData name="Andrew Holmes" userId="eb9da5768798d098" providerId="LiveId" clId="{A7EE353F-DC2B-4A05-B6A4-062E63CE2EEB}" dt="2022-09-23T15:34:42.467" v="2467" actId="20577"/>
          <ac:spMkLst>
            <pc:docMk/>
            <pc:sldMk cId="3999977667" sldId="1905"/>
            <ac:spMk id="5" creationId="{2B0ACC18-398E-54F7-3E6D-C14AE945483F}"/>
          </ac:spMkLst>
        </pc:spChg>
        <pc:picChg chg="del">
          <ac:chgData name="Andrew Holmes" userId="eb9da5768798d098" providerId="LiveId" clId="{A7EE353F-DC2B-4A05-B6A4-062E63CE2EEB}" dt="2022-09-23T15:34:05.443" v="2349" actId="478"/>
          <ac:picMkLst>
            <pc:docMk/>
            <pc:sldMk cId="3999977667" sldId="1905"/>
            <ac:picMk id="3" creationId="{D94F0D2B-690A-0436-ABF8-D9B5D7AF8ED2}"/>
          </ac:picMkLst>
        </pc:picChg>
        <pc:picChg chg="add mod">
          <ac:chgData name="Andrew Holmes" userId="eb9da5768798d098" providerId="LiveId" clId="{A7EE353F-DC2B-4A05-B6A4-062E63CE2EEB}" dt="2022-09-23T15:34:13.473" v="2353" actId="1076"/>
          <ac:picMkLst>
            <pc:docMk/>
            <pc:sldMk cId="3999977667" sldId="1905"/>
            <ac:picMk id="2050" creationId="{DC3FDD81-C40D-2D64-AC55-3B7B5BE98B59}"/>
          </ac:picMkLst>
        </pc:picChg>
      </pc:sldChg>
      <pc:sldChg chg="addSp delSp modSp add mod">
        <pc:chgData name="Andrew Holmes" userId="eb9da5768798d098" providerId="LiveId" clId="{A7EE353F-DC2B-4A05-B6A4-062E63CE2EEB}" dt="2022-09-23T19:50:40.696" v="2706" actId="1076"/>
        <pc:sldMkLst>
          <pc:docMk/>
          <pc:sldMk cId="2807092090" sldId="1906"/>
        </pc:sldMkLst>
        <pc:spChg chg="mod">
          <ac:chgData name="Andrew Holmes" userId="eb9da5768798d098" providerId="LiveId" clId="{A7EE353F-DC2B-4A05-B6A4-062E63CE2EEB}" dt="2022-09-23T19:33:46.490" v="2479" actId="207"/>
          <ac:spMkLst>
            <pc:docMk/>
            <pc:sldMk cId="2807092090" sldId="1906"/>
            <ac:spMk id="4" creationId="{D6E5352A-A278-A656-D28E-31D97083898A}"/>
          </ac:spMkLst>
        </pc:spChg>
        <pc:spChg chg="mod">
          <ac:chgData name="Andrew Holmes" userId="eb9da5768798d098" providerId="LiveId" clId="{A7EE353F-DC2B-4A05-B6A4-062E63CE2EEB}" dt="2022-09-23T19:35:07.983" v="2641" actId="20577"/>
          <ac:spMkLst>
            <pc:docMk/>
            <pc:sldMk cId="2807092090" sldId="1906"/>
            <ac:spMk id="5" creationId="{2B0ACC18-398E-54F7-3E6D-C14AE945483F}"/>
          </ac:spMkLst>
        </pc:spChg>
        <pc:picChg chg="add mod">
          <ac:chgData name="Andrew Holmes" userId="eb9da5768798d098" providerId="LiveId" clId="{A7EE353F-DC2B-4A05-B6A4-062E63CE2EEB}" dt="2022-09-23T19:50:40.696" v="2706" actId="1076"/>
          <ac:picMkLst>
            <pc:docMk/>
            <pc:sldMk cId="2807092090" sldId="1906"/>
            <ac:picMk id="3" creationId="{89A67529-A01A-71AE-3E6C-23C4822F303C}"/>
          </ac:picMkLst>
        </pc:picChg>
        <pc:picChg chg="del">
          <ac:chgData name="Andrew Holmes" userId="eb9da5768798d098" providerId="LiveId" clId="{A7EE353F-DC2B-4A05-B6A4-062E63CE2EEB}" dt="2022-09-23T19:35:09.646" v="2642" actId="478"/>
          <ac:picMkLst>
            <pc:docMk/>
            <pc:sldMk cId="2807092090" sldId="1906"/>
            <ac:picMk id="2050" creationId="{DC3FDD81-C40D-2D64-AC55-3B7B5BE98B59}"/>
          </ac:picMkLst>
        </pc:picChg>
      </pc:sldChg>
    </pc:docChg>
  </pc:docChgLst>
  <pc:docChgLst>
    <pc:chgData name="Andrew Holmes" userId="eb9da5768798d098" providerId="LiveId" clId="{78ABE1B5-A4FE-49EF-BA0B-FDFDEF096C42}"/>
    <pc:docChg chg="undo custSel addSld delSld modSld sldOrd modSection">
      <pc:chgData name="Andrew Holmes" userId="eb9da5768798d098" providerId="LiveId" clId="{78ABE1B5-A4FE-49EF-BA0B-FDFDEF096C42}" dt="2022-09-17T00:28:57.140" v="4183" actId="20577"/>
      <pc:docMkLst>
        <pc:docMk/>
      </pc:docMkLst>
      <pc:sldChg chg="addSp delSp modSp mod modAnim">
        <pc:chgData name="Andrew Holmes" userId="eb9da5768798d098" providerId="LiveId" clId="{78ABE1B5-A4FE-49EF-BA0B-FDFDEF096C42}" dt="2022-09-15T05:06:57.523" v="3011"/>
        <pc:sldMkLst>
          <pc:docMk/>
          <pc:sldMk cId="3174066405" sldId="1867"/>
        </pc:sldMkLst>
        <pc:spChg chg="mod">
          <ac:chgData name="Andrew Holmes" userId="eb9da5768798d098" providerId="LiveId" clId="{78ABE1B5-A4FE-49EF-BA0B-FDFDEF096C42}" dt="2022-09-15T05:03:40.969" v="2985" actId="20577"/>
          <ac:spMkLst>
            <pc:docMk/>
            <pc:sldMk cId="3174066405" sldId="1867"/>
            <ac:spMk id="2" creationId="{3F36812B-2065-4A2B-B59B-8957022687BC}"/>
          </ac:spMkLst>
        </pc:spChg>
        <pc:spChg chg="mod">
          <ac:chgData name="Andrew Holmes" userId="eb9da5768798d098" providerId="LiveId" clId="{78ABE1B5-A4FE-49EF-BA0B-FDFDEF096C42}" dt="2022-09-13T22:44:41.173" v="11" actId="5793"/>
          <ac:spMkLst>
            <pc:docMk/>
            <pc:sldMk cId="3174066405" sldId="1867"/>
            <ac:spMk id="5" creationId="{E8C5EA60-12FC-4FB7-9CED-CDC28177F4B1}"/>
          </ac:spMkLst>
        </pc:spChg>
        <pc:picChg chg="add mod modCrop">
          <ac:chgData name="Andrew Holmes" userId="eb9da5768798d098" providerId="LiveId" clId="{78ABE1B5-A4FE-49EF-BA0B-FDFDEF096C42}" dt="2022-09-15T05:06:46.547" v="3008" actId="1076"/>
          <ac:picMkLst>
            <pc:docMk/>
            <pc:sldMk cId="3174066405" sldId="1867"/>
            <ac:picMk id="4" creationId="{45D7C634-9A84-5C89-82CA-F22F7A693209}"/>
          </ac:picMkLst>
        </pc:picChg>
        <pc:picChg chg="add del mod">
          <ac:chgData name="Andrew Holmes" userId="eb9da5768798d098" providerId="LiveId" clId="{78ABE1B5-A4FE-49EF-BA0B-FDFDEF096C42}" dt="2022-09-14T04:45:06.332" v="561" actId="21"/>
          <ac:picMkLst>
            <pc:docMk/>
            <pc:sldMk cId="3174066405" sldId="1867"/>
            <ac:picMk id="4" creationId="{CBEE12C4-310E-E7D4-A353-65425D7C22AC}"/>
          </ac:picMkLst>
        </pc:picChg>
        <pc:picChg chg="add mod">
          <ac:chgData name="Andrew Holmes" userId="eb9da5768798d098" providerId="LiveId" clId="{78ABE1B5-A4FE-49EF-BA0B-FDFDEF096C42}" dt="2022-09-14T04:44:59.612" v="560" actId="1076"/>
          <ac:picMkLst>
            <pc:docMk/>
            <pc:sldMk cId="3174066405" sldId="1867"/>
            <ac:picMk id="7" creationId="{0E071EAF-F837-AA53-229B-52838EAFD1E0}"/>
          </ac:picMkLst>
        </pc:picChg>
        <pc:picChg chg="add mod modCrop">
          <ac:chgData name="Andrew Holmes" userId="eb9da5768798d098" providerId="LiveId" clId="{78ABE1B5-A4FE-49EF-BA0B-FDFDEF096C42}" dt="2022-09-15T05:06:33.798" v="3005" actId="1076"/>
          <ac:picMkLst>
            <pc:docMk/>
            <pc:sldMk cId="3174066405" sldId="1867"/>
            <ac:picMk id="8" creationId="{58DCEF06-7F85-B9C7-93EB-CF12F34074D1}"/>
          </ac:picMkLst>
        </pc:picChg>
        <pc:picChg chg="add mod modCrop">
          <ac:chgData name="Andrew Holmes" userId="eb9da5768798d098" providerId="LiveId" clId="{78ABE1B5-A4FE-49EF-BA0B-FDFDEF096C42}" dt="2022-09-15T05:06:21.263" v="3003" actId="1076"/>
          <ac:picMkLst>
            <pc:docMk/>
            <pc:sldMk cId="3174066405" sldId="1867"/>
            <ac:picMk id="10" creationId="{36F6A3F4-C0EE-17EC-2D09-2F68F2161F8F}"/>
          </ac:picMkLst>
        </pc:picChg>
      </pc:sldChg>
      <pc:sldChg chg="modSp mod">
        <pc:chgData name="Andrew Holmes" userId="eb9da5768798d098" providerId="LiveId" clId="{78ABE1B5-A4FE-49EF-BA0B-FDFDEF096C42}" dt="2022-09-13T22:49:25.402" v="240" actId="113"/>
        <pc:sldMkLst>
          <pc:docMk/>
          <pc:sldMk cId="85230843" sldId="1868"/>
        </pc:sldMkLst>
        <pc:spChg chg="mod">
          <ac:chgData name="Andrew Holmes" userId="eb9da5768798d098" providerId="LiveId" clId="{78ABE1B5-A4FE-49EF-BA0B-FDFDEF096C42}" dt="2022-09-13T22:45:15.867" v="32" actId="1076"/>
          <ac:spMkLst>
            <pc:docMk/>
            <pc:sldMk cId="85230843" sldId="1868"/>
            <ac:spMk id="4" creationId="{FD9E38B3-4686-8247-9625-49018D29F408}"/>
          </ac:spMkLst>
        </pc:spChg>
        <pc:spChg chg="mod">
          <ac:chgData name="Andrew Holmes" userId="eb9da5768798d098" providerId="LiveId" clId="{78ABE1B5-A4FE-49EF-BA0B-FDFDEF096C42}" dt="2022-09-13T22:49:25.402" v="240" actId="113"/>
          <ac:spMkLst>
            <pc:docMk/>
            <pc:sldMk cId="85230843" sldId="1868"/>
            <ac:spMk id="6" creationId="{7DCBA01B-ECA4-4938-872A-B38BEB13AC06}"/>
          </ac:spMkLst>
        </pc:spChg>
      </pc:sldChg>
      <pc:sldChg chg="addSp delSp modSp mod ord">
        <pc:chgData name="Andrew Holmes" userId="eb9da5768798d098" providerId="LiveId" clId="{78ABE1B5-A4FE-49EF-BA0B-FDFDEF096C42}" dt="2022-09-16T20:07:29.910" v="4066" actId="1076"/>
        <pc:sldMkLst>
          <pc:docMk/>
          <pc:sldMk cId="551686880" sldId="1869"/>
        </pc:sldMkLst>
        <pc:spChg chg="add mod">
          <ac:chgData name="Andrew Holmes" userId="eb9da5768798d098" providerId="LiveId" clId="{78ABE1B5-A4FE-49EF-BA0B-FDFDEF096C42}" dt="2022-09-16T20:07:27.180" v="4065" actId="1076"/>
          <ac:spMkLst>
            <pc:docMk/>
            <pc:sldMk cId="551686880" sldId="1869"/>
            <ac:spMk id="2" creationId="{DFDBFA59-D589-9FED-7821-5B4725812CA3}"/>
          </ac:spMkLst>
        </pc:spChg>
        <pc:spChg chg="mod">
          <ac:chgData name="Andrew Holmes" userId="eb9da5768798d098" providerId="LiveId" clId="{78ABE1B5-A4FE-49EF-BA0B-FDFDEF096C42}" dt="2022-09-16T20:07:29.910" v="4066" actId="1076"/>
          <ac:spMkLst>
            <pc:docMk/>
            <pc:sldMk cId="551686880" sldId="1869"/>
            <ac:spMk id="4" creationId="{048FBE6B-DC67-4E64-80F4-CADE978D2FE3}"/>
          </ac:spMkLst>
        </pc:spChg>
        <pc:spChg chg="mod">
          <ac:chgData name="Andrew Holmes" userId="eb9da5768798d098" providerId="LiveId" clId="{78ABE1B5-A4FE-49EF-BA0B-FDFDEF096C42}" dt="2022-09-16T20:07:22.895" v="4064" actId="1076"/>
          <ac:spMkLst>
            <pc:docMk/>
            <pc:sldMk cId="551686880" sldId="1869"/>
            <ac:spMk id="10" creationId="{3E90A16C-1235-4DE1-9AE7-2F7599C83F90}"/>
          </ac:spMkLst>
        </pc:spChg>
        <pc:graphicFrameChg chg="del">
          <ac:chgData name="Andrew Holmes" userId="eb9da5768798d098" providerId="LiveId" clId="{78ABE1B5-A4FE-49EF-BA0B-FDFDEF096C42}" dt="2022-09-15T05:00:21.508" v="2762" actId="478"/>
          <ac:graphicFrameMkLst>
            <pc:docMk/>
            <pc:sldMk cId="551686880" sldId="1869"/>
            <ac:graphicFrameMk id="7" creationId="{AD3D3348-39B0-440D-88BE-1A8FA9891931}"/>
          </ac:graphicFrameMkLst>
        </pc:graphicFrameChg>
        <pc:picChg chg="add mod">
          <ac:chgData name="Andrew Holmes" userId="eb9da5768798d098" providerId="LiveId" clId="{78ABE1B5-A4FE-49EF-BA0B-FDFDEF096C42}" dt="2022-09-16T18:43:11.664" v="3090" actId="1076"/>
          <ac:picMkLst>
            <pc:docMk/>
            <pc:sldMk cId="551686880" sldId="1869"/>
            <ac:picMk id="3" creationId="{73F3F846-498D-BE56-E418-E3022C13B52B}"/>
          </ac:picMkLst>
        </pc:picChg>
      </pc:sldChg>
      <pc:sldChg chg="modSp add del mod">
        <pc:chgData name="Andrew Holmes" userId="eb9da5768798d098" providerId="LiveId" clId="{78ABE1B5-A4FE-49EF-BA0B-FDFDEF096C42}" dt="2022-09-17T00:28:57.140" v="4183" actId="20577"/>
        <pc:sldMkLst>
          <pc:docMk/>
          <pc:sldMk cId="2701910104" sldId="1870"/>
        </pc:sldMkLst>
        <pc:spChg chg="mod">
          <ac:chgData name="Andrew Holmes" userId="eb9da5768798d098" providerId="LiveId" clId="{78ABE1B5-A4FE-49EF-BA0B-FDFDEF096C42}" dt="2022-09-17T00:28:57.140" v="4183" actId="20577"/>
          <ac:spMkLst>
            <pc:docMk/>
            <pc:sldMk cId="2701910104" sldId="1870"/>
            <ac:spMk id="3" creationId="{EF99585A-5E1F-40FA-8E64-BB4F04611657}"/>
          </ac:spMkLst>
        </pc:spChg>
        <pc:spChg chg="mod">
          <ac:chgData name="Andrew Holmes" userId="eb9da5768798d098" providerId="LiveId" clId="{78ABE1B5-A4FE-49EF-BA0B-FDFDEF096C42}" dt="2022-09-14T19:00:18.987" v="1662" actId="20577"/>
          <ac:spMkLst>
            <pc:docMk/>
            <pc:sldMk cId="2701910104" sldId="1870"/>
            <ac:spMk id="5" creationId="{CF037412-7BC5-4AAA-8ED5-FC377A84CB0C}"/>
          </ac:spMkLst>
        </pc:spChg>
      </pc:sldChg>
      <pc:sldChg chg="delSp modSp del mod ord modAnim">
        <pc:chgData name="Andrew Holmes" userId="eb9da5768798d098" providerId="LiveId" clId="{78ABE1B5-A4FE-49EF-BA0B-FDFDEF096C42}" dt="2022-09-16T19:58:36.353" v="3502" actId="2696"/>
        <pc:sldMkLst>
          <pc:docMk/>
          <pc:sldMk cId="3477364328" sldId="1871"/>
        </pc:sldMkLst>
        <pc:spChg chg="mod">
          <ac:chgData name="Andrew Holmes" userId="eb9da5768798d098" providerId="LiveId" clId="{78ABE1B5-A4FE-49EF-BA0B-FDFDEF096C42}" dt="2022-09-13T22:50:09.010" v="281" actId="20577"/>
          <ac:spMkLst>
            <pc:docMk/>
            <pc:sldMk cId="3477364328" sldId="1871"/>
            <ac:spMk id="2" creationId="{F3EA8A48-57B8-480B-912A-B017D739B4D0}"/>
          </ac:spMkLst>
        </pc:spChg>
        <pc:spChg chg="mod">
          <ac:chgData name="Andrew Holmes" userId="eb9da5768798d098" providerId="LiveId" clId="{78ABE1B5-A4FE-49EF-BA0B-FDFDEF096C42}" dt="2022-09-15T15:15:34.093" v="3086" actId="255"/>
          <ac:spMkLst>
            <pc:docMk/>
            <pc:sldMk cId="3477364328" sldId="1871"/>
            <ac:spMk id="16" creationId="{82B839A9-BE4F-40C7-ABA3-682B626FFB08}"/>
          </ac:spMkLst>
        </pc:spChg>
        <pc:graphicFrameChg chg="del">
          <ac:chgData name="Andrew Holmes" userId="eb9da5768798d098" providerId="LiveId" clId="{78ABE1B5-A4FE-49EF-BA0B-FDFDEF096C42}" dt="2022-09-15T05:00:47.225" v="2803" actId="478"/>
          <ac:graphicFrameMkLst>
            <pc:docMk/>
            <pc:sldMk cId="3477364328" sldId="1871"/>
            <ac:graphicFrameMk id="9" creationId="{E94B267D-A2CA-438F-8FBB-76610B20C19D}"/>
          </ac:graphicFrameMkLst>
        </pc:graphicFrameChg>
      </pc:sldChg>
      <pc:sldChg chg="addSp delSp modSp add del mod ord">
        <pc:chgData name="Andrew Holmes" userId="eb9da5768798d098" providerId="LiveId" clId="{78ABE1B5-A4FE-49EF-BA0B-FDFDEF096C42}" dt="2022-09-15T04:59:30.461" v="2753" actId="478"/>
        <pc:sldMkLst>
          <pc:docMk/>
          <pc:sldMk cId="2671048786" sldId="1872"/>
        </pc:sldMkLst>
        <pc:spChg chg="mod">
          <ac:chgData name="Andrew Holmes" userId="eb9da5768798d098" providerId="LiveId" clId="{78ABE1B5-A4FE-49EF-BA0B-FDFDEF096C42}" dt="2022-09-15T04:59:27.434" v="2752" actId="1076"/>
          <ac:spMkLst>
            <pc:docMk/>
            <pc:sldMk cId="2671048786" sldId="1872"/>
            <ac:spMk id="3" creationId="{87FFCC38-D58E-4E17-AA29-4F5F2A66F1EA}"/>
          </ac:spMkLst>
        </pc:spChg>
        <pc:spChg chg="del">
          <ac:chgData name="Andrew Holmes" userId="eb9da5768798d098" providerId="LiveId" clId="{78ABE1B5-A4FE-49EF-BA0B-FDFDEF096C42}" dt="2022-09-14T19:05:31.226" v="1735" actId="478"/>
          <ac:spMkLst>
            <pc:docMk/>
            <pc:sldMk cId="2671048786" sldId="1872"/>
            <ac:spMk id="6" creationId="{ABBE63FD-D9C7-444F-860A-18548AACC400}"/>
          </ac:spMkLst>
        </pc:spChg>
        <pc:spChg chg="del">
          <ac:chgData name="Andrew Holmes" userId="eb9da5768798d098" providerId="LiveId" clId="{78ABE1B5-A4FE-49EF-BA0B-FDFDEF096C42}" dt="2022-09-14T19:05:29.323" v="1734" actId="478"/>
          <ac:spMkLst>
            <pc:docMk/>
            <pc:sldMk cId="2671048786" sldId="1872"/>
            <ac:spMk id="7" creationId="{F3C17070-3423-401C-9DE7-B5BFD642EF36}"/>
          </ac:spMkLst>
        </pc:spChg>
        <pc:spChg chg="del mod">
          <ac:chgData name="Andrew Holmes" userId="eb9da5768798d098" providerId="LiveId" clId="{78ABE1B5-A4FE-49EF-BA0B-FDFDEF096C42}" dt="2022-09-15T04:59:30.461" v="2753" actId="478"/>
          <ac:spMkLst>
            <pc:docMk/>
            <pc:sldMk cId="2671048786" sldId="1872"/>
            <ac:spMk id="9219" creationId="{A17D04F1-4318-4DD6-B27E-D66AE4D426B2}"/>
          </ac:spMkLst>
        </pc:spChg>
        <pc:picChg chg="add mod">
          <ac:chgData name="Andrew Holmes" userId="eb9da5768798d098" providerId="LiveId" clId="{78ABE1B5-A4FE-49EF-BA0B-FDFDEF096C42}" dt="2022-09-15T04:59:03.624" v="2744" actId="1076"/>
          <ac:picMkLst>
            <pc:docMk/>
            <pc:sldMk cId="2671048786" sldId="1872"/>
            <ac:picMk id="4" creationId="{ABFDA983-19C9-43B0-A7FB-1DF857643D5C}"/>
          </ac:picMkLst>
        </pc:picChg>
      </pc:sldChg>
      <pc:sldChg chg="del">
        <pc:chgData name="Andrew Holmes" userId="eb9da5768798d098" providerId="LiveId" clId="{78ABE1B5-A4FE-49EF-BA0B-FDFDEF096C42}" dt="2022-09-14T19:02:33.129" v="1705" actId="47"/>
        <pc:sldMkLst>
          <pc:docMk/>
          <pc:sldMk cId="261615471" sldId="1873"/>
        </pc:sldMkLst>
      </pc:sldChg>
      <pc:sldChg chg="addSp delSp modSp mod">
        <pc:chgData name="Andrew Holmes" userId="eb9da5768798d098" providerId="LiveId" clId="{78ABE1B5-A4FE-49EF-BA0B-FDFDEF096C42}" dt="2022-09-14T19:01:59.229" v="1700" actId="478"/>
        <pc:sldMkLst>
          <pc:docMk/>
          <pc:sldMk cId="1533608244" sldId="1874"/>
        </pc:sldMkLst>
        <pc:spChg chg="del">
          <ac:chgData name="Andrew Holmes" userId="eb9da5768798d098" providerId="LiveId" clId="{78ABE1B5-A4FE-49EF-BA0B-FDFDEF096C42}" dt="2022-09-14T19:01:28.043" v="1688" actId="478"/>
          <ac:spMkLst>
            <pc:docMk/>
            <pc:sldMk cId="1533608244" sldId="1874"/>
            <ac:spMk id="3" creationId="{17155E1D-F4AD-41A7-B948-E2D246CCFE8A}"/>
          </ac:spMkLst>
        </pc:spChg>
        <pc:spChg chg="mod">
          <ac:chgData name="Andrew Holmes" userId="eb9da5768798d098" providerId="LiveId" clId="{78ABE1B5-A4FE-49EF-BA0B-FDFDEF096C42}" dt="2022-09-14T19:01:49.552" v="1698" actId="20577"/>
          <ac:spMkLst>
            <pc:docMk/>
            <pc:sldMk cId="1533608244" sldId="1874"/>
            <ac:spMk id="4" creationId="{FD9E38B3-4686-8247-9625-49018D29F408}"/>
          </ac:spMkLst>
        </pc:spChg>
        <pc:spChg chg="add del mod">
          <ac:chgData name="Andrew Holmes" userId="eb9da5768798d098" providerId="LiveId" clId="{78ABE1B5-A4FE-49EF-BA0B-FDFDEF096C42}" dt="2022-09-14T19:01:59.229" v="1700" actId="478"/>
          <ac:spMkLst>
            <pc:docMk/>
            <pc:sldMk cId="1533608244" sldId="1874"/>
            <ac:spMk id="5" creationId="{C0663867-E016-7F9F-3DDB-40DF31DF3F96}"/>
          </ac:spMkLst>
        </pc:spChg>
        <pc:picChg chg="add mod">
          <ac:chgData name="Andrew Holmes" userId="eb9da5768798d098" providerId="LiveId" clId="{78ABE1B5-A4FE-49EF-BA0B-FDFDEF096C42}" dt="2022-09-14T19:01:53.607" v="1699" actId="1076"/>
          <ac:picMkLst>
            <pc:docMk/>
            <pc:sldMk cId="1533608244" sldId="1874"/>
            <ac:picMk id="3074" creationId="{50D6D74D-57BF-C327-B2B4-C68ED958CA4C}"/>
          </ac:picMkLst>
        </pc:picChg>
      </pc:sldChg>
      <pc:sldChg chg="del">
        <pc:chgData name="Andrew Holmes" userId="eb9da5768798d098" providerId="LiveId" clId="{78ABE1B5-A4FE-49EF-BA0B-FDFDEF096C42}" dt="2022-09-14T19:02:30.945" v="1704" actId="47"/>
        <pc:sldMkLst>
          <pc:docMk/>
          <pc:sldMk cId="3828224163" sldId="1875"/>
        </pc:sldMkLst>
      </pc:sldChg>
      <pc:sldChg chg="del">
        <pc:chgData name="Andrew Holmes" userId="eb9da5768798d098" providerId="LiveId" clId="{78ABE1B5-A4FE-49EF-BA0B-FDFDEF096C42}" dt="2022-09-14T19:02:29.107" v="1703" actId="47"/>
        <pc:sldMkLst>
          <pc:docMk/>
          <pc:sldMk cId="1236220360" sldId="1876"/>
        </pc:sldMkLst>
      </pc:sldChg>
      <pc:sldChg chg="addSp delSp modSp mod">
        <pc:chgData name="Andrew Holmes" userId="eb9da5768798d098" providerId="LiveId" clId="{78ABE1B5-A4FE-49EF-BA0B-FDFDEF096C42}" dt="2022-09-16T20:10:07.750" v="4072" actId="27636"/>
        <pc:sldMkLst>
          <pc:docMk/>
          <pc:sldMk cId="1811410728" sldId="1888"/>
        </pc:sldMkLst>
        <pc:spChg chg="mod">
          <ac:chgData name="Andrew Holmes" userId="eb9da5768798d098" providerId="LiveId" clId="{78ABE1B5-A4FE-49EF-BA0B-FDFDEF096C42}" dt="2022-09-16T20:10:07.750" v="4072" actId="27636"/>
          <ac:spMkLst>
            <pc:docMk/>
            <pc:sldMk cId="1811410728" sldId="1888"/>
            <ac:spMk id="3" creationId="{00F984E2-31A5-468B-BDD2-9BF3D346F298}"/>
          </ac:spMkLst>
        </pc:spChg>
        <pc:spChg chg="mod">
          <ac:chgData name="Andrew Holmes" userId="eb9da5768798d098" providerId="LiveId" clId="{78ABE1B5-A4FE-49EF-BA0B-FDFDEF096C42}" dt="2022-09-14T14:02:34.718" v="881" actId="20577"/>
          <ac:spMkLst>
            <pc:docMk/>
            <pc:sldMk cId="1811410728" sldId="1888"/>
            <ac:spMk id="6" creationId="{ECE50E06-E63E-4F56-A2A4-9E76FE39B5A4}"/>
          </ac:spMkLst>
        </pc:spChg>
        <pc:spChg chg="add del">
          <ac:chgData name="Andrew Holmes" userId="eb9da5768798d098" providerId="LiveId" clId="{78ABE1B5-A4FE-49EF-BA0B-FDFDEF096C42}" dt="2022-09-14T18:10:18.663" v="1160" actId="478"/>
          <ac:spMkLst>
            <pc:docMk/>
            <pc:sldMk cId="1811410728" sldId="1888"/>
            <ac:spMk id="7" creationId="{49FEF8C4-AE09-4BDC-90CD-3B99D7362046}"/>
          </ac:spMkLst>
        </pc:spChg>
        <pc:picChg chg="add del mod ord modCrop">
          <ac:chgData name="Andrew Holmes" userId="eb9da5768798d098" providerId="LiveId" clId="{78ABE1B5-A4FE-49EF-BA0B-FDFDEF096C42}" dt="2022-09-14T18:10:17.215" v="1159" actId="22"/>
          <ac:picMkLst>
            <pc:docMk/>
            <pc:sldMk cId="1811410728" sldId="1888"/>
            <ac:picMk id="4" creationId="{A04AF59C-D913-1C2C-4B5B-ECE3ADE76ADC}"/>
          </ac:picMkLst>
        </pc:picChg>
        <pc:picChg chg="add mod">
          <ac:chgData name="Andrew Holmes" userId="eb9da5768798d098" providerId="LiveId" clId="{78ABE1B5-A4FE-49EF-BA0B-FDFDEF096C42}" dt="2022-09-14T18:10:52.817" v="1166" actId="1076"/>
          <ac:picMkLst>
            <pc:docMk/>
            <pc:sldMk cId="1811410728" sldId="1888"/>
            <ac:picMk id="8" creationId="{FBA4B65F-47DF-F4F0-1844-795FD6CABCCA}"/>
          </ac:picMkLst>
        </pc:picChg>
      </pc:sldChg>
      <pc:sldChg chg="addSp delSp modSp new mod chgLayout">
        <pc:chgData name="Andrew Holmes" userId="eb9da5768798d098" providerId="LiveId" clId="{78ABE1B5-A4FE-49EF-BA0B-FDFDEF096C42}" dt="2022-09-14T04:48:20.375" v="850" actId="113"/>
        <pc:sldMkLst>
          <pc:docMk/>
          <pc:sldMk cId="1851186468" sldId="1889"/>
        </pc:sldMkLst>
        <pc:spChg chg="del mod ord">
          <ac:chgData name="Andrew Holmes" userId="eb9da5768798d098" providerId="LiveId" clId="{78ABE1B5-A4FE-49EF-BA0B-FDFDEF096C42}" dt="2022-09-14T04:45:43.922" v="567" actId="700"/>
          <ac:spMkLst>
            <pc:docMk/>
            <pc:sldMk cId="1851186468" sldId="1889"/>
            <ac:spMk id="2" creationId="{DA11E168-BCBE-E131-9533-7C5053703381}"/>
          </ac:spMkLst>
        </pc:spChg>
        <pc:spChg chg="del mod ord">
          <ac:chgData name="Andrew Holmes" userId="eb9da5768798d098" providerId="LiveId" clId="{78ABE1B5-A4FE-49EF-BA0B-FDFDEF096C42}" dt="2022-09-14T04:45:43.922" v="567" actId="700"/>
          <ac:spMkLst>
            <pc:docMk/>
            <pc:sldMk cId="1851186468" sldId="1889"/>
            <ac:spMk id="3" creationId="{C66C841F-EE55-F92E-CDB4-CE6063702BC0}"/>
          </ac:spMkLst>
        </pc:spChg>
        <pc:spChg chg="add mod ord">
          <ac:chgData name="Andrew Holmes" userId="eb9da5768798d098" providerId="LiveId" clId="{78ABE1B5-A4FE-49EF-BA0B-FDFDEF096C42}" dt="2022-09-14T04:45:47.462" v="578" actId="20577"/>
          <ac:spMkLst>
            <pc:docMk/>
            <pc:sldMk cId="1851186468" sldId="1889"/>
            <ac:spMk id="4" creationId="{7E9B8C64-6B03-CA49-CC44-F37FB66EA8DB}"/>
          </ac:spMkLst>
        </pc:spChg>
        <pc:spChg chg="add mod ord">
          <ac:chgData name="Andrew Holmes" userId="eb9da5768798d098" providerId="LiveId" clId="{78ABE1B5-A4FE-49EF-BA0B-FDFDEF096C42}" dt="2022-09-14T04:48:20.375" v="850" actId="113"/>
          <ac:spMkLst>
            <pc:docMk/>
            <pc:sldMk cId="1851186468" sldId="1889"/>
            <ac:spMk id="5" creationId="{3E7DA5E5-53BF-3F47-CEC2-092473DAE151}"/>
          </ac:spMkLst>
        </pc:spChg>
      </pc:sldChg>
      <pc:sldChg chg="addSp modSp new mod modAnim">
        <pc:chgData name="Andrew Holmes" userId="eb9da5768798d098" providerId="LiveId" clId="{78ABE1B5-A4FE-49EF-BA0B-FDFDEF096C42}" dt="2022-09-14T18:39:55.486" v="1363"/>
        <pc:sldMkLst>
          <pc:docMk/>
          <pc:sldMk cId="3998048568" sldId="1890"/>
        </pc:sldMkLst>
        <pc:spChg chg="mod">
          <ac:chgData name="Andrew Holmes" userId="eb9da5768798d098" providerId="LiveId" clId="{78ABE1B5-A4FE-49EF-BA0B-FDFDEF096C42}" dt="2022-09-14T14:06:16.602" v="916" actId="20577"/>
          <ac:spMkLst>
            <pc:docMk/>
            <pc:sldMk cId="3998048568" sldId="1890"/>
            <ac:spMk id="4" creationId="{A662680D-D294-16C5-3D54-7FFA30E85C98}"/>
          </ac:spMkLst>
        </pc:spChg>
        <pc:picChg chg="add mod">
          <ac:chgData name="Andrew Holmes" userId="eb9da5768798d098" providerId="LiveId" clId="{78ABE1B5-A4FE-49EF-BA0B-FDFDEF096C42}" dt="2022-09-14T18:06:13.736" v="1155" actId="1076"/>
          <ac:picMkLst>
            <pc:docMk/>
            <pc:sldMk cId="3998048568" sldId="1890"/>
            <ac:picMk id="6" creationId="{623973B7-0C4A-7979-4276-EF48F1661F2A}"/>
          </ac:picMkLst>
        </pc:picChg>
        <pc:picChg chg="add mod">
          <ac:chgData name="Andrew Holmes" userId="eb9da5768798d098" providerId="LiveId" clId="{78ABE1B5-A4FE-49EF-BA0B-FDFDEF096C42}" dt="2022-09-14T18:06:18.658" v="1157" actId="1076"/>
          <ac:picMkLst>
            <pc:docMk/>
            <pc:sldMk cId="3998048568" sldId="1890"/>
            <ac:picMk id="8" creationId="{5FFE23C9-66CA-867E-960C-19D2BEDE3948}"/>
          </ac:picMkLst>
        </pc:picChg>
        <pc:picChg chg="add mod">
          <ac:chgData name="Andrew Holmes" userId="eb9da5768798d098" providerId="LiveId" clId="{78ABE1B5-A4FE-49EF-BA0B-FDFDEF096C42}" dt="2022-09-14T18:06:01.576" v="1152" actId="1076"/>
          <ac:picMkLst>
            <pc:docMk/>
            <pc:sldMk cId="3998048568" sldId="1890"/>
            <ac:picMk id="10" creationId="{A12E56C5-94AF-ABE5-273C-C403FF904EA4}"/>
          </ac:picMkLst>
        </pc:picChg>
      </pc:sldChg>
      <pc:sldChg chg="addSp delSp modSp add mod modAnim">
        <pc:chgData name="Andrew Holmes" userId="eb9da5768798d098" providerId="LiveId" clId="{78ABE1B5-A4FE-49EF-BA0B-FDFDEF096C42}" dt="2022-09-14T18:51:06.857" v="1463"/>
        <pc:sldMkLst>
          <pc:docMk/>
          <pc:sldMk cId="1044385829" sldId="1891"/>
        </pc:sldMkLst>
        <pc:spChg chg="add del mod">
          <ac:chgData name="Andrew Holmes" userId="eb9da5768798d098" providerId="LiveId" clId="{78ABE1B5-A4FE-49EF-BA0B-FDFDEF096C42}" dt="2022-09-14T18:40:52.771" v="1459" actId="255"/>
          <ac:spMkLst>
            <pc:docMk/>
            <pc:sldMk cId="1044385829" sldId="1891"/>
            <ac:spMk id="2" creationId="{3402E914-79EA-3D2D-6897-5AE60AB1BC96}"/>
          </ac:spMkLst>
        </pc:spChg>
        <pc:spChg chg="mod">
          <ac:chgData name="Andrew Holmes" userId="eb9da5768798d098" providerId="LiveId" clId="{78ABE1B5-A4FE-49EF-BA0B-FDFDEF096C42}" dt="2022-09-14T14:06:31.896" v="927" actId="20577"/>
          <ac:spMkLst>
            <pc:docMk/>
            <pc:sldMk cId="1044385829" sldId="1891"/>
            <ac:spMk id="4" creationId="{A662680D-D294-16C5-3D54-7FFA30E85C98}"/>
          </ac:spMkLst>
        </pc:spChg>
        <pc:spChg chg="add del mod">
          <ac:chgData name="Andrew Holmes" userId="eb9da5768798d098" providerId="LiveId" clId="{78ABE1B5-A4FE-49EF-BA0B-FDFDEF096C42}" dt="2022-09-14T18:03:29.395" v="1103"/>
          <ac:spMkLst>
            <pc:docMk/>
            <pc:sldMk cId="1044385829" sldId="1891"/>
            <ac:spMk id="5" creationId="{628D4B93-81A3-F2F2-8407-73C2169FF39C}"/>
          </ac:spMkLst>
        </pc:spChg>
        <pc:picChg chg="del">
          <ac:chgData name="Andrew Holmes" userId="eb9da5768798d098" providerId="LiveId" clId="{78ABE1B5-A4FE-49EF-BA0B-FDFDEF096C42}" dt="2022-09-14T14:06:34.869" v="929" actId="478"/>
          <ac:picMkLst>
            <pc:docMk/>
            <pc:sldMk cId="1044385829" sldId="1891"/>
            <ac:picMk id="6" creationId="{623973B7-0C4A-7979-4276-EF48F1661F2A}"/>
          </ac:picMkLst>
        </pc:picChg>
        <pc:picChg chg="del">
          <ac:chgData name="Andrew Holmes" userId="eb9da5768798d098" providerId="LiveId" clId="{78ABE1B5-A4FE-49EF-BA0B-FDFDEF096C42}" dt="2022-09-14T14:06:34.153" v="928" actId="478"/>
          <ac:picMkLst>
            <pc:docMk/>
            <pc:sldMk cId="1044385829" sldId="1891"/>
            <ac:picMk id="8" creationId="{5FFE23C9-66CA-867E-960C-19D2BEDE3948}"/>
          </ac:picMkLst>
        </pc:picChg>
        <pc:picChg chg="add mod">
          <ac:chgData name="Andrew Holmes" userId="eb9da5768798d098" providerId="LiveId" clId="{78ABE1B5-A4FE-49EF-BA0B-FDFDEF096C42}" dt="2022-09-14T18:42:53.493" v="1462" actId="1076"/>
          <ac:picMkLst>
            <pc:docMk/>
            <pc:sldMk cId="1044385829" sldId="1891"/>
            <ac:picMk id="9" creationId="{A4F5D9AC-6205-4B75-0E8C-F05FAAC92F9C}"/>
          </ac:picMkLst>
        </pc:picChg>
        <pc:picChg chg="del">
          <ac:chgData name="Andrew Holmes" userId="eb9da5768798d098" providerId="LiveId" clId="{78ABE1B5-A4FE-49EF-BA0B-FDFDEF096C42}" dt="2022-09-14T14:06:35.375" v="930" actId="478"/>
          <ac:picMkLst>
            <pc:docMk/>
            <pc:sldMk cId="1044385829" sldId="1891"/>
            <ac:picMk id="10" creationId="{A12E56C5-94AF-ABE5-273C-C403FF904EA4}"/>
          </ac:picMkLst>
        </pc:picChg>
      </pc:sldChg>
      <pc:sldChg chg="addSp delSp modSp new mod modAnim">
        <pc:chgData name="Andrew Holmes" userId="eb9da5768798d098" providerId="LiveId" clId="{78ABE1B5-A4FE-49EF-BA0B-FDFDEF096C42}" dt="2022-09-15T05:00:01.470" v="2757" actId="478"/>
        <pc:sldMkLst>
          <pc:docMk/>
          <pc:sldMk cId="4094048016" sldId="1892"/>
        </pc:sldMkLst>
        <pc:spChg chg="add del">
          <ac:chgData name="Andrew Holmes" userId="eb9da5768798d098" providerId="LiveId" clId="{78ABE1B5-A4FE-49EF-BA0B-FDFDEF096C42}" dt="2022-09-15T05:00:00.413" v="2756" actId="478"/>
          <ac:spMkLst>
            <pc:docMk/>
            <pc:sldMk cId="4094048016" sldId="1892"/>
            <ac:spMk id="2" creationId="{569AF0B8-2A52-F8F9-8621-5BD4A4A0C031}"/>
          </ac:spMkLst>
        </pc:spChg>
        <pc:spChg chg="del">
          <ac:chgData name="Andrew Holmes" userId="eb9da5768798d098" providerId="LiveId" clId="{78ABE1B5-A4FE-49EF-BA0B-FDFDEF096C42}" dt="2022-09-15T05:00:01.470" v="2757" actId="478"/>
          <ac:spMkLst>
            <pc:docMk/>
            <pc:sldMk cId="4094048016" sldId="1892"/>
            <ac:spMk id="3" creationId="{E8CAD241-50EC-1112-86AF-944D68462D25}"/>
          </ac:spMkLst>
        </pc:spChg>
        <pc:spChg chg="mod">
          <ac:chgData name="Andrew Holmes" userId="eb9da5768798d098" providerId="LiveId" clId="{78ABE1B5-A4FE-49EF-BA0B-FDFDEF096C42}" dt="2022-09-14T18:11:01.160" v="1185" actId="20577"/>
          <ac:spMkLst>
            <pc:docMk/>
            <pc:sldMk cId="4094048016" sldId="1892"/>
            <ac:spMk id="4" creationId="{2DBBAE1D-08AF-D238-2692-17FEF59ED9EA}"/>
          </ac:spMkLst>
        </pc:spChg>
        <pc:spChg chg="add del mod">
          <ac:chgData name="Andrew Holmes" userId="eb9da5768798d098" providerId="LiveId" clId="{78ABE1B5-A4FE-49EF-BA0B-FDFDEF096C42}" dt="2022-09-14T18:11:51.629" v="1187"/>
          <ac:spMkLst>
            <pc:docMk/>
            <pc:sldMk cId="4094048016" sldId="1892"/>
            <ac:spMk id="5" creationId="{7B6985EE-51E7-B80F-E1C2-C56111370042}"/>
          </ac:spMkLst>
        </pc:spChg>
        <pc:spChg chg="add del mod">
          <ac:chgData name="Andrew Holmes" userId="eb9da5768798d098" providerId="LiveId" clId="{78ABE1B5-A4FE-49EF-BA0B-FDFDEF096C42}" dt="2022-09-14T18:12:42.046" v="1197"/>
          <ac:spMkLst>
            <pc:docMk/>
            <pc:sldMk cId="4094048016" sldId="1892"/>
            <ac:spMk id="6" creationId="{24B063D3-E112-122C-8CFD-59C265C8E2F6}"/>
          </ac:spMkLst>
        </pc:spChg>
        <pc:spChg chg="add del">
          <ac:chgData name="Andrew Holmes" userId="eb9da5768798d098" providerId="LiveId" clId="{78ABE1B5-A4FE-49EF-BA0B-FDFDEF096C42}" dt="2022-09-14T18:12:06.877" v="1190"/>
          <ac:spMkLst>
            <pc:docMk/>
            <pc:sldMk cId="4094048016" sldId="1892"/>
            <ac:spMk id="7" creationId="{3A4799C0-D215-FBAB-C539-A1E00A43D97D}"/>
          </ac:spMkLst>
        </pc:spChg>
        <pc:spChg chg="add mod">
          <ac:chgData name="Andrew Holmes" userId="eb9da5768798d098" providerId="LiveId" clId="{78ABE1B5-A4FE-49EF-BA0B-FDFDEF096C42}" dt="2022-09-14T18:38:13.795" v="1308" actId="14100"/>
          <ac:spMkLst>
            <pc:docMk/>
            <pc:sldMk cId="4094048016" sldId="1892"/>
            <ac:spMk id="8" creationId="{F57CBA31-96B0-8189-E90E-ED1658A8AD67}"/>
          </ac:spMkLst>
        </pc:spChg>
        <pc:spChg chg="add mod">
          <ac:chgData name="Andrew Holmes" userId="eb9da5768798d098" providerId="LiveId" clId="{78ABE1B5-A4FE-49EF-BA0B-FDFDEF096C42}" dt="2022-09-14T18:38:10.222" v="1307" actId="14100"/>
          <ac:spMkLst>
            <pc:docMk/>
            <pc:sldMk cId="4094048016" sldId="1892"/>
            <ac:spMk id="13" creationId="{A41DD5BD-3C45-39E4-63D9-F16FD0F9EC30}"/>
          </ac:spMkLst>
        </pc:spChg>
        <pc:picChg chg="add del mod">
          <ac:chgData name="Andrew Holmes" userId="eb9da5768798d098" providerId="LiveId" clId="{78ABE1B5-A4FE-49EF-BA0B-FDFDEF096C42}" dt="2022-09-14T18:36:29.881" v="1291" actId="21"/>
          <ac:picMkLst>
            <pc:docMk/>
            <pc:sldMk cId="4094048016" sldId="1892"/>
            <ac:picMk id="10" creationId="{5AA0DDD1-1872-0F89-F2F1-64E8EF5FDD9F}"/>
          </ac:picMkLst>
        </pc:picChg>
        <pc:picChg chg="add mod">
          <ac:chgData name="Andrew Holmes" userId="eb9da5768798d098" providerId="LiveId" clId="{78ABE1B5-A4FE-49EF-BA0B-FDFDEF096C42}" dt="2022-09-14T18:38:17.934" v="1309" actId="14100"/>
          <ac:picMkLst>
            <pc:docMk/>
            <pc:sldMk cId="4094048016" sldId="1892"/>
            <ac:picMk id="12" creationId="{5148DBE2-F6BC-A20A-2C52-B65FB63D4B1A}"/>
          </ac:picMkLst>
        </pc:picChg>
      </pc:sldChg>
      <pc:sldChg chg="addSp delSp modSp new mod">
        <pc:chgData name="Andrew Holmes" userId="eb9da5768798d098" providerId="LiveId" clId="{78ABE1B5-A4FE-49EF-BA0B-FDFDEF096C42}" dt="2022-09-15T04:59:56.061" v="2755" actId="478"/>
        <pc:sldMkLst>
          <pc:docMk/>
          <pc:sldMk cId="2135332448" sldId="1893"/>
        </pc:sldMkLst>
        <pc:spChg chg="del">
          <ac:chgData name="Andrew Holmes" userId="eb9da5768798d098" providerId="LiveId" clId="{78ABE1B5-A4FE-49EF-BA0B-FDFDEF096C42}" dt="2022-09-15T04:59:54.645" v="2754" actId="478"/>
          <ac:spMkLst>
            <pc:docMk/>
            <pc:sldMk cId="2135332448" sldId="1893"/>
            <ac:spMk id="2" creationId="{92901A80-9D2D-70E8-A9E4-469F8374BE6A}"/>
          </ac:spMkLst>
        </pc:spChg>
        <pc:spChg chg="del">
          <ac:chgData name="Andrew Holmes" userId="eb9da5768798d098" providerId="LiveId" clId="{78ABE1B5-A4FE-49EF-BA0B-FDFDEF096C42}" dt="2022-09-15T04:59:56.061" v="2755" actId="478"/>
          <ac:spMkLst>
            <pc:docMk/>
            <pc:sldMk cId="2135332448" sldId="1893"/>
            <ac:spMk id="3" creationId="{8BF94FC2-73C5-89A3-5940-12856ADAD09C}"/>
          </ac:spMkLst>
        </pc:spChg>
        <pc:spChg chg="mod">
          <ac:chgData name="Andrew Holmes" userId="eb9da5768798d098" providerId="LiveId" clId="{78ABE1B5-A4FE-49EF-BA0B-FDFDEF096C42}" dt="2022-09-14T18:38:55.713" v="1358" actId="1076"/>
          <ac:spMkLst>
            <pc:docMk/>
            <pc:sldMk cId="2135332448" sldId="1893"/>
            <ac:spMk id="4" creationId="{35C735F5-6DCB-9C1C-80F9-6782A26662F6}"/>
          </ac:spMkLst>
        </pc:spChg>
        <pc:picChg chg="add mod">
          <ac:chgData name="Andrew Holmes" userId="eb9da5768798d098" providerId="LiveId" clId="{78ABE1B5-A4FE-49EF-BA0B-FDFDEF096C42}" dt="2022-09-14T18:38:59.486" v="1359" actId="14100"/>
          <ac:picMkLst>
            <pc:docMk/>
            <pc:sldMk cId="2135332448" sldId="1893"/>
            <ac:picMk id="6" creationId="{3318F4F9-42F1-ACF5-6EEE-C0EEFF2C50AB}"/>
          </ac:picMkLst>
        </pc:picChg>
      </pc:sldChg>
      <pc:sldChg chg="addSp delSp modSp new mod chgLayout">
        <pc:chgData name="Andrew Holmes" userId="eb9da5768798d098" providerId="LiveId" clId="{78ABE1B5-A4FE-49EF-BA0B-FDFDEF096C42}" dt="2022-09-14T18:57:32.323" v="1644" actId="1076"/>
        <pc:sldMkLst>
          <pc:docMk/>
          <pc:sldMk cId="105250799" sldId="1894"/>
        </pc:sldMkLst>
        <pc:spChg chg="del mod ord">
          <ac:chgData name="Andrew Holmes" userId="eb9da5768798d098" providerId="LiveId" clId="{78ABE1B5-A4FE-49EF-BA0B-FDFDEF096C42}" dt="2022-09-14T18:52:27.440" v="1465" actId="700"/>
          <ac:spMkLst>
            <pc:docMk/>
            <pc:sldMk cId="105250799" sldId="1894"/>
            <ac:spMk id="2" creationId="{6AB2786C-3AC3-3D27-0E4C-5379E8F1D9F9}"/>
          </ac:spMkLst>
        </pc:spChg>
        <pc:spChg chg="del">
          <ac:chgData name="Andrew Holmes" userId="eb9da5768798d098" providerId="LiveId" clId="{78ABE1B5-A4FE-49EF-BA0B-FDFDEF096C42}" dt="2022-09-14T18:52:27.440" v="1465" actId="700"/>
          <ac:spMkLst>
            <pc:docMk/>
            <pc:sldMk cId="105250799" sldId="1894"/>
            <ac:spMk id="3" creationId="{557131EF-ABD0-004B-6729-277E57039BCA}"/>
          </ac:spMkLst>
        </pc:spChg>
        <pc:spChg chg="del mod ord">
          <ac:chgData name="Andrew Holmes" userId="eb9da5768798d098" providerId="LiveId" clId="{78ABE1B5-A4FE-49EF-BA0B-FDFDEF096C42}" dt="2022-09-14T18:52:27.440" v="1465" actId="700"/>
          <ac:spMkLst>
            <pc:docMk/>
            <pc:sldMk cId="105250799" sldId="1894"/>
            <ac:spMk id="4" creationId="{CF368B94-6700-D2EF-9285-FA2A65611CDE}"/>
          </ac:spMkLst>
        </pc:spChg>
        <pc:spChg chg="add mod ord">
          <ac:chgData name="Andrew Holmes" userId="eb9da5768798d098" providerId="LiveId" clId="{78ABE1B5-A4FE-49EF-BA0B-FDFDEF096C42}" dt="2022-09-14T18:56:03.021" v="1540" actId="20577"/>
          <ac:spMkLst>
            <pc:docMk/>
            <pc:sldMk cId="105250799" sldId="1894"/>
            <ac:spMk id="5" creationId="{16C16E9E-D606-9EAB-04D8-E8770365B66F}"/>
          </ac:spMkLst>
        </pc:spChg>
        <pc:spChg chg="add mod ord">
          <ac:chgData name="Andrew Holmes" userId="eb9da5768798d098" providerId="LiveId" clId="{78ABE1B5-A4FE-49EF-BA0B-FDFDEF096C42}" dt="2022-09-14T18:56:33.199" v="1637" actId="20577"/>
          <ac:spMkLst>
            <pc:docMk/>
            <pc:sldMk cId="105250799" sldId="1894"/>
            <ac:spMk id="6" creationId="{ED2F2647-95A7-F2D7-B26B-76319AFC1A2E}"/>
          </ac:spMkLst>
        </pc:spChg>
        <pc:picChg chg="add mod">
          <ac:chgData name="Andrew Holmes" userId="eb9da5768798d098" providerId="LiveId" clId="{78ABE1B5-A4FE-49EF-BA0B-FDFDEF096C42}" dt="2022-09-14T18:57:32.323" v="1644" actId="1076"/>
          <ac:picMkLst>
            <pc:docMk/>
            <pc:sldMk cId="105250799" sldId="1894"/>
            <ac:picMk id="8" creationId="{4B90A2FD-A71F-E330-D47D-5E70A9CCD3EF}"/>
          </ac:picMkLst>
        </pc:picChg>
      </pc:sldChg>
      <pc:sldChg chg="addSp delSp modSp new mod modClrScheme chgLayout">
        <pc:chgData name="Andrew Holmes" userId="eb9da5768798d098" providerId="LiveId" clId="{78ABE1B5-A4FE-49EF-BA0B-FDFDEF096C42}" dt="2022-09-15T04:56:53.168" v="2735" actId="20577"/>
        <pc:sldMkLst>
          <pc:docMk/>
          <pc:sldMk cId="1799808403" sldId="1895"/>
        </pc:sldMkLst>
        <pc:spChg chg="del mod ord">
          <ac:chgData name="Andrew Holmes" userId="eb9da5768798d098" providerId="LiveId" clId="{78ABE1B5-A4FE-49EF-BA0B-FDFDEF096C42}" dt="2022-09-14T19:06:00.826" v="1737" actId="700"/>
          <ac:spMkLst>
            <pc:docMk/>
            <pc:sldMk cId="1799808403" sldId="1895"/>
            <ac:spMk id="2" creationId="{E7DF1332-46CC-A715-A114-D7E77F31563B}"/>
          </ac:spMkLst>
        </pc:spChg>
        <pc:spChg chg="del mod ord">
          <ac:chgData name="Andrew Holmes" userId="eb9da5768798d098" providerId="LiveId" clId="{78ABE1B5-A4FE-49EF-BA0B-FDFDEF096C42}" dt="2022-09-14T19:06:00.826" v="1737" actId="700"/>
          <ac:spMkLst>
            <pc:docMk/>
            <pc:sldMk cId="1799808403" sldId="1895"/>
            <ac:spMk id="3" creationId="{DF905E4E-351E-B464-9EC6-DBFF71C7D0C1}"/>
          </ac:spMkLst>
        </pc:spChg>
        <pc:spChg chg="add mod ord">
          <ac:chgData name="Andrew Holmes" userId="eb9da5768798d098" providerId="LiveId" clId="{78ABE1B5-A4FE-49EF-BA0B-FDFDEF096C42}" dt="2022-09-15T04:56:53.168" v="2735" actId="20577"/>
          <ac:spMkLst>
            <pc:docMk/>
            <pc:sldMk cId="1799808403" sldId="1895"/>
            <ac:spMk id="4" creationId="{5A8A930B-4574-EEAF-8CF0-213D6BDCBA66}"/>
          </ac:spMkLst>
        </pc:spChg>
        <pc:spChg chg="add mod ord">
          <ac:chgData name="Andrew Holmes" userId="eb9da5768798d098" providerId="LiveId" clId="{78ABE1B5-A4FE-49EF-BA0B-FDFDEF096C42}" dt="2022-09-15T04:56:44.460" v="2733" actId="20577"/>
          <ac:spMkLst>
            <pc:docMk/>
            <pc:sldMk cId="1799808403" sldId="1895"/>
            <ac:spMk id="5" creationId="{B3BF8FE6-43F6-54D0-E691-474F514EA169}"/>
          </ac:spMkLst>
        </pc:spChg>
        <pc:spChg chg="add mod">
          <ac:chgData name="Andrew Holmes" userId="eb9da5768798d098" providerId="LiveId" clId="{78ABE1B5-A4FE-49EF-BA0B-FDFDEF096C42}" dt="2022-09-15T04:55:28.142" v="2633" actId="1076"/>
          <ac:spMkLst>
            <pc:docMk/>
            <pc:sldMk cId="1799808403" sldId="1895"/>
            <ac:spMk id="6" creationId="{6184099D-9A73-DD17-B48B-BAA239F033AE}"/>
          </ac:spMkLst>
        </pc:spChg>
        <pc:picChg chg="add mod">
          <ac:chgData name="Andrew Holmes" userId="eb9da5768798d098" providerId="LiveId" clId="{78ABE1B5-A4FE-49EF-BA0B-FDFDEF096C42}" dt="2022-09-15T04:55:59.144" v="2646" actId="1076"/>
          <ac:picMkLst>
            <pc:docMk/>
            <pc:sldMk cId="1799808403" sldId="1895"/>
            <ac:picMk id="8" creationId="{49779341-235E-30A8-F1F0-A456E0A3C940}"/>
          </ac:picMkLst>
        </pc:picChg>
      </pc:sldChg>
      <pc:sldChg chg="new del">
        <pc:chgData name="Andrew Holmes" userId="eb9da5768798d098" providerId="LiveId" clId="{78ABE1B5-A4FE-49EF-BA0B-FDFDEF096C42}" dt="2022-09-14T19:02:21.209" v="1702" actId="47"/>
        <pc:sldMkLst>
          <pc:docMk/>
          <pc:sldMk cId="4157384059" sldId="1895"/>
        </pc:sldMkLst>
      </pc:sldChg>
      <pc:sldChg chg="addSp modSp add mod modAnim">
        <pc:chgData name="Andrew Holmes" userId="eb9da5768798d098" providerId="LiveId" clId="{78ABE1B5-A4FE-49EF-BA0B-FDFDEF096C42}" dt="2022-09-16T20:10:48.367" v="4078" actId="14100"/>
        <pc:sldMkLst>
          <pc:docMk/>
          <pc:sldMk cId="142603574" sldId="1896"/>
        </pc:sldMkLst>
        <pc:spChg chg="add mod">
          <ac:chgData name="Andrew Holmes" userId="eb9da5768798d098" providerId="LiveId" clId="{78ABE1B5-A4FE-49EF-BA0B-FDFDEF096C42}" dt="2022-09-16T20:10:48.367" v="4078" actId="14100"/>
          <ac:spMkLst>
            <pc:docMk/>
            <pc:sldMk cId="142603574" sldId="1896"/>
            <ac:spMk id="3" creationId="{8CAC9E73-2A87-0DF7-3429-0D08BD9D36A1}"/>
          </ac:spMkLst>
        </pc:spChg>
        <pc:spChg chg="mod">
          <ac:chgData name="Andrew Holmes" userId="eb9da5768798d098" providerId="LiveId" clId="{78ABE1B5-A4FE-49EF-BA0B-FDFDEF096C42}" dt="2022-09-16T19:53:47.512" v="3357" actId="14100"/>
          <ac:spMkLst>
            <pc:docMk/>
            <pc:sldMk cId="142603574" sldId="1896"/>
            <ac:spMk id="16" creationId="{82B839A9-BE4F-40C7-ABA3-682B626FFB08}"/>
          </ac:spMkLst>
        </pc:spChg>
      </pc:sldChg>
      <pc:sldChg chg="addSp delSp modSp add mod modAnim">
        <pc:chgData name="Andrew Holmes" userId="eb9da5768798d098" providerId="LiveId" clId="{78ABE1B5-A4FE-49EF-BA0B-FDFDEF096C42}" dt="2022-09-16T20:07:56.889" v="4067" actId="207"/>
        <pc:sldMkLst>
          <pc:docMk/>
          <pc:sldMk cId="2287041601" sldId="1897"/>
        </pc:sldMkLst>
        <pc:spChg chg="del">
          <ac:chgData name="Andrew Holmes" userId="eb9da5768798d098" providerId="LiveId" clId="{78ABE1B5-A4FE-49EF-BA0B-FDFDEF096C42}" dt="2022-09-16T19:58:52.814" v="3512" actId="478"/>
          <ac:spMkLst>
            <pc:docMk/>
            <pc:sldMk cId="2287041601" sldId="1897"/>
            <ac:spMk id="3" creationId="{8CAC9E73-2A87-0DF7-3429-0D08BD9D36A1}"/>
          </ac:spMkLst>
        </pc:spChg>
        <pc:spChg chg="mod">
          <ac:chgData name="Andrew Holmes" userId="eb9da5768798d098" providerId="LiveId" clId="{78ABE1B5-A4FE-49EF-BA0B-FDFDEF096C42}" dt="2022-09-16T20:07:56.889" v="4067" actId="207"/>
          <ac:spMkLst>
            <pc:docMk/>
            <pc:sldMk cId="2287041601" sldId="1897"/>
            <ac:spMk id="16" creationId="{82B839A9-BE4F-40C7-ABA3-682B626FFB08}"/>
          </ac:spMkLst>
        </pc:spChg>
        <pc:picChg chg="add mod">
          <ac:chgData name="Andrew Holmes" userId="eb9da5768798d098" providerId="LiveId" clId="{78ABE1B5-A4FE-49EF-BA0B-FDFDEF096C42}" dt="2022-09-16T19:59:55.159" v="3589" actId="1076"/>
          <ac:picMkLst>
            <pc:docMk/>
            <pc:sldMk cId="2287041601" sldId="1897"/>
            <ac:picMk id="4" creationId="{132260C0-5E48-E503-B370-64DAC2F482AF}"/>
          </ac:picMkLst>
        </pc:picChg>
      </pc:sldChg>
      <pc:sldChg chg="delSp modSp add mod">
        <pc:chgData name="Andrew Holmes" userId="eb9da5768798d098" providerId="LiveId" clId="{78ABE1B5-A4FE-49EF-BA0B-FDFDEF096C42}" dt="2022-09-16T20:10:37.684" v="4076" actId="1076"/>
        <pc:sldMkLst>
          <pc:docMk/>
          <pc:sldMk cId="80912395" sldId="1898"/>
        </pc:sldMkLst>
        <pc:spChg chg="mod">
          <ac:chgData name="Andrew Holmes" userId="eb9da5768798d098" providerId="LiveId" clId="{78ABE1B5-A4FE-49EF-BA0B-FDFDEF096C42}" dt="2022-09-16T20:10:37.684" v="4076" actId="1076"/>
          <ac:spMkLst>
            <pc:docMk/>
            <pc:sldMk cId="80912395" sldId="1898"/>
            <ac:spMk id="16" creationId="{82B839A9-BE4F-40C7-ABA3-682B626FFB08}"/>
          </ac:spMkLst>
        </pc:spChg>
        <pc:picChg chg="del">
          <ac:chgData name="Andrew Holmes" userId="eb9da5768798d098" providerId="LiveId" clId="{78ABE1B5-A4FE-49EF-BA0B-FDFDEF096C42}" dt="2022-09-16T20:00:44.663" v="3652" actId="478"/>
          <ac:picMkLst>
            <pc:docMk/>
            <pc:sldMk cId="80912395" sldId="1898"/>
            <ac:picMk id="4" creationId="{132260C0-5E48-E503-B370-64DAC2F482AF}"/>
          </ac:picMkLst>
        </pc:picChg>
      </pc:sldChg>
      <pc:sldChg chg="modSp add mod">
        <pc:chgData name="Andrew Holmes" userId="eb9da5768798d098" providerId="LiveId" clId="{78ABE1B5-A4FE-49EF-BA0B-FDFDEF096C42}" dt="2022-09-16T20:10:22.466" v="4073" actId="403"/>
        <pc:sldMkLst>
          <pc:docMk/>
          <pc:sldMk cId="3469540251" sldId="1899"/>
        </pc:sldMkLst>
        <pc:spChg chg="mod">
          <ac:chgData name="Andrew Holmes" userId="eb9da5768798d098" providerId="LiveId" clId="{78ABE1B5-A4FE-49EF-BA0B-FDFDEF096C42}" dt="2022-09-16T20:10:22.466" v="4073" actId="403"/>
          <ac:spMkLst>
            <pc:docMk/>
            <pc:sldMk cId="3469540251" sldId="1899"/>
            <ac:spMk id="16" creationId="{82B839A9-BE4F-40C7-ABA3-682B626FFB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9/23/2022</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12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58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304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9/23/2022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9/23/2022</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hyperlink" Target="https://cs50.harvard.edu/college/2022/fall/labs/3/"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join.slack.com/t/andrewscs50lab/shared_invite/zt-1gjr8p5k5-zkDwaPOjdnp1GGBxkVY0mw" TargetMode="External"/><Relationship Id="rId2" Type="http://schemas.openxmlformats.org/officeDocument/2006/relationships/hyperlink" Target="mailto:aholmes@college.harvard.ed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p:txBody>
          <a:bodyPr anchor="ctr"/>
          <a:lstStyle/>
          <a:p>
            <a:r>
              <a:rPr lang="en-US" dirty="0"/>
              <a:t>CS50 Lab 3</a:t>
            </a:r>
            <a:br>
              <a:rPr lang="en-US" dirty="0"/>
            </a:br>
            <a:r>
              <a:rPr lang="en-US" i="1" dirty="0"/>
              <a:t>Andrew Holmes</a:t>
            </a:r>
            <a:endParaRPr lang="en-US" dirty="0"/>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p:txBody>
          <a:bodyPr/>
          <a:lstStyle/>
          <a:p>
            <a:r>
              <a:rPr lang="en-US" dirty="0">
                <a:solidFill>
                  <a:schemeClr val="tx1"/>
                </a:solidFill>
              </a:rPr>
              <a:t>Topic review: </a:t>
            </a:r>
            <a:r>
              <a:rPr lang="en-US" dirty="0">
                <a:solidFill>
                  <a:srgbClr val="002060"/>
                </a:solidFill>
              </a:rPr>
              <a:t>Recursion</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905000"/>
            <a:ext cx="10481387" cy="4523792"/>
          </a:xfrm>
        </p:spPr>
        <p:txBody>
          <a:bodyPr/>
          <a:lstStyle/>
          <a:p>
            <a:r>
              <a:rPr lang="en-US" sz="6000" b="1" dirty="0"/>
              <a:t>1, 1, 2, 3, 5, 8, 13…</a:t>
            </a:r>
          </a:p>
        </p:txBody>
      </p:sp>
      <p:pic>
        <p:nvPicPr>
          <p:cNvPr id="3" name="Picture 2">
            <a:extLst>
              <a:ext uri="{FF2B5EF4-FFF2-40B4-BE49-F238E27FC236}">
                <a16:creationId xmlns:a16="http://schemas.microsoft.com/office/drawing/2014/main" id="{5E8A856B-D550-7818-8E37-8D86547816B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6400"/>
                    </a14:imgEffect>
                  </a14:imgLayer>
                </a14:imgProps>
              </a:ext>
            </a:extLst>
          </a:blip>
          <a:stretch>
            <a:fillRect/>
          </a:stretch>
        </p:blipFill>
        <p:spPr>
          <a:xfrm>
            <a:off x="762000" y="2979123"/>
            <a:ext cx="10915650" cy="3162300"/>
          </a:xfrm>
          <a:prstGeom prst="rect">
            <a:avLst/>
          </a:prstGeom>
        </p:spPr>
      </p:pic>
      <p:sp>
        <p:nvSpPr>
          <p:cNvPr id="5" name="Rectangle 4">
            <a:extLst>
              <a:ext uri="{FF2B5EF4-FFF2-40B4-BE49-F238E27FC236}">
                <a16:creationId xmlns:a16="http://schemas.microsoft.com/office/drawing/2014/main" id="{CD18EB0F-840F-0A71-C566-981CCB28949F}"/>
              </a:ext>
            </a:extLst>
          </p:cNvPr>
          <p:cNvSpPr/>
          <p:nvPr/>
        </p:nvSpPr>
        <p:spPr>
          <a:xfrm>
            <a:off x="606490" y="2873829"/>
            <a:ext cx="11290041" cy="3442995"/>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6" name="Arrow: Down 5">
            <a:extLst>
              <a:ext uri="{FF2B5EF4-FFF2-40B4-BE49-F238E27FC236}">
                <a16:creationId xmlns:a16="http://schemas.microsoft.com/office/drawing/2014/main" id="{691B1C20-4442-0BD9-7B3F-5F8E45567FE1}"/>
              </a:ext>
            </a:extLst>
          </p:cNvPr>
          <p:cNvSpPr/>
          <p:nvPr/>
        </p:nvSpPr>
        <p:spPr>
          <a:xfrm>
            <a:off x="9379792" y="3874473"/>
            <a:ext cx="1604866"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8C83D01A-F9C5-6B8D-4366-4AB132801361}"/>
              </a:ext>
            </a:extLst>
          </p:cNvPr>
          <p:cNvSpPr/>
          <p:nvPr/>
        </p:nvSpPr>
        <p:spPr>
          <a:xfrm>
            <a:off x="5650657" y="3793608"/>
            <a:ext cx="1604866"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704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05E5B5-8E70-D70F-BB9A-B44C2538AB07}"/>
              </a:ext>
            </a:extLst>
          </p:cNvPr>
          <p:cNvSpPr>
            <a:spLocks noGrp="1"/>
          </p:cNvSpPr>
          <p:nvPr>
            <p:ph type="body" sz="quarter" idx="13"/>
          </p:nvPr>
        </p:nvSpPr>
        <p:spPr>
          <a:xfrm>
            <a:off x="762000" y="1783951"/>
            <a:ext cx="10668000" cy="3590481"/>
          </a:xfrm>
        </p:spPr>
        <p:txBody>
          <a:bodyPr/>
          <a:lstStyle/>
          <a:p>
            <a:r>
              <a:rPr lang="en-US" sz="4000" dirty="0"/>
              <a:t>Any function that calls itself!</a:t>
            </a:r>
          </a:p>
          <a:p>
            <a:endParaRPr lang="en-US" sz="4000" dirty="0"/>
          </a:p>
          <a:p>
            <a:r>
              <a:rPr lang="en-GB" sz="4000" dirty="0"/>
              <a:t>Int f (int x)</a:t>
            </a:r>
          </a:p>
          <a:p>
            <a:r>
              <a:rPr lang="en-GB" sz="4000" dirty="0"/>
              <a:t>{</a:t>
            </a:r>
          </a:p>
          <a:p>
            <a:r>
              <a:rPr lang="en-GB" sz="4000" dirty="0"/>
              <a:t>    return f(x);</a:t>
            </a:r>
          </a:p>
          <a:p>
            <a:r>
              <a:rPr lang="en-GB" sz="4000" dirty="0"/>
              <a:t>}</a:t>
            </a:r>
          </a:p>
        </p:txBody>
      </p:sp>
      <p:sp>
        <p:nvSpPr>
          <p:cNvPr id="3" name="Title 2">
            <a:extLst>
              <a:ext uri="{FF2B5EF4-FFF2-40B4-BE49-F238E27FC236}">
                <a16:creationId xmlns:a16="http://schemas.microsoft.com/office/drawing/2014/main" id="{47E35A37-FD31-19CD-D7C7-29388E7AD562}"/>
              </a:ext>
            </a:extLst>
          </p:cNvPr>
          <p:cNvSpPr>
            <a:spLocks noGrp="1"/>
          </p:cNvSpPr>
          <p:nvPr>
            <p:ph type="title"/>
          </p:nvPr>
        </p:nvSpPr>
        <p:spPr/>
        <p:txBody>
          <a:bodyPr/>
          <a:lstStyle/>
          <a:p>
            <a:r>
              <a:rPr lang="en-US" dirty="0">
                <a:solidFill>
                  <a:srgbClr val="002060"/>
                </a:solidFill>
              </a:rPr>
              <a:t>Recursion</a:t>
            </a:r>
            <a:r>
              <a:rPr lang="en-US" dirty="0"/>
              <a:t> in code</a:t>
            </a:r>
            <a:endParaRPr lang="en-GB" dirty="0"/>
          </a:p>
        </p:txBody>
      </p:sp>
      <p:sp>
        <p:nvSpPr>
          <p:cNvPr id="4" name="Arrow: Left 3">
            <a:extLst>
              <a:ext uri="{FF2B5EF4-FFF2-40B4-BE49-F238E27FC236}">
                <a16:creationId xmlns:a16="http://schemas.microsoft.com/office/drawing/2014/main" id="{CEAB2C52-712E-1790-637B-6CB9938C90AB}"/>
              </a:ext>
            </a:extLst>
          </p:cNvPr>
          <p:cNvSpPr/>
          <p:nvPr/>
        </p:nvSpPr>
        <p:spPr>
          <a:xfrm>
            <a:off x="5281127" y="3429000"/>
            <a:ext cx="3442995" cy="133427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Problem?</a:t>
            </a:r>
            <a:endParaRPr lang="en-GB" sz="3200" dirty="0"/>
          </a:p>
        </p:txBody>
      </p:sp>
    </p:spTree>
    <p:extLst>
      <p:ext uri="{BB962C8B-B14F-4D97-AF65-F5344CB8AC3E}">
        <p14:creationId xmlns:p14="http://schemas.microsoft.com/office/powerpoint/2010/main" val="316807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1885BC-3499-19F6-60A1-F12A178FBB28}"/>
              </a:ext>
            </a:extLst>
          </p:cNvPr>
          <p:cNvSpPr>
            <a:spLocks noGrp="1"/>
          </p:cNvSpPr>
          <p:nvPr>
            <p:ph type="body" sz="quarter" idx="13"/>
          </p:nvPr>
        </p:nvSpPr>
        <p:spPr>
          <a:xfrm>
            <a:off x="762000" y="1783951"/>
            <a:ext cx="10668000" cy="4357471"/>
          </a:xfrm>
        </p:spPr>
        <p:txBody>
          <a:bodyPr/>
          <a:lstStyle/>
          <a:p>
            <a:r>
              <a:rPr lang="en-US" sz="4000" dirty="0"/>
              <a:t>Two parts:</a:t>
            </a:r>
          </a:p>
          <a:p>
            <a:endParaRPr lang="en-US" sz="4000" dirty="0"/>
          </a:p>
          <a:p>
            <a:pPr marL="571500" indent="-571500">
              <a:buFont typeface="Arial" panose="020B0604020202020204" pitchFamily="34" charset="0"/>
              <a:buChar char="•"/>
            </a:pPr>
            <a:r>
              <a:rPr lang="en-US" sz="4000" dirty="0"/>
              <a:t>Base cases: prevent infinite recursion, act as start of sequences or similar</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Recursive part: Calling the function with a </a:t>
            </a:r>
            <a:r>
              <a:rPr lang="en-US" sz="4000" dirty="0">
                <a:solidFill>
                  <a:schemeClr val="accent1"/>
                </a:solidFill>
              </a:rPr>
              <a:t>different argument</a:t>
            </a:r>
            <a:endParaRPr lang="en-GB" sz="4000" dirty="0">
              <a:solidFill>
                <a:schemeClr val="bg1"/>
              </a:solidFill>
            </a:endParaRPr>
          </a:p>
        </p:txBody>
      </p:sp>
      <p:sp>
        <p:nvSpPr>
          <p:cNvPr id="3" name="Title 2">
            <a:extLst>
              <a:ext uri="{FF2B5EF4-FFF2-40B4-BE49-F238E27FC236}">
                <a16:creationId xmlns:a16="http://schemas.microsoft.com/office/drawing/2014/main" id="{4BBE0947-CD8E-228C-4D3B-8798644F3E6A}"/>
              </a:ext>
            </a:extLst>
          </p:cNvPr>
          <p:cNvSpPr>
            <a:spLocks noGrp="1"/>
          </p:cNvSpPr>
          <p:nvPr>
            <p:ph type="title"/>
          </p:nvPr>
        </p:nvSpPr>
        <p:spPr/>
        <p:txBody>
          <a:bodyPr/>
          <a:lstStyle/>
          <a:p>
            <a:r>
              <a:rPr lang="en-US" dirty="0">
                <a:solidFill>
                  <a:srgbClr val="002060"/>
                </a:solidFill>
              </a:rPr>
              <a:t>Recursion</a:t>
            </a:r>
            <a:r>
              <a:rPr lang="en-US" dirty="0"/>
              <a:t> tips</a:t>
            </a:r>
            <a:endParaRPr lang="en-GB" dirty="0"/>
          </a:p>
        </p:txBody>
      </p:sp>
    </p:spTree>
    <p:extLst>
      <p:ext uri="{BB962C8B-B14F-4D97-AF65-F5344CB8AC3E}">
        <p14:creationId xmlns:p14="http://schemas.microsoft.com/office/powerpoint/2010/main" val="99007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BCD1B-86DE-7390-5869-F145F0D36F85}"/>
              </a:ext>
            </a:extLst>
          </p:cNvPr>
          <p:cNvSpPr>
            <a:spLocks noGrp="1"/>
          </p:cNvSpPr>
          <p:nvPr>
            <p:ph type="title"/>
          </p:nvPr>
        </p:nvSpPr>
        <p:spPr/>
        <p:txBody>
          <a:bodyPr/>
          <a:lstStyle/>
          <a:p>
            <a:r>
              <a:rPr lang="en-US" dirty="0">
                <a:solidFill>
                  <a:srgbClr val="002060"/>
                </a:solidFill>
              </a:rPr>
              <a:t>Recursion </a:t>
            </a:r>
            <a:r>
              <a:rPr lang="en-US" dirty="0">
                <a:solidFill>
                  <a:schemeClr val="tx1"/>
                </a:solidFill>
              </a:rPr>
              <a:t>example: Fibonacci</a:t>
            </a:r>
            <a:endParaRPr lang="en-GB" dirty="0">
              <a:solidFill>
                <a:schemeClr val="tx1"/>
              </a:solidFill>
            </a:endParaRPr>
          </a:p>
        </p:txBody>
      </p:sp>
      <p:pic>
        <p:nvPicPr>
          <p:cNvPr id="4" name="Picture 3">
            <a:extLst>
              <a:ext uri="{FF2B5EF4-FFF2-40B4-BE49-F238E27FC236}">
                <a16:creationId xmlns:a16="http://schemas.microsoft.com/office/drawing/2014/main" id="{1A75AF2C-D733-D0B8-524E-E8C26115E756}"/>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6400"/>
                    </a14:imgEffect>
                  </a14:imgLayer>
                </a14:imgProps>
              </a:ext>
            </a:extLst>
          </a:blip>
          <a:stretch>
            <a:fillRect/>
          </a:stretch>
        </p:blipFill>
        <p:spPr>
          <a:xfrm>
            <a:off x="762000" y="2046062"/>
            <a:ext cx="10915650" cy="3162300"/>
          </a:xfrm>
          <a:prstGeom prst="rect">
            <a:avLst/>
          </a:prstGeom>
        </p:spPr>
      </p:pic>
    </p:spTree>
    <p:extLst>
      <p:ext uri="{BB962C8B-B14F-4D97-AF65-F5344CB8AC3E}">
        <p14:creationId xmlns:p14="http://schemas.microsoft.com/office/powerpoint/2010/main" val="4959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B09EF-36FF-0F82-990B-0CBC9F86256D}"/>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E2EA6D2-6F3A-13E6-EB8A-90F1DB203040}"/>
              </a:ext>
            </a:extLst>
          </p:cNvPr>
          <p:cNvSpPr>
            <a:spLocks noGrp="1"/>
          </p:cNvSpPr>
          <p:nvPr>
            <p:ph type="title"/>
          </p:nvPr>
        </p:nvSpPr>
        <p:spPr/>
        <p:txBody>
          <a:bodyPr/>
          <a:lstStyle/>
          <a:p>
            <a:r>
              <a:rPr lang="en-US" dirty="0">
                <a:solidFill>
                  <a:srgbClr val="002060"/>
                </a:solidFill>
              </a:rPr>
              <a:t>Recursion</a:t>
            </a:r>
            <a:r>
              <a:rPr lang="en-US" dirty="0"/>
              <a:t> exercise: Factorial</a:t>
            </a:r>
            <a:endParaRPr lang="en-GB" dirty="0"/>
          </a:p>
        </p:txBody>
      </p:sp>
      <p:pic>
        <p:nvPicPr>
          <p:cNvPr id="1026" name="Picture 2" descr="Factorial Calculator - Solve n! - Inch Calculator">
            <a:extLst>
              <a:ext uri="{FF2B5EF4-FFF2-40B4-BE49-F238E27FC236}">
                <a16:creationId xmlns:a16="http://schemas.microsoft.com/office/drawing/2014/main" id="{FC111076-315F-D451-21CE-B41AD52DEA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67"/>
          <a:stretch/>
        </p:blipFill>
        <p:spPr bwMode="auto">
          <a:xfrm>
            <a:off x="381000" y="1783952"/>
            <a:ext cx="11430000" cy="4544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59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C16E9E-D606-9EAB-04D8-E8770365B66F}"/>
              </a:ext>
            </a:extLst>
          </p:cNvPr>
          <p:cNvSpPr>
            <a:spLocks noGrp="1"/>
          </p:cNvSpPr>
          <p:nvPr>
            <p:ph type="title"/>
          </p:nvPr>
        </p:nvSpPr>
        <p:spPr/>
        <p:txBody>
          <a:bodyPr/>
          <a:lstStyle/>
          <a:p>
            <a:r>
              <a:rPr lang="en-US" dirty="0"/>
              <a:t>Lab problem: sort</a:t>
            </a:r>
            <a:endParaRPr lang="en-GB" dirty="0"/>
          </a:p>
        </p:txBody>
      </p:sp>
      <p:sp>
        <p:nvSpPr>
          <p:cNvPr id="6" name="Text Placeholder 5">
            <a:extLst>
              <a:ext uri="{FF2B5EF4-FFF2-40B4-BE49-F238E27FC236}">
                <a16:creationId xmlns:a16="http://schemas.microsoft.com/office/drawing/2014/main" id="{ED2F2647-95A7-F2D7-B26B-76319AFC1A2E}"/>
              </a:ext>
            </a:extLst>
          </p:cNvPr>
          <p:cNvSpPr>
            <a:spLocks noGrp="1"/>
          </p:cNvSpPr>
          <p:nvPr>
            <p:ph type="body" sz="quarter" idx="13"/>
          </p:nvPr>
        </p:nvSpPr>
        <p:spPr>
          <a:xfrm>
            <a:off x="762000" y="1790698"/>
            <a:ext cx="6263951" cy="3882313"/>
          </a:xfrm>
        </p:spPr>
        <p:txBody>
          <a:bodyPr>
            <a:normAutofit/>
          </a:bodyPr>
          <a:lstStyle/>
          <a:p>
            <a:pPr marL="285750" indent="-285750">
              <a:buFont typeface="Arial" panose="020B0604020202020204" pitchFamily="34" charset="0"/>
              <a:buChar char="•"/>
            </a:pPr>
            <a:r>
              <a:rPr lang="en-US" sz="3000" dirty="0"/>
              <a:t>Test out the sorting algorithms seen </a:t>
            </a:r>
            <a:r>
              <a:rPr lang="en-US" sz="3000"/>
              <a:t>in lecture!</a:t>
            </a:r>
            <a:endParaRPr lang="en-US" sz="3000" dirty="0"/>
          </a:p>
          <a:p>
            <a:pPr marL="285750" indent="-285750">
              <a:buFont typeface="Arial" panose="020B0604020202020204" pitchFamily="34" charset="0"/>
              <a:buChar char="•"/>
            </a:pPr>
            <a:r>
              <a:rPr lang="en-GB" sz="3000" dirty="0">
                <a:hlinkClick r:id="rId2"/>
              </a:rPr>
              <a:t>https://cs50.harvard.edu/college/2022/fall/labs/3/</a:t>
            </a:r>
            <a:r>
              <a:rPr lang="en-US" sz="3000" dirty="0"/>
              <a:t> </a:t>
            </a:r>
          </a:p>
          <a:p>
            <a:pPr marL="285750" indent="-285750">
              <a:buFont typeface="Arial" panose="020B0604020202020204" pitchFamily="34" charset="0"/>
              <a:buChar char="•"/>
            </a:pPr>
            <a:r>
              <a:rPr lang="en-US" sz="3000" dirty="0"/>
              <a:t>Work in pairs/small groups, we will reconvene shortly to see how everyone is getting on.</a:t>
            </a:r>
            <a:endParaRPr lang="en-GB" sz="3000" dirty="0"/>
          </a:p>
        </p:txBody>
      </p:sp>
      <p:pic>
        <p:nvPicPr>
          <p:cNvPr id="8" name="Picture 7" descr="Graphical user interface&#10;&#10;Description automatically generated with medium confidence">
            <a:extLst>
              <a:ext uri="{FF2B5EF4-FFF2-40B4-BE49-F238E27FC236}">
                <a16:creationId xmlns:a16="http://schemas.microsoft.com/office/drawing/2014/main" id="{4B90A2FD-A71F-E330-D47D-5E70A9CCD3EF}"/>
              </a:ext>
            </a:extLst>
          </p:cNvPr>
          <p:cNvPicPr>
            <a:picLocks noChangeAspect="1"/>
          </p:cNvPicPr>
          <p:nvPr/>
        </p:nvPicPr>
        <p:blipFill>
          <a:blip r:embed="rId3"/>
          <a:stretch>
            <a:fillRect/>
          </a:stretch>
        </p:blipFill>
        <p:spPr>
          <a:xfrm>
            <a:off x="8338457" y="2145263"/>
            <a:ext cx="2567473" cy="2567473"/>
          </a:xfrm>
          <a:prstGeom prst="rect">
            <a:avLst/>
          </a:prstGeom>
        </p:spPr>
      </p:pic>
    </p:spTree>
    <p:extLst>
      <p:ext uri="{BB962C8B-B14F-4D97-AF65-F5344CB8AC3E}">
        <p14:creationId xmlns:p14="http://schemas.microsoft.com/office/powerpoint/2010/main" val="10525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FCC38-D58E-4E17-AA29-4F5F2A66F1EA}"/>
              </a:ext>
            </a:extLst>
          </p:cNvPr>
          <p:cNvSpPr>
            <a:spLocks noGrp="1"/>
          </p:cNvSpPr>
          <p:nvPr>
            <p:ph type="title"/>
          </p:nvPr>
        </p:nvSpPr>
        <p:spPr>
          <a:xfrm>
            <a:off x="3266492" y="365656"/>
            <a:ext cx="5659016" cy="1189037"/>
          </a:xfrm>
        </p:spPr>
        <p:txBody>
          <a:bodyPr>
            <a:noAutofit/>
          </a:bodyPr>
          <a:lstStyle/>
          <a:p>
            <a:pPr algn="ctr"/>
            <a:r>
              <a:rPr lang="en-US" sz="5000" dirty="0"/>
              <a:t>Sort solution</a:t>
            </a:r>
          </a:p>
        </p:txBody>
      </p:sp>
      <p:sp>
        <p:nvSpPr>
          <p:cNvPr id="2" name="TextBox 1">
            <a:extLst>
              <a:ext uri="{FF2B5EF4-FFF2-40B4-BE49-F238E27FC236}">
                <a16:creationId xmlns:a16="http://schemas.microsoft.com/office/drawing/2014/main" id="{DEF700D5-57D9-723D-30E3-0328DDDB4675}"/>
              </a:ext>
            </a:extLst>
          </p:cNvPr>
          <p:cNvSpPr txBox="1"/>
          <p:nvPr/>
        </p:nvSpPr>
        <p:spPr>
          <a:xfrm>
            <a:off x="877078" y="1212980"/>
            <a:ext cx="10692881" cy="5197151"/>
          </a:xfrm>
          <a:prstGeom prst="rect">
            <a:avLst/>
          </a:prstGeom>
          <a:noFill/>
        </p:spPr>
        <p:txBody>
          <a:bodyPr wrap="square" rtlCol="0">
            <a:spAutoFit/>
          </a:bodyPr>
          <a:lstStyle/>
          <a:p>
            <a:r>
              <a:rPr lang="en-US" dirty="0"/>
              <a:t>sort1 uses: Bubble Sort</a:t>
            </a:r>
          </a:p>
          <a:p>
            <a:endParaRPr lang="en-US" dirty="0"/>
          </a:p>
          <a:p>
            <a:r>
              <a:rPr lang="en-US" dirty="0"/>
              <a:t>How do you know?: On a large random file, sort1 takes much longer than an already-sorted file of the same size. For already-sorted files, sort1 returns results almost instantaneously, regardless of size. This suggests that sort1 has a different upper bound runtime than lower bound runtime. This is consistent with Bubble Sort, which runs in O(n^2) and Ω(n).</a:t>
            </a:r>
          </a:p>
          <a:p>
            <a:endParaRPr lang="en-US" dirty="0"/>
          </a:p>
          <a:p>
            <a:r>
              <a:rPr lang="en-US" dirty="0"/>
              <a:t>sort2 uses: Merge Sort</a:t>
            </a:r>
          </a:p>
          <a:p>
            <a:endParaRPr lang="en-US" dirty="0"/>
          </a:p>
          <a:p>
            <a:r>
              <a:rPr lang="en-US" dirty="0"/>
              <a:t>How do you know?: On larger random files, sort2 is the fastest of the three sorts. Since we know that Merge Sort runs in O(n log n) while Bubble Sort and Selection Sort run in the slower O(n^2), sort2 is likely Merge Sort.</a:t>
            </a:r>
          </a:p>
          <a:p>
            <a:endParaRPr lang="en-US" dirty="0"/>
          </a:p>
          <a:p>
            <a:r>
              <a:rPr lang="en-US" dirty="0"/>
              <a:t>sort3 uses: Selection Sort</a:t>
            </a:r>
          </a:p>
          <a:p>
            <a:endParaRPr lang="en-US" dirty="0"/>
          </a:p>
          <a:p>
            <a:r>
              <a:rPr lang="en-US" dirty="0"/>
              <a:t>How do you know?: On a large random file, sort3 takes just as long as sort1, but performs no better when the list is already sorted. This suggests that the algorithm runs in O(n^2) and Ω(n^2), which is consistent with Selection Sort.</a:t>
            </a:r>
            <a:endParaRPr lang="en-GB" dirty="0"/>
          </a:p>
        </p:txBody>
      </p:sp>
    </p:spTree>
    <p:extLst>
      <p:ext uri="{BB962C8B-B14F-4D97-AF65-F5344CB8AC3E}">
        <p14:creationId xmlns:p14="http://schemas.microsoft.com/office/powerpoint/2010/main" val="267104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p:txBody>
          <a:bodyPr/>
          <a:lstStyle/>
          <a:p>
            <a:r>
              <a:rPr lang="en-US" dirty="0"/>
              <a:t>PSET 3 pointers</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457700" y="1492899"/>
            <a:ext cx="7219043" cy="4649140"/>
          </a:xfrm>
        </p:spPr>
        <p:txBody>
          <a:bodyPr vert="horz" lIns="91440" tIns="45720" rIns="91440" bIns="45720" rtlCol="0" anchor="t">
            <a:normAutofit lnSpcReduction="10000"/>
          </a:bodyPr>
          <a:lstStyle/>
          <a:p>
            <a:r>
              <a:rPr lang="en-US" dirty="0"/>
              <a:t>Plurality</a:t>
            </a:r>
          </a:p>
          <a:p>
            <a:pPr marL="285750" indent="-285750">
              <a:buFont typeface="Arial" panose="020B0604020202020204" pitchFamily="34" charset="0"/>
              <a:buChar char="•"/>
            </a:pPr>
            <a:r>
              <a:rPr lang="en-US" b="0" dirty="0"/>
              <a:t>Use </a:t>
            </a:r>
            <a:r>
              <a:rPr lang="en-US" b="0" dirty="0" err="1"/>
              <a:t>candidate_count</a:t>
            </a:r>
            <a:r>
              <a:rPr lang="en-US" b="0" dirty="0"/>
              <a:t> not MAX</a:t>
            </a:r>
          </a:p>
          <a:p>
            <a:pPr marL="285750" indent="-285750">
              <a:buFont typeface="Arial" panose="020B0604020202020204" pitchFamily="34" charset="0"/>
              <a:buChar char="•"/>
            </a:pPr>
            <a:r>
              <a:rPr lang="en-US" b="0" dirty="0"/>
              <a:t>Print winner should take two for loops, one to find the max number of votes a candidate received, the second to print out all the candidates who received this number of votes</a:t>
            </a:r>
          </a:p>
          <a:p>
            <a:r>
              <a:rPr lang="en-US" dirty="0"/>
              <a:t>Runoff</a:t>
            </a:r>
            <a:endParaRPr lang="en-US" b="0" dirty="0"/>
          </a:p>
          <a:p>
            <a:pPr marL="285750" indent="-285750">
              <a:buFont typeface="Arial" panose="020B0604020202020204" pitchFamily="34" charset="0"/>
              <a:buChar char="•"/>
            </a:pPr>
            <a:r>
              <a:rPr lang="en-US" b="0" dirty="0"/>
              <a:t>Preferences[</a:t>
            </a:r>
            <a:r>
              <a:rPr lang="en-US" b="0" dirty="0" err="1"/>
              <a:t>i</a:t>
            </a:r>
            <a:r>
              <a:rPr lang="en-US" b="0" dirty="0"/>
              <a:t>][j] is the </a:t>
            </a:r>
            <a:r>
              <a:rPr lang="en-US" b="0" dirty="0" err="1"/>
              <a:t>jth</a:t>
            </a:r>
            <a:r>
              <a:rPr lang="en-US" b="0" dirty="0"/>
              <a:t> preference for voter </a:t>
            </a:r>
            <a:r>
              <a:rPr lang="en-US" b="0" dirty="0" err="1"/>
              <a:t>i</a:t>
            </a:r>
            <a:r>
              <a:rPr lang="en-US" b="0" dirty="0"/>
              <a:t>. This means preferences[0][0] is the first voter’s first choice. You may need to index into an array using preferences[</a:t>
            </a:r>
            <a:r>
              <a:rPr lang="en-US" b="0" dirty="0" err="1"/>
              <a:t>i</a:t>
            </a:r>
            <a:r>
              <a:rPr lang="en-US" b="0" dirty="0"/>
              <a:t>][j] as an index at some point!</a:t>
            </a:r>
          </a:p>
          <a:p>
            <a:pPr marL="285750" indent="-285750">
              <a:buFont typeface="Arial" panose="020B0604020202020204" pitchFamily="34" charset="0"/>
              <a:buChar char="•"/>
            </a:pPr>
            <a:r>
              <a:rPr lang="en-US" b="0" dirty="0"/>
              <a:t>Can you re-use some of your plurality code not to find the max, but find the min to determine who was eliminated?</a:t>
            </a:r>
          </a:p>
          <a:p>
            <a:r>
              <a:rPr lang="en-US" dirty="0" err="1"/>
              <a:t>Tideman</a:t>
            </a:r>
            <a:endParaRPr lang="en-US" b="0" dirty="0"/>
          </a:p>
          <a:p>
            <a:pPr marL="285750" indent="-285750">
              <a:buFont typeface="Arial" panose="020B0604020202020204" pitchFamily="34" charset="0"/>
              <a:buChar char="•"/>
            </a:pPr>
            <a:r>
              <a:rPr lang="en-US" b="0" dirty="0"/>
              <a:t>My best advice: don’t do this PSET. In my opinion, this is the hardest PSET relative to your level of experience at the time the PSET is released in the entire class.</a:t>
            </a:r>
            <a:endParaRPr lang="en-US" dirty="0"/>
          </a:p>
        </p:txBody>
      </p:sp>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0" y="4688289"/>
            <a:ext cx="9141397" cy="615553"/>
          </a:xfrm>
        </p:spPr>
        <p:txBody>
          <a:bodyPr/>
          <a:lstStyle/>
          <a:p>
            <a:pPr algn="ctr"/>
            <a:r>
              <a:rPr lang="en-US" sz="4000" b="1" dirty="0" err="1">
                <a:solidFill>
                  <a:schemeClr val="tx1"/>
                </a:solidFill>
              </a:rPr>
              <a:t>Cya</a:t>
            </a:r>
            <a:r>
              <a:rPr lang="en-US" sz="4000" b="1" dirty="0">
                <a:solidFill>
                  <a:schemeClr val="tx1"/>
                </a:solidFill>
              </a:rPr>
              <a:t> next week :D</a:t>
            </a:r>
            <a:endParaRPr lang="en-US" b="1" dirty="0">
              <a:solidFill>
                <a:schemeClr val="tx1"/>
              </a:solidFill>
            </a:endParaRPr>
          </a:p>
        </p:txBody>
      </p:sp>
      <p:pic>
        <p:nvPicPr>
          <p:cNvPr id="3074" name="Picture 2" descr="Pokémon Go Community Day September - Oshawott | WePC">
            <a:extLst>
              <a:ext uri="{FF2B5EF4-FFF2-40B4-BE49-F238E27FC236}">
                <a16:creationId xmlns:a16="http://schemas.microsoft.com/office/drawing/2014/main" id="{50D6D74D-57BF-C327-B2B4-C68ED958C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120" y="788437"/>
            <a:ext cx="6427755" cy="361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6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E7DA5E5-53BF-3F47-CEC2-092473DAE151}"/>
              </a:ext>
            </a:extLst>
          </p:cNvPr>
          <p:cNvSpPr>
            <a:spLocks noGrp="1"/>
          </p:cNvSpPr>
          <p:nvPr>
            <p:ph type="body" sz="quarter" idx="11"/>
          </p:nvPr>
        </p:nvSpPr>
        <p:spPr>
          <a:xfrm>
            <a:off x="4457700" y="1904999"/>
            <a:ext cx="7219043" cy="4019551"/>
          </a:xfrm>
        </p:spPr>
        <p:txBody>
          <a:bodyPr>
            <a:normAutofit lnSpcReduction="10000"/>
          </a:bodyPr>
          <a:lstStyle/>
          <a:p>
            <a:r>
              <a:rPr lang="en-US" sz="2400" u="sng" dirty="0"/>
              <a:t>Tutorial time</a:t>
            </a:r>
          </a:p>
          <a:p>
            <a:r>
              <a:rPr lang="en-US" sz="2400" b="0" dirty="0"/>
              <a:t>5-6pm </a:t>
            </a:r>
            <a:r>
              <a:rPr lang="en-US" sz="2400" b="0" dirty="0" err="1"/>
              <a:t>Pfoho</a:t>
            </a:r>
            <a:r>
              <a:rPr lang="en-US" sz="2400" b="0" dirty="0"/>
              <a:t> </a:t>
            </a:r>
            <a:r>
              <a:rPr lang="en-US" sz="2400" b="0" dirty="0" err="1"/>
              <a:t>dhall</a:t>
            </a:r>
            <a:r>
              <a:rPr lang="en-US" sz="2400" b="0" dirty="0"/>
              <a:t> (can be hybrid, email me if needed)</a:t>
            </a:r>
          </a:p>
          <a:p>
            <a:r>
              <a:rPr lang="en-US" sz="2400" u="sng" dirty="0"/>
              <a:t>Email</a:t>
            </a:r>
            <a:endParaRPr lang="en-US" sz="2400" b="0" dirty="0"/>
          </a:p>
          <a:p>
            <a:r>
              <a:rPr lang="en-US" sz="2400" dirty="0">
                <a:hlinkClick r:id="rId2"/>
              </a:rPr>
              <a:t>aholmes@college.harvard.edu</a:t>
            </a:r>
            <a:endParaRPr lang="en-US" sz="2400" dirty="0"/>
          </a:p>
          <a:p>
            <a:endParaRPr lang="en-US" sz="2400" u="sng" dirty="0">
              <a:hlinkClick r:id="rId3"/>
            </a:endParaRPr>
          </a:p>
          <a:p>
            <a:r>
              <a:rPr lang="en-US" sz="2400" u="sng" dirty="0">
                <a:hlinkClick r:id="rId3"/>
              </a:rPr>
              <a:t>Slack</a:t>
            </a:r>
            <a:endParaRPr lang="en-US" sz="2400" b="0" dirty="0"/>
          </a:p>
          <a:p>
            <a:r>
              <a:rPr lang="en-US" sz="2400" b="0" dirty="0"/>
              <a:t>Now created – please join, this will be best way to reach me if needed and I will post announcements/info there.</a:t>
            </a:r>
          </a:p>
        </p:txBody>
      </p:sp>
      <p:sp>
        <p:nvSpPr>
          <p:cNvPr id="4" name="Title 3">
            <a:extLst>
              <a:ext uri="{FF2B5EF4-FFF2-40B4-BE49-F238E27FC236}">
                <a16:creationId xmlns:a16="http://schemas.microsoft.com/office/drawing/2014/main" id="{7E9B8C64-6B03-CA49-CC44-F37FB66EA8DB}"/>
              </a:ext>
            </a:extLst>
          </p:cNvPr>
          <p:cNvSpPr>
            <a:spLocks noGrp="1"/>
          </p:cNvSpPr>
          <p:nvPr>
            <p:ph type="title"/>
          </p:nvPr>
        </p:nvSpPr>
        <p:spPr/>
        <p:txBody>
          <a:bodyPr/>
          <a:lstStyle/>
          <a:p>
            <a:r>
              <a:rPr lang="en-US" dirty="0"/>
              <a:t>Useful info</a:t>
            </a:r>
            <a:endParaRPr lang="en-GB" dirty="0"/>
          </a:p>
        </p:txBody>
      </p:sp>
    </p:spTree>
    <p:extLst>
      <p:ext uri="{BB962C8B-B14F-4D97-AF65-F5344CB8AC3E}">
        <p14:creationId xmlns:p14="http://schemas.microsoft.com/office/powerpoint/2010/main" val="185118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558553"/>
            <a:ext cx="9141397" cy="615553"/>
          </a:xfrm>
        </p:spPr>
        <p:txBody>
          <a:bodyPr/>
          <a:lstStyle/>
          <a:p>
            <a:pPr algn="ctr"/>
            <a:r>
              <a:rPr lang="en-US" sz="4000" b="1" dirty="0">
                <a:solidFill>
                  <a:schemeClr val="tx1"/>
                </a:solidFill>
              </a:rPr>
              <a:t>Today’s Logistics</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5" y="1894243"/>
            <a:ext cx="7799387" cy="3993373"/>
          </a:xfrm>
        </p:spPr>
        <p:txBody>
          <a:bodyPr/>
          <a:lstStyle/>
          <a:p>
            <a:pPr marL="285750" indent="-285750">
              <a:spcAft>
                <a:spcPts val="1000"/>
              </a:spcAft>
              <a:buFont typeface="Arial" panose="020B0604020202020204" pitchFamily="34" charset="0"/>
              <a:buChar char="•"/>
            </a:pPr>
            <a:r>
              <a:rPr lang="en-US" sz="4000" dirty="0"/>
              <a:t>PSET design review mistakes</a:t>
            </a:r>
          </a:p>
          <a:p>
            <a:pPr marL="285750" indent="-285750">
              <a:spcAft>
                <a:spcPts val="1000"/>
              </a:spcAft>
              <a:buFont typeface="Arial" panose="020B0604020202020204" pitchFamily="34" charset="0"/>
              <a:buChar char="•"/>
            </a:pPr>
            <a:r>
              <a:rPr lang="en-US" sz="4000" dirty="0">
                <a:solidFill>
                  <a:srgbClr val="002060"/>
                </a:solidFill>
              </a:rPr>
              <a:t>Topic review: Sorting</a:t>
            </a:r>
          </a:p>
          <a:p>
            <a:pPr marL="285750" indent="-285750">
              <a:spcAft>
                <a:spcPts val="1000"/>
              </a:spcAft>
              <a:buFont typeface="Arial" panose="020B0604020202020204" pitchFamily="34" charset="0"/>
              <a:buChar char="•"/>
            </a:pPr>
            <a:r>
              <a:rPr lang="en-US" sz="4000" dirty="0">
                <a:solidFill>
                  <a:srgbClr val="002060"/>
                </a:solidFill>
              </a:rPr>
              <a:t>Review &amp; practice: Recursion</a:t>
            </a:r>
          </a:p>
          <a:p>
            <a:pPr marL="285750" indent="-285750">
              <a:spcAft>
                <a:spcPts val="1000"/>
              </a:spcAft>
              <a:buFont typeface="Arial" panose="020B0604020202020204" pitchFamily="34" charset="0"/>
              <a:buChar char="•"/>
            </a:pPr>
            <a:r>
              <a:rPr lang="en-US" sz="4000" dirty="0">
                <a:solidFill>
                  <a:srgbClr val="FFFF00"/>
                </a:solidFill>
              </a:rPr>
              <a:t>Lab problem - sort</a:t>
            </a:r>
          </a:p>
          <a:p>
            <a:pPr marL="285750" indent="-285750">
              <a:spcAft>
                <a:spcPts val="1000"/>
              </a:spcAft>
              <a:buFont typeface="Arial" panose="020B0604020202020204" pitchFamily="34" charset="0"/>
              <a:buChar char="•"/>
            </a:pPr>
            <a:endParaRPr lang="en-US" sz="4000" dirty="0">
              <a:solidFill>
                <a:schemeClr val="tx1"/>
              </a:solidFill>
            </a:endParaRPr>
          </a:p>
        </p:txBody>
      </p:sp>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p:txBody>
          <a:bodyPr/>
          <a:lstStyle/>
          <a:p>
            <a:r>
              <a:rPr lang="en-US" dirty="0"/>
              <a:t>PSET design issues</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762000" y="1905000"/>
            <a:ext cx="5334000" cy="4430486"/>
          </a:xfrm>
        </p:spPr>
        <p:txBody>
          <a:bodyPr>
            <a:normAutofit lnSpcReduction="10000"/>
          </a:bodyPr>
          <a:lstStyle/>
          <a:p>
            <a:pPr lvl="1"/>
            <a:r>
              <a:rPr lang="en-US" sz="2000" b="1" dirty="0"/>
              <a:t>Readability</a:t>
            </a:r>
          </a:p>
          <a:p>
            <a:pPr lvl="2"/>
            <a:r>
              <a:rPr lang="en-US" sz="2400" b="1" dirty="0"/>
              <a:t>Using floats rather than </a:t>
            </a:r>
            <a:r>
              <a:rPr lang="en-US" sz="2400" b="1" dirty="0" err="1"/>
              <a:t>ints</a:t>
            </a:r>
            <a:r>
              <a:rPr lang="en-US" sz="2400" b="1" dirty="0"/>
              <a:t>!</a:t>
            </a:r>
          </a:p>
          <a:p>
            <a:pPr lvl="2"/>
            <a:r>
              <a:rPr lang="en-US" sz="2400" b="1" dirty="0"/>
              <a:t>Efficiency</a:t>
            </a:r>
          </a:p>
          <a:p>
            <a:pPr lvl="2"/>
            <a:r>
              <a:rPr lang="en-US" sz="2400" b="1" dirty="0"/>
              <a:t>Using </a:t>
            </a:r>
            <a:r>
              <a:rPr lang="en-US" sz="2400" b="1" dirty="0" err="1"/>
              <a:t>isdigit</a:t>
            </a:r>
            <a:r>
              <a:rPr lang="en-US" sz="2400" b="1" dirty="0"/>
              <a:t>, </a:t>
            </a:r>
            <a:r>
              <a:rPr lang="en-US" sz="2400" b="1" dirty="0" err="1"/>
              <a:t>isalpha</a:t>
            </a:r>
            <a:endParaRPr lang="en-US" sz="2400" b="1" dirty="0"/>
          </a:p>
          <a:p>
            <a:pPr lvl="2"/>
            <a:r>
              <a:rPr lang="en-US" sz="2400" b="1" dirty="0"/>
              <a:t>Magic numbers</a:t>
            </a:r>
          </a:p>
          <a:p>
            <a:pPr lvl="1"/>
            <a:r>
              <a:rPr lang="en-US" sz="2000" b="1" dirty="0"/>
              <a:t>Caesar / Substitution</a:t>
            </a:r>
          </a:p>
          <a:p>
            <a:pPr lvl="2"/>
            <a:r>
              <a:rPr lang="en-US" sz="2400" b="1" dirty="0"/>
              <a:t>Magic numbers vs chars</a:t>
            </a:r>
          </a:p>
          <a:p>
            <a:pPr lvl="2"/>
            <a:r>
              <a:rPr lang="en-US" sz="2400" b="1" dirty="0"/>
              <a:t>Defining constants</a:t>
            </a:r>
          </a:p>
          <a:p>
            <a:pPr lvl="1"/>
            <a:r>
              <a:rPr lang="en-US" sz="2200" b="1" dirty="0"/>
              <a:t>Bulbs</a:t>
            </a:r>
          </a:p>
          <a:p>
            <a:pPr lvl="2"/>
            <a:r>
              <a:rPr lang="en-US" sz="2400" b="1" dirty="0"/>
              <a:t>Converting char array to int array</a:t>
            </a:r>
          </a:p>
        </p:txBody>
      </p:sp>
      <p:sp>
        <p:nvSpPr>
          <p:cNvPr id="2" name="Arrow: Left 1">
            <a:extLst>
              <a:ext uri="{FF2B5EF4-FFF2-40B4-BE49-F238E27FC236}">
                <a16:creationId xmlns:a16="http://schemas.microsoft.com/office/drawing/2014/main" id="{FAE9C44C-0D4D-5AF7-2B33-DE44250C3D41}"/>
              </a:ext>
            </a:extLst>
          </p:cNvPr>
          <p:cNvSpPr/>
          <p:nvPr/>
        </p:nvSpPr>
        <p:spPr>
          <a:xfrm>
            <a:off x="6018244" y="4348065"/>
            <a:ext cx="4096140" cy="8677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e.g. #define ALPHA_SIZE 26</a:t>
            </a:r>
            <a:endParaRPr lang="en-GB" sz="2000" dirty="0"/>
          </a:p>
        </p:txBody>
      </p:sp>
    </p:spTree>
    <p:extLst>
      <p:ext uri="{BB962C8B-B14F-4D97-AF65-F5344CB8AC3E}">
        <p14:creationId xmlns:p14="http://schemas.microsoft.com/office/powerpoint/2010/main" val="181141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BBAE1D-08AF-D238-2692-17FEF59ED9EA}"/>
              </a:ext>
            </a:extLst>
          </p:cNvPr>
          <p:cNvSpPr>
            <a:spLocks noGrp="1"/>
          </p:cNvSpPr>
          <p:nvPr>
            <p:ph type="title"/>
          </p:nvPr>
        </p:nvSpPr>
        <p:spPr/>
        <p:txBody>
          <a:bodyPr/>
          <a:lstStyle/>
          <a:p>
            <a:r>
              <a:rPr lang="en-US" dirty="0"/>
              <a:t>Readability design issues: floats</a:t>
            </a:r>
            <a:endParaRPr lang="en-GB" dirty="0"/>
          </a:p>
        </p:txBody>
      </p:sp>
      <p:sp>
        <p:nvSpPr>
          <p:cNvPr id="2" name="TextBox 1">
            <a:extLst>
              <a:ext uri="{FF2B5EF4-FFF2-40B4-BE49-F238E27FC236}">
                <a16:creationId xmlns:a16="http://schemas.microsoft.com/office/drawing/2014/main" id="{502818A9-B5C4-0CED-50AB-E88BB38380B5}"/>
              </a:ext>
            </a:extLst>
          </p:cNvPr>
          <p:cNvSpPr txBox="1"/>
          <p:nvPr/>
        </p:nvSpPr>
        <p:spPr>
          <a:xfrm>
            <a:off x="2152262" y="2079388"/>
            <a:ext cx="7679093" cy="4062651"/>
          </a:xfrm>
          <a:prstGeom prst="rect">
            <a:avLst/>
          </a:prstGeom>
          <a:solidFill>
            <a:schemeClr val="tx1"/>
          </a:solidFill>
        </p:spPr>
        <p:txBody>
          <a:bodyPr wrap="square" rtlCol="0">
            <a:spAutoFit/>
          </a:bodyPr>
          <a:lstStyle/>
          <a:p>
            <a:r>
              <a:rPr lang="en-US" sz="2000" dirty="0">
                <a:solidFill>
                  <a:schemeClr val="bg1"/>
                </a:solidFill>
              </a:rPr>
              <a:t>float </a:t>
            </a:r>
            <a:r>
              <a:rPr lang="en-US" sz="2000" dirty="0" err="1">
                <a:solidFill>
                  <a:schemeClr val="bg1"/>
                </a:solidFill>
              </a:rPr>
              <a:t>count_words</a:t>
            </a:r>
            <a:r>
              <a:rPr lang="en-US" sz="2000" dirty="0">
                <a:solidFill>
                  <a:schemeClr val="bg1"/>
                </a:solidFill>
              </a:rPr>
              <a:t>(string text)</a:t>
            </a:r>
          </a:p>
          <a:p>
            <a:r>
              <a:rPr lang="en-US" sz="2000" dirty="0">
                <a:solidFill>
                  <a:schemeClr val="bg1"/>
                </a:solidFill>
              </a:rPr>
              <a:t>{</a:t>
            </a:r>
          </a:p>
          <a:p>
            <a:r>
              <a:rPr lang="en-US" sz="2000" dirty="0">
                <a:solidFill>
                  <a:schemeClr val="bg1"/>
                </a:solidFill>
              </a:rPr>
              <a:t>    float words = 0;</a:t>
            </a:r>
          </a:p>
          <a:p>
            <a:r>
              <a:rPr lang="en-US" sz="2000" dirty="0">
                <a:solidFill>
                  <a:schemeClr val="bg1"/>
                </a:solidFill>
              </a:rPr>
              <a:t>    for (int </a:t>
            </a:r>
            <a:r>
              <a:rPr lang="en-US" sz="2000" dirty="0" err="1">
                <a:solidFill>
                  <a:schemeClr val="bg1"/>
                </a:solidFill>
              </a:rPr>
              <a:t>i</a:t>
            </a:r>
            <a:r>
              <a:rPr lang="en-US" sz="2000" dirty="0">
                <a:solidFill>
                  <a:schemeClr val="bg1"/>
                </a:solidFill>
              </a:rPr>
              <a:t> = 0; </a:t>
            </a:r>
            <a:r>
              <a:rPr lang="en-US" sz="2000" dirty="0" err="1">
                <a:solidFill>
                  <a:schemeClr val="bg1"/>
                </a:solidFill>
              </a:rPr>
              <a:t>i</a:t>
            </a:r>
            <a:r>
              <a:rPr lang="en-US" sz="2000" dirty="0">
                <a:solidFill>
                  <a:schemeClr val="bg1"/>
                </a:solidFill>
              </a:rPr>
              <a:t> &lt; </a:t>
            </a:r>
            <a:r>
              <a:rPr lang="en-US" sz="2000" dirty="0" err="1">
                <a:solidFill>
                  <a:schemeClr val="bg1"/>
                </a:solidFill>
              </a:rPr>
              <a:t>strlen</a:t>
            </a:r>
            <a:r>
              <a:rPr lang="en-US" sz="2000" dirty="0">
                <a:solidFill>
                  <a:schemeClr val="bg1"/>
                </a:solidFill>
              </a:rPr>
              <a:t>(text); </a:t>
            </a:r>
            <a:r>
              <a:rPr lang="en-US" sz="2000" dirty="0" err="1">
                <a:solidFill>
                  <a:schemeClr val="bg1"/>
                </a:solidFill>
              </a:rPr>
              <a:t>i</a:t>
            </a:r>
            <a:r>
              <a:rPr lang="en-US" sz="2000" dirty="0">
                <a:solidFill>
                  <a:schemeClr val="bg1"/>
                </a:solidFill>
              </a:rPr>
              <a:t>++)</a:t>
            </a:r>
          </a:p>
          <a:p>
            <a:r>
              <a:rPr lang="en-US" sz="2000" dirty="0">
                <a:solidFill>
                  <a:schemeClr val="bg1"/>
                </a:solidFill>
              </a:rPr>
              <a:t>    {</a:t>
            </a:r>
          </a:p>
          <a:p>
            <a:r>
              <a:rPr lang="en-US" sz="2000" dirty="0">
                <a:solidFill>
                  <a:schemeClr val="bg1"/>
                </a:solidFill>
              </a:rPr>
              <a:t>        if (</a:t>
            </a:r>
            <a:r>
              <a:rPr lang="en-US" sz="2000" dirty="0" err="1">
                <a:solidFill>
                  <a:schemeClr val="bg1"/>
                </a:solidFill>
              </a:rPr>
              <a:t>isspace</a:t>
            </a:r>
            <a:r>
              <a:rPr lang="en-US" sz="2000" dirty="0">
                <a:solidFill>
                  <a:schemeClr val="bg1"/>
                </a:solidFill>
              </a:rPr>
              <a:t>(text[</a:t>
            </a:r>
            <a:r>
              <a:rPr lang="en-US" sz="2000" dirty="0" err="1">
                <a:solidFill>
                  <a:schemeClr val="bg1"/>
                </a:solidFill>
              </a:rPr>
              <a:t>i</a:t>
            </a:r>
            <a:r>
              <a:rPr lang="en-US" sz="2000" dirty="0">
                <a:solidFill>
                  <a:schemeClr val="bg1"/>
                </a:solidFill>
              </a:rPr>
              <a:t>]))</a:t>
            </a:r>
          </a:p>
          <a:p>
            <a:r>
              <a:rPr lang="en-US" sz="2000" dirty="0">
                <a:solidFill>
                  <a:schemeClr val="bg1"/>
                </a:solidFill>
              </a:rPr>
              <a:t>        {</a:t>
            </a:r>
          </a:p>
          <a:p>
            <a:r>
              <a:rPr lang="en-US" sz="2000" dirty="0">
                <a:solidFill>
                  <a:schemeClr val="bg1"/>
                </a:solidFill>
              </a:rPr>
              <a:t>            words++;</a:t>
            </a:r>
          </a:p>
          <a:p>
            <a:r>
              <a:rPr lang="en-US" sz="2000" dirty="0">
                <a:solidFill>
                  <a:schemeClr val="bg1"/>
                </a:solidFill>
              </a:rPr>
              <a:t>        }</a:t>
            </a:r>
          </a:p>
          <a:p>
            <a:r>
              <a:rPr lang="en-US" sz="2000" dirty="0">
                <a:solidFill>
                  <a:schemeClr val="bg1"/>
                </a:solidFill>
              </a:rPr>
              <a:t>    }</a:t>
            </a:r>
          </a:p>
          <a:p>
            <a:r>
              <a:rPr lang="en-US" sz="2000" dirty="0">
                <a:solidFill>
                  <a:schemeClr val="bg1"/>
                </a:solidFill>
              </a:rPr>
              <a:t>    words ++;</a:t>
            </a:r>
          </a:p>
          <a:p>
            <a:r>
              <a:rPr lang="en-US" sz="2000" dirty="0">
                <a:solidFill>
                  <a:schemeClr val="bg1"/>
                </a:solidFill>
              </a:rPr>
              <a:t>    return words;</a:t>
            </a:r>
          </a:p>
          <a:p>
            <a:r>
              <a:rPr lang="en-US" sz="2000" dirty="0">
                <a:solidFill>
                  <a:schemeClr val="bg1"/>
                </a:solidFill>
              </a:rPr>
              <a:t>}</a:t>
            </a:r>
            <a:endParaRPr lang="en-GB" sz="2000" dirty="0">
              <a:solidFill>
                <a:schemeClr val="bg1"/>
              </a:solidFill>
            </a:endParaRPr>
          </a:p>
        </p:txBody>
      </p:sp>
      <p:sp>
        <p:nvSpPr>
          <p:cNvPr id="3" name="Arrow: Left 2">
            <a:extLst>
              <a:ext uri="{FF2B5EF4-FFF2-40B4-BE49-F238E27FC236}">
                <a16:creationId xmlns:a16="http://schemas.microsoft.com/office/drawing/2014/main" id="{019A5A7F-F309-BD3F-DF90-379FE22FF1EE}"/>
              </a:ext>
            </a:extLst>
          </p:cNvPr>
          <p:cNvSpPr/>
          <p:nvPr/>
        </p:nvSpPr>
        <p:spPr>
          <a:xfrm>
            <a:off x="6382139" y="2593911"/>
            <a:ext cx="2062065" cy="6531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404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6BD7AF6-0AC6-87D9-F358-9C3DBA9BDFC0}"/>
              </a:ext>
            </a:extLst>
          </p:cNvPr>
          <p:cNvSpPr>
            <a:spLocks noGrp="1"/>
          </p:cNvSpPr>
          <p:nvPr>
            <p:ph type="pic" sz="quarter" idx="10"/>
          </p:nvPr>
        </p:nvSpPr>
        <p:spPr/>
      </p:sp>
      <p:sp>
        <p:nvSpPr>
          <p:cNvPr id="4" name="Title 3">
            <a:extLst>
              <a:ext uri="{FF2B5EF4-FFF2-40B4-BE49-F238E27FC236}">
                <a16:creationId xmlns:a16="http://schemas.microsoft.com/office/drawing/2014/main" id="{AE734725-9CCA-5767-CBC0-266023CA0390}"/>
              </a:ext>
            </a:extLst>
          </p:cNvPr>
          <p:cNvSpPr>
            <a:spLocks noGrp="1"/>
          </p:cNvSpPr>
          <p:nvPr>
            <p:ph type="title"/>
          </p:nvPr>
        </p:nvSpPr>
        <p:spPr/>
        <p:txBody>
          <a:bodyPr/>
          <a:lstStyle/>
          <a:p>
            <a:r>
              <a:rPr lang="en-US" dirty="0"/>
              <a:t>Readability design issues/ideas</a:t>
            </a:r>
            <a:endParaRPr lang="en-GB" dirty="0"/>
          </a:p>
        </p:txBody>
      </p:sp>
      <p:sp>
        <p:nvSpPr>
          <p:cNvPr id="5" name="Rectangle 1">
            <a:extLst>
              <a:ext uri="{FF2B5EF4-FFF2-40B4-BE49-F238E27FC236}">
                <a16:creationId xmlns:a16="http://schemas.microsoft.com/office/drawing/2014/main" id="{1191FE33-D7CF-ADE6-DB56-87EA3BE5714B}"/>
              </a:ext>
            </a:extLst>
          </p:cNvPr>
          <p:cNvSpPr>
            <a:spLocks noGrp="1" noChangeArrowheads="1"/>
          </p:cNvSpPr>
          <p:nvPr>
            <p:ph type="body" sz="quarter" idx="11"/>
          </p:nvPr>
        </p:nvSpPr>
        <p:spPr bwMode="auto">
          <a:xfrm>
            <a:off x="761999" y="2082372"/>
            <a:ext cx="1044406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7FAA"/>
                </a:solidFill>
                <a:effectLst/>
                <a:latin typeface="Courier New" panose="02070309020205020404" pitchFamily="49" charset="0"/>
                <a:cs typeface="Courier New" panose="02070309020205020404" pitchFamily="49" charset="0"/>
              </a:rPr>
              <a:t>count_sentences</a:t>
            </a:r>
            <a:r>
              <a:rPr kumimoji="0" lang="en-US" altLang="en-US" sz="20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(string text)</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lvl="1" indent="0" fontAlgn="base">
              <a:lnSpc>
                <a:spcPct val="100000"/>
              </a:lnSpc>
              <a:spcBef>
                <a:spcPct val="0"/>
              </a:spcBef>
              <a:spcAft>
                <a:spcPct val="0"/>
              </a:spcAft>
              <a:buNone/>
            </a:pPr>
            <a:r>
              <a:rPr kumimoji="0" lang="en-US" altLang="en-US" sz="20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sentences = </a:t>
            </a:r>
            <a:r>
              <a:rPr kumimoji="0" lang="en-US" altLang="en-US" sz="20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lvl="1" indent="0" fontAlgn="base">
              <a:lnSpc>
                <a:spcPct val="100000"/>
              </a:lnSpc>
              <a:spcBef>
                <a:spcPct val="0"/>
              </a:spcBef>
              <a:spcAft>
                <a:spcPct val="0"/>
              </a:spcAft>
              <a:buNone/>
            </a:pPr>
            <a:r>
              <a:rPr kumimoji="0" lang="en-US" altLang="en-US" sz="20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for</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1F3333"/>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 </a:t>
            </a:r>
            <a:r>
              <a:rPr kumimoji="0" lang="en-US" altLang="en-US" sz="20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n = </a:t>
            </a:r>
            <a:r>
              <a:rPr kumimoji="0" lang="en-US" altLang="en-US" sz="2000" b="0" i="0" u="none" strike="noStrike" cap="none" normalizeH="0" baseline="0" dirty="0" err="1">
                <a:ln>
                  <a:noFill/>
                </a:ln>
                <a:solidFill>
                  <a:srgbClr val="AA5D00"/>
                </a:solidFill>
                <a:effectLst/>
                <a:latin typeface="Courier New" panose="02070309020205020404" pitchFamily="49" charset="0"/>
                <a:cs typeface="Courier New" panose="02070309020205020404" pitchFamily="49" charset="0"/>
              </a:rPr>
              <a:t>strlen</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(text); </a:t>
            </a:r>
            <a:r>
              <a:rPr kumimoji="0" lang="en-US" altLang="en-US" sz="2000" b="0" i="0" u="none" strike="noStrike" cap="none" normalizeH="0" baseline="0" dirty="0" err="1">
                <a:ln>
                  <a:noFill/>
                </a:ln>
                <a:solidFill>
                  <a:srgbClr val="1F3333"/>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&lt; n; </a:t>
            </a:r>
            <a:r>
              <a:rPr kumimoji="0" lang="en-US" altLang="en-US" sz="2000" b="0" i="0" u="none" strike="noStrike" cap="none" normalizeH="0" baseline="0" dirty="0" err="1">
                <a:ln>
                  <a:noFill/>
                </a:ln>
                <a:solidFill>
                  <a:srgbClr val="1F3333"/>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lvl="1" indent="0" fontAlgn="base">
              <a:lnSpc>
                <a:spcPct val="100000"/>
              </a:lnSpc>
              <a:spcBef>
                <a:spcPct val="0"/>
              </a:spcBef>
              <a:spcAft>
                <a:spcPct val="0"/>
              </a:spcAft>
              <a:buNone/>
            </a:pP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lvl="2" indent="0" fontAlgn="base">
              <a:lnSpc>
                <a:spcPct val="100000"/>
              </a:lnSpc>
              <a:spcBef>
                <a:spcPct val="0"/>
              </a:spcBef>
              <a:spcAft>
                <a:spcPct val="0"/>
              </a:spcAft>
              <a:buNone/>
            </a:pPr>
            <a:r>
              <a:rPr kumimoji="0" lang="en-US" altLang="en-US"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((text[</a:t>
            </a:r>
            <a:r>
              <a:rPr kumimoji="0" lang="en-US" altLang="en-US" b="0" i="0" u="none" strike="noStrike" cap="none" normalizeH="0" baseline="0" dirty="0" err="1">
                <a:ln>
                  <a:noFill/>
                </a:ln>
                <a:solidFill>
                  <a:srgbClr val="1F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 text[</a:t>
            </a:r>
            <a:r>
              <a:rPr kumimoji="0" lang="en-US" altLang="en-US" b="0" i="0" u="none" strike="noStrike" cap="none" normalizeH="0" baseline="0" dirty="0" err="1">
                <a:ln>
                  <a:noFill/>
                </a:ln>
                <a:solidFill>
                  <a:srgbClr val="1F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 text[</a:t>
            </a:r>
            <a:r>
              <a:rPr kumimoji="0" lang="en-US" altLang="en-US" b="0" i="0" u="none" strike="noStrike" cap="none" normalizeH="0" baseline="0" dirty="0" err="1">
                <a:ln>
                  <a:noFill/>
                </a:ln>
                <a:solidFill>
                  <a:srgbClr val="1F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dirty="0">
              <a:ln>
                <a:noFill/>
              </a:ln>
              <a:solidFill>
                <a:schemeClr val="tx1"/>
              </a:solidFill>
              <a:effectLst/>
            </a:endParaRPr>
          </a:p>
          <a:p>
            <a:pPr lvl="2" indent="0" fontAlgn="base">
              <a:lnSpc>
                <a:spcPct val="100000"/>
              </a:lnSpc>
              <a:spcBef>
                <a:spcPct val="0"/>
              </a:spcBef>
              <a:spcAft>
                <a:spcPct val="0"/>
              </a:spcAft>
              <a:buNone/>
            </a:pP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dirty="0">
              <a:ln>
                <a:noFill/>
              </a:ln>
              <a:solidFill>
                <a:schemeClr val="tx1"/>
              </a:solidFill>
              <a:effectLst/>
            </a:endParaRPr>
          </a:p>
          <a:p>
            <a:pPr lvl="2" indent="0" fontAlgn="base">
              <a:lnSpc>
                <a:spcPct val="100000"/>
              </a:lnSpc>
              <a:spcBef>
                <a:spcPct val="0"/>
              </a:spcBef>
              <a:spcAft>
                <a:spcPct val="0"/>
              </a:spcAft>
              <a:buNone/>
            </a:pP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sentences++; </a:t>
            </a:r>
            <a:endParaRPr kumimoji="0" lang="en-US" altLang="en-US" b="0" i="0" u="none" strike="noStrike" cap="none" normalizeH="0" baseline="0" dirty="0">
              <a:ln>
                <a:noFill/>
              </a:ln>
              <a:solidFill>
                <a:schemeClr val="tx1"/>
              </a:solidFill>
              <a:effectLst/>
            </a:endParaRPr>
          </a:p>
          <a:p>
            <a:pPr lvl="2" indent="0" fontAlgn="base">
              <a:lnSpc>
                <a:spcPct val="100000"/>
              </a:lnSpc>
              <a:spcBef>
                <a:spcPct val="0"/>
              </a:spcBef>
              <a:spcAft>
                <a:spcPct val="0"/>
              </a:spcAft>
              <a:buNone/>
            </a:pPr>
            <a:r>
              <a:rPr kumimoji="0" lang="en-US" altLang="en-US"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b="0" i="0" u="none" strike="noStrike" cap="none" normalizeH="0" baseline="0" dirty="0">
              <a:ln>
                <a:noFill/>
              </a:ln>
              <a:solidFill>
                <a:schemeClr val="tx1"/>
              </a:solidFill>
              <a:effectLst/>
            </a:endParaRPr>
          </a:p>
          <a:p>
            <a:pPr lvl="1" indent="0" fontAlgn="base">
              <a:lnSpc>
                <a:spcPct val="100000"/>
              </a:lnSpc>
              <a:spcBef>
                <a:spcPct val="0"/>
              </a:spcBef>
              <a:spcAft>
                <a:spcPct val="0"/>
              </a:spcAft>
              <a:buNone/>
            </a:pP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endParaRPr kumimoji="0" lang="en-US" altLang="en-US" sz="2000" b="0" i="0" u="none" strike="noStrike" cap="none" normalizeH="0" baseline="0" dirty="0">
              <a:ln>
                <a:noFill/>
              </a:ln>
              <a:solidFill>
                <a:schemeClr val="tx1"/>
              </a:solidFill>
              <a:effectLst/>
            </a:endParaRPr>
          </a:p>
          <a:p>
            <a:pPr lvl="1" indent="0" fontAlgn="base">
              <a:lnSpc>
                <a:spcPct val="100000"/>
              </a:lnSpc>
              <a:spcBef>
                <a:spcPct val="0"/>
              </a:spcBef>
              <a:spcAft>
                <a:spcPct val="0"/>
              </a:spcAft>
              <a:buNone/>
            </a:pPr>
            <a:r>
              <a:rPr kumimoji="0" lang="en-US" altLang="en-US" sz="20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return</a:t>
            </a: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sentences;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24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p:txBody>
          <a:bodyPr/>
          <a:lstStyle/>
          <a:p>
            <a:r>
              <a:rPr lang="en-US" dirty="0">
                <a:solidFill>
                  <a:schemeClr val="tx1"/>
                </a:solidFill>
              </a:rPr>
              <a:t>Topic review: </a:t>
            </a:r>
            <a:r>
              <a:rPr lang="en-US" dirty="0">
                <a:solidFill>
                  <a:schemeClr val="accent2"/>
                </a:solidFill>
              </a:rPr>
              <a:t>Sorting</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660849"/>
            <a:ext cx="10667999" cy="4767943"/>
          </a:xfrm>
        </p:spPr>
        <p:txBody>
          <a:bodyPr/>
          <a:lstStyle/>
          <a:p>
            <a:endParaRPr lang="en-US" sz="2800" b="1" dirty="0"/>
          </a:p>
          <a:p>
            <a:endParaRPr lang="en-US" b="1" dirty="0"/>
          </a:p>
        </p:txBody>
      </p:sp>
      <p:pic>
        <p:nvPicPr>
          <p:cNvPr id="3" name="Picture 2">
            <a:extLst>
              <a:ext uri="{FF2B5EF4-FFF2-40B4-BE49-F238E27FC236}">
                <a16:creationId xmlns:a16="http://schemas.microsoft.com/office/drawing/2014/main" id="{D94F0D2B-690A-0436-ABF8-D9B5D7AF8ED2}"/>
              </a:ext>
            </a:extLst>
          </p:cNvPr>
          <p:cNvPicPr>
            <a:picLocks noChangeAspect="1"/>
          </p:cNvPicPr>
          <p:nvPr/>
        </p:nvPicPr>
        <p:blipFill>
          <a:blip r:embed="rId3"/>
          <a:stretch>
            <a:fillRect/>
          </a:stretch>
        </p:blipFill>
        <p:spPr>
          <a:xfrm>
            <a:off x="6680719" y="506115"/>
            <a:ext cx="4416391" cy="59226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D6E5352A-A278-A656-D28E-31D97083898A}"/>
              </a:ext>
            </a:extLst>
          </p:cNvPr>
          <p:cNvSpPr txBox="1"/>
          <p:nvPr/>
        </p:nvSpPr>
        <p:spPr>
          <a:xfrm>
            <a:off x="762000" y="1576873"/>
            <a:ext cx="5060302" cy="646331"/>
          </a:xfrm>
          <a:prstGeom prst="rect">
            <a:avLst/>
          </a:prstGeom>
          <a:noFill/>
        </p:spPr>
        <p:txBody>
          <a:bodyPr wrap="square" rtlCol="0">
            <a:spAutoFit/>
          </a:bodyPr>
          <a:lstStyle/>
          <a:p>
            <a:r>
              <a:rPr lang="en-US" sz="3600" b="1" u="sng" dirty="0">
                <a:solidFill>
                  <a:schemeClr val="accent3">
                    <a:lumMod val="40000"/>
                    <a:lumOff val="60000"/>
                  </a:schemeClr>
                </a:solidFill>
              </a:rPr>
              <a:t>Bubble sort</a:t>
            </a:r>
          </a:p>
        </p:txBody>
      </p:sp>
      <p:sp>
        <p:nvSpPr>
          <p:cNvPr id="5" name="TextBox 4">
            <a:extLst>
              <a:ext uri="{FF2B5EF4-FFF2-40B4-BE49-F238E27FC236}">
                <a16:creationId xmlns:a16="http://schemas.microsoft.com/office/drawing/2014/main" id="{2B0ACC18-398E-54F7-3E6D-C14AE945483F}"/>
              </a:ext>
            </a:extLst>
          </p:cNvPr>
          <p:cNvSpPr txBox="1"/>
          <p:nvPr/>
        </p:nvSpPr>
        <p:spPr>
          <a:xfrm>
            <a:off x="762000" y="2369976"/>
            <a:ext cx="5433527" cy="3970318"/>
          </a:xfrm>
          <a:prstGeom prst="rect">
            <a:avLst/>
          </a:prstGeom>
          <a:noFill/>
        </p:spPr>
        <p:txBody>
          <a:bodyPr wrap="square" rtlCol="0">
            <a:spAutoFit/>
          </a:bodyPr>
          <a:lstStyle/>
          <a:p>
            <a:r>
              <a:rPr lang="en-US" sz="2800" dirty="0"/>
              <a:t>Idea: repeatedly switch neighboring elements until sorted</a:t>
            </a:r>
          </a:p>
          <a:p>
            <a:r>
              <a:rPr lang="en-US" sz="2800" dirty="0"/>
              <a:t>Pros:</a:t>
            </a:r>
          </a:p>
          <a:p>
            <a:pPr marL="457200" indent="-457200">
              <a:buFont typeface="Arial" panose="020B0604020202020204" pitchFamily="34" charset="0"/>
              <a:buChar char="•"/>
            </a:pPr>
            <a:r>
              <a:rPr lang="en-US" sz="2800" dirty="0"/>
              <a:t>Fast if list is sorted, or close to it</a:t>
            </a:r>
          </a:p>
          <a:p>
            <a:pPr marL="457200" indent="-457200">
              <a:buFont typeface="Arial" panose="020B0604020202020204" pitchFamily="34" charset="0"/>
              <a:buChar char="•"/>
            </a:pPr>
            <a:r>
              <a:rPr lang="en-US" sz="2800" dirty="0"/>
              <a:t>Easy to code</a:t>
            </a:r>
          </a:p>
          <a:p>
            <a:r>
              <a:rPr lang="en-US" sz="2800" dirty="0"/>
              <a:t>Cons:</a:t>
            </a:r>
          </a:p>
          <a:p>
            <a:pPr marL="457200" indent="-457200">
              <a:buFont typeface="Arial" panose="020B0604020202020204" pitchFamily="34" charset="0"/>
              <a:buChar char="•"/>
            </a:pPr>
            <a:r>
              <a:rPr lang="en-US" sz="2800" dirty="0"/>
              <a:t>Worst-case runtime O(n^2)</a:t>
            </a:r>
            <a:endParaRPr lang="en-GB" sz="2800" dirty="0"/>
          </a:p>
        </p:txBody>
      </p:sp>
    </p:spTree>
    <p:extLst>
      <p:ext uri="{BB962C8B-B14F-4D97-AF65-F5344CB8AC3E}">
        <p14:creationId xmlns:p14="http://schemas.microsoft.com/office/powerpoint/2010/main" val="14260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p:txBody>
          <a:bodyPr/>
          <a:lstStyle/>
          <a:p>
            <a:r>
              <a:rPr lang="en-US" dirty="0">
                <a:solidFill>
                  <a:schemeClr val="tx1"/>
                </a:solidFill>
              </a:rPr>
              <a:t>Topic review: </a:t>
            </a:r>
            <a:r>
              <a:rPr lang="en-US" dirty="0">
                <a:solidFill>
                  <a:schemeClr val="accent2"/>
                </a:solidFill>
              </a:rPr>
              <a:t>Sorting</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660849"/>
            <a:ext cx="10667999" cy="4767943"/>
          </a:xfrm>
        </p:spPr>
        <p:txBody>
          <a:bodyPr/>
          <a:lstStyle/>
          <a:p>
            <a:endParaRPr lang="en-US" sz="2800" b="1" dirty="0"/>
          </a:p>
          <a:p>
            <a:endParaRPr lang="en-US" b="1" dirty="0"/>
          </a:p>
        </p:txBody>
      </p:sp>
      <p:sp>
        <p:nvSpPr>
          <p:cNvPr id="4" name="TextBox 3">
            <a:extLst>
              <a:ext uri="{FF2B5EF4-FFF2-40B4-BE49-F238E27FC236}">
                <a16:creationId xmlns:a16="http://schemas.microsoft.com/office/drawing/2014/main" id="{D6E5352A-A278-A656-D28E-31D97083898A}"/>
              </a:ext>
            </a:extLst>
          </p:cNvPr>
          <p:cNvSpPr txBox="1"/>
          <p:nvPr/>
        </p:nvSpPr>
        <p:spPr>
          <a:xfrm>
            <a:off x="762000" y="1576873"/>
            <a:ext cx="5060302" cy="646331"/>
          </a:xfrm>
          <a:prstGeom prst="rect">
            <a:avLst/>
          </a:prstGeom>
          <a:noFill/>
        </p:spPr>
        <p:txBody>
          <a:bodyPr wrap="square" rtlCol="0">
            <a:spAutoFit/>
          </a:bodyPr>
          <a:lstStyle/>
          <a:p>
            <a:r>
              <a:rPr lang="en-US" sz="3600" b="1" u="sng" dirty="0">
                <a:solidFill>
                  <a:srgbClr val="FFFF00"/>
                </a:solidFill>
              </a:rPr>
              <a:t>Selection sort</a:t>
            </a:r>
          </a:p>
        </p:txBody>
      </p:sp>
      <p:sp>
        <p:nvSpPr>
          <p:cNvPr id="5" name="TextBox 4">
            <a:extLst>
              <a:ext uri="{FF2B5EF4-FFF2-40B4-BE49-F238E27FC236}">
                <a16:creationId xmlns:a16="http://schemas.microsoft.com/office/drawing/2014/main" id="{2B0ACC18-398E-54F7-3E6D-C14AE945483F}"/>
              </a:ext>
            </a:extLst>
          </p:cNvPr>
          <p:cNvSpPr txBox="1"/>
          <p:nvPr/>
        </p:nvSpPr>
        <p:spPr>
          <a:xfrm>
            <a:off x="762000" y="2369976"/>
            <a:ext cx="5433527" cy="3539430"/>
          </a:xfrm>
          <a:prstGeom prst="rect">
            <a:avLst/>
          </a:prstGeom>
          <a:noFill/>
        </p:spPr>
        <p:txBody>
          <a:bodyPr wrap="square" rtlCol="0">
            <a:spAutoFit/>
          </a:bodyPr>
          <a:lstStyle/>
          <a:p>
            <a:r>
              <a:rPr lang="en-US" sz="2800" dirty="0"/>
              <a:t>Idea: repeatedly put the smallest element at the front until sorted</a:t>
            </a:r>
          </a:p>
          <a:p>
            <a:r>
              <a:rPr lang="en-US" sz="2800" dirty="0"/>
              <a:t>Pros:</a:t>
            </a:r>
          </a:p>
          <a:p>
            <a:pPr marL="457200" indent="-457200">
              <a:buFont typeface="Arial" panose="020B0604020202020204" pitchFamily="34" charset="0"/>
              <a:buChar char="•"/>
            </a:pPr>
            <a:r>
              <a:rPr lang="en-US" sz="2800" dirty="0"/>
              <a:t>Fast if list is sorted, or close to it</a:t>
            </a:r>
          </a:p>
          <a:p>
            <a:pPr marL="457200" indent="-457200">
              <a:buFont typeface="Arial" panose="020B0604020202020204" pitchFamily="34" charset="0"/>
              <a:buChar char="•"/>
            </a:pPr>
            <a:r>
              <a:rPr lang="en-US" sz="2800" dirty="0"/>
              <a:t>Easy to code</a:t>
            </a:r>
          </a:p>
          <a:p>
            <a:r>
              <a:rPr lang="en-US" sz="2800" dirty="0"/>
              <a:t>Cons:</a:t>
            </a:r>
          </a:p>
          <a:p>
            <a:pPr marL="457200" indent="-457200">
              <a:buFont typeface="Arial" panose="020B0604020202020204" pitchFamily="34" charset="0"/>
              <a:buChar char="•"/>
            </a:pPr>
            <a:r>
              <a:rPr lang="en-US" sz="2800" dirty="0"/>
              <a:t>Worst-case runtime O(n^2)</a:t>
            </a:r>
            <a:endParaRPr lang="en-GB" sz="2800" dirty="0"/>
          </a:p>
        </p:txBody>
      </p:sp>
      <p:pic>
        <p:nvPicPr>
          <p:cNvPr id="2050" name="Picture 2" descr="sorting - Selection Sort algorithm - Stack Overflow">
            <a:extLst>
              <a:ext uri="{FF2B5EF4-FFF2-40B4-BE49-F238E27FC236}">
                <a16:creationId xmlns:a16="http://schemas.microsoft.com/office/drawing/2014/main" id="{DC3FDD81-C40D-2D64-AC55-3B7B5BE98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9" y="1024353"/>
            <a:ext cx="4114800" cy="50196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977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p:txBody>
          <a:bodyPr/>
          <a:lstStyle/>
          <a:p>
            <a:r>
              <a:rPr lang="en-US" dirty="0">
                <a:solidFill>
                  <a:schemeClr val="tx1"/>
                </a:solidFill>
              </a:rPr>
              <a:t>Topic review: </a:t>
            </a:r>
            <a:r>
              <a:rPr lang="en-US" dirty="0">
                <a:solidFill>
                  <a:schemeClr val="accent2"/>
                </a:solidFill>
              </a:rPr>
              <a:t>Sorting</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660849"/>
            <a:ext cx="10667999" cy="4767943"/>
          </a:xfrm>
        </p:spPr>
        <p:txBody>
          <a:bodyPr/>
          <a:lstStyle/>
          <a:p>
            <a:endParaRPr lang="en-US" sz="2800" b="1" dirty="0"/>
          </a:p>
          <a:p>
            <a:endParaRPr lang="en-US" b="1" dirty="0"/>
          </a:p>
        </p:txBody>
      </p:sp>
      <p:sp>
        <p:nvSpPr>
          <p:cNvPr id="4" name="TextBox 3">
            <a:extLst>
              <a:ext uri="{FF2B5EF4-FFF2-40B4-BE49-F238E27FC236}">
                <a16:creationId xmlns:a16="http://schemas.microsoft.com/office/drawing/2014/main" id="{D6E5352A-A278-A656-D28E-31D97083898A}"/>
              </a:ext>
            </a:extLst>
          </p:cNvPr>
          <p:cNvSpPr txBox="1"/>
          <p:nvPr/>
        </p:nvSpPr>
        <p:spPr>
          <a:xfrm>
            <a:off x="762000" y="1576873"/>
            <a:ext cx="5060302" cy="646331"/>
          </a:xfrm>
          <a:prstGeom prst="rect">
            <a:avLst/>
          </a:prstGeom>
          <a:noFill/>
        </p:spPr>
        <p:txBody>
          <a:bodyPr wrap="square" rtlCol="0">
            <a:spAutoFit/>
          </a:bodyPr>
          <a:lstStyle/>
          <a:p>
            <a:r>
              <a:rPr lang="en-US" sz="3600" b="1" u="sng" dirty="0">
                <a:solidFill>
                  <a:srgbClr val="002060"/>
                </a:solidFill>
              </a:rPr>
              <a:t>Merge sort</a:t>
            </a:r>
          </a:p>
        </p:txBody>
      </p:sp>
      <p:sp>
        <p:nvSpPr>
          <p:cNvPr id="5" name="TextBox 4">
            <a:extLst>
              <a:ext uri="{FF2B5EF4-FFF2-40B4-BE49-F238E27FC236}">
                <a16:creationId xmlns:a16="http://schemas.microsoft.com/office/drawing/2014/main" id="{2B0ACC18-398E-54F7-3E6D-C14AE945483F}"/>
              </a:ext>
            </a:extLst>
          </p:cNvPr>
          <p:cNvSpPr txBox="1"/>
          <p:nvPr/>
        </p:nvSpPr>
        <p:spPr>
          <a:xfrm>
            <a:off x="762000" y="2369976"/>
            <a:ext cx="5433527" cy="3539430"/>
          </a:xfrm>
          <a:prstGeom prst="rect">
            <a:avLst/>
          </a:prstGeom>
          <a:noFill/>
        </p:spPr>
        <p:txBody>
          <a:bodyPr wrap="square" rtlCol="0">
            <a:spAutoFit/>
          </a:bodyPr>
          <a:lstStyle/>
          <a:p>
            <a:r>
              <a:rPr lang="en-US" sz="2800" dirty="0"/>
              <a:t>Idea: split into two parts, sort each and merge together</a:t>
            </a:r>
          </a:p>
          <a:p>
            <a:r>
              <a:rPr lang="en-US" sz="2800" dirty="0"/>
              <a:t>Pros:</a:t>
            </a:r>
          </a:p>
          <a:p>
            <a:pPr marL="457200" indent="-457200">
              <a:buFont typeface="Arial" panose="020B0604020202020204" pitchFamily="34" charset="0"/>
              <a:buChar char="•"/>
            </a:pPr>
            <a:r>
              <a:rPr lang="en-US" sz="2800" dirty="0"/>
              <a:t>Best possible asymptotic running time: O(n log n)</a:t>
            </a:r>
          </a:p>
          <a:p>
            <a:r>
              <a:rPr lang="en-US" sz="2800" dirty="0"/>
              <a:t>Cons:</a:t>
            </a:r>
          </a:p>
          <a:p>
            <a:pPr marL="457200" indent="-457200">
              <a:buFont typeface="Arial" panose="020B0604020202020204" pitchFamily="34" charset="0"/>
              <a:buChar char="•"/>
            </a:pPr>
            <a:r>
              <a:rPr lang="en-US" sz="2800" dirty="0"/>
              <a:t>Harder to implement/ understand</a:t>
            </a:r>
            <a:endParaRPr lang="en-GB" sz="2800" dirty="0"/>
          </a:p>
        </p:txBody>
      </p:sp>
      <p:pic>
        <p:nvPicPr>
          <p:cNvPr id="3" name="Picture 2">
            <a:extLst>
              <a:ext uri="{FF2B5EF4-FFF2-40B4-BE49-F238E27FC236}">
                <a16:creationId xmlns:a16="http://schemas.microsoft.com/office/drawing/2014/main" id="{89A67529-A01A-71AE-3E6C-23C4822F303C}"/>
              </a:ext>
            </a:extLst>
          </p:cNvPr>
          <p:cNvPicPr>
            <a:picLocks noChangeAspect="1"/>
          </p:cNvPicPr>
          <p:nvPr/>
        </p:nvPicPr>
        <p:blipFill>
          <a:blip r:embed="rId3"/>
          <a:stretch>
            <a:fillRect/>
          </a:stretch>
        </p:blipFill>
        <p:spPr>
          <a:xfrm>
            <a:off x="5822302" y="761417"/>
            <a:ext cx="5886450" cy="5667375"/>
          </a:xfrm>
          <a:prstGeom prst="rect">
            <a:avLst/>
          </a:prstGeom>
        </p:spPr>
      </p:pic>
    </p:spTree>
    <p:extLst>
      <p:ext uri="{BB962C8B-B14F-4D97-AF65-F5344CB8AC3E}">
        <p14:creationId xmlns:p14="http://schemas.microsoft.com/office/powerpoint/2010/main" val="2807092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2.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2650</TotalTime>
  <Words>874</Words>
  <Application>Microsoft Office PowerPoint</Application>
  <PresentationFormat>Widescreen</PresentationFormat>
  <Paragraphs>122</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Segoe UI</vt:lpstr>
      <vt:lpstr>1_Office Theme</vt:lpstr>
      <vt:lpstr>CS50 Lab 3 Andrew Holmes</vt:lpstr>
      <vt:lpstr>Useful info</vt:lpstr>
      <vt:lpstr>Today’s Logistics</vt:lpstr>
      <vt:lpstr>PSET design issues</vt:lpstr>
      <vt:lpstr>Readability design issues: floats</vt:lpstr>
      <vt:lpstr>Readability design issues/ideas</vt:lpstr>
      <vt:lpstr>Topic review: Sorting</vt:lpstr>
      <vt:lpstr>Topic review: Sorting</vt:lpstr>
      <vt:lpstr>Topic review: Sorting</vt:lpstr>
      <vt:lpstr>Topic review: Recursion</vt:lpstr>
      <vt:lpstr>Recursion in code</vt:lpstr>
      <vt:lpstr>Recursion tips</vt:lpstr>
      <vt:lpstr>Recursion example: Fibonacci</vt:lpstr>
      <vt:lpstr>Recursion exercise: Factorial</vt:lpstr>
      <vt:lpstr>Lab problem: sort</vt:lpstr>
      <vt:lpstr>Sort solution</vt:lpstr>
      <vt:lpstr>PSET 3 pointers </vt:lpstr>
      <vt:lpstr>Cya next week :D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 Lab 2 Andrew Holmes</dc:title>
  <dc:subject/>
  <dc:creator>Andrew Holmes</dc:creator>
  <cp:keywords/>
  <dc:description/>
  <cp:lastModifiedBy>Andrew Holmes</cp:lastModifiedBy>
  <cp:revision>1</cp:revision>
  <dcterms:created xsi:type="dcterms:W3CDTF">2022-09-13T22:42:40Z</dcterms:created>
  <dcterms:modified xsi:type="dcterms:W3CDTF">2022-09-23T20:01:32Z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