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7" r:id="rId6"/>
    <p:sldId id="309" r:id="rId7"/>
    <p:sldId id="308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olmes" userId="eb9da5768798d098" providerId="LiveId" clId="{F7D671C0-D21D-4CA3-8D5D-20CF3F384519}"/>
    <pc:docChg chg="custSel modSld">
      <pc:chgData name="Andrew Holmes" userId="eb9da5768798d098" providerId="LiveId" clId="{F7D671C0-D21D-4CA3-8D5D-20CF3F384519}" dt="2022-10-18T14:52:25.342" v="1" actId="478"/>
      <pc:docMkLst>
        <pc:docMk/>
      </pc:docMkLst>
      <pc:sldChg chg="delSp mod">
        <pc:chgData name="Andrew Holmes" userId="eb9da5768798d098" providerId="LiveId" clId="{F7D671C0-D21D-4CA3-8D5D-20CF3F384519}" dt="2022-10-18T14:52:25.342" v="1" actId="478"/>
        <pc:sldMkLst>
          <pc:docMk/>
          <pc:sldMk cId="1985876964" sldId="311"/>
        </pc:sldMkLst>
        <pc:spChg chg="del">
          <ac:chgData name="Andrew Holmes" userId="eb9da5768798d098" providerId="LiveId" clId="{F7D671C0-D21D-4CA3-8D5D-20CF3F384519}" dt="2022-10-18T14:52:22.404" v="0" actId="478"/>
          <ac:spMkLst>
            <pc:docMk/>
            <pc:sldMk cId="1985876964" sldId="311"/>
            <ac:spMk id="4" creationId="{69A873F9-E3D4-24F0-1616-582DC3ED8AF3}"/>
          </ac:spMkLst>
        </pc:spChg>
        <pc:spChg chg="del">
          <ac:chgData name="Andrew Holmes" userId="eb9da5768798d098" providerId="LiveId" clId="{F7D671C0-D21D-4CA3-8D5D-20CF3F384519}" dt="2022-10-18T14:52:25.342" v="1" actId="478"/>
          <ac:spMkLst>
            <pc:docMk/>
            <pc:sldMk cId="1985876964" sldId="311"/>
            <ac:spMk id="5" creationId="{C3CFB6F1-16A1-813F-9CBA-077E538FAC4A}"/>
          </ac:spMkLst>
        </pc:spChg>
      </pc:sldChg>
    </pc:docChg>
  </pc:docChgLst>
  <pc:docChgLst>
    <pc:chgData name="Andrew Holmes" userId="eb9da5768798d098" providerId="LiveId" clId="{17BD1BB2-2FC5-4BD3-A969-F5A6AD4F58E9}"/>
    <pc:docChg chg="custSel addSld modSld sldOrd">
      <pc:chgData name="Andrew Holmes" userId="eb9da5768798d098" providerId="LiveId" clId="{17BD1BB2-2FC5-4BD3-A969-F5A6AD4F58E9}" dt="2022-08-29T16:02:46.332" v="318" actId="1076"/>
      <pc:docMkLst>
        <pc:docMk/>
      </pc:docMkLst>
      <pc:sldChg chg="addSp delSp modSp mod ord setBg modClrScheme chgLayout">
        <pc:chgData name="Andrew Holmes" userId="eb9da5768798d098" providerId="LiveId" clId="{17BD1BB2-2FC5-4BD3-A969-F5A6AD4F58E9}" dt="2022-08-29T01:01:16.747" v="52"/>
        <pc:sldMkLst>
          <pc:docMk/>
          <pc:sldMk cId="365334912" sldId="308"/>
        </pc:sldMkLst>
        <pc:spChg chg="del mod">
          <ac:chgData name="Andrew Holmes" userId="eb9da5768798d098" providerId="LiveId" clId="{17BD1BB2-2FC5-4BD3-A969-F5A6AD4F58E9}" dt="2022-08-29T00:59:38.340" v="32" actId="478"/>
          <ac:spMkLst>
            <pc:docMk/>
            <pc:sldMk cId="365334912" sldId="308"/>
            <ac:spMk id="3" creationId="{0115FF41-AFA4-4D25-AB42-AB034F4B4FEC}"/>
          </ac:spMkLst>
        </pc:spChg>
        <pc:spChg chg="del mod">
          <ac:chgData name="Andrew Holmes" userId="eb9da5768798d098" providerId="LiveId" clId="{17BD1BB2-2FC5-4BD3-A969-F5A6AD4F58E9}" dt="2022-08-29T00:59:36.034" v="31" actId="478"/>
          <ac:spMkLst>
            <pc:docMk/>
            <pc:sldMk cId="365334912" sldId="308"/>
            <ac:spMk id="4" creationId="{B0881FA9-F3B0-4912-B0E1-352094195C30}"/>
          </ac:spMkLst>
        </pc:spChg>
        <pc:spChg chg="add del mod">
          <ac:chgData name="Andrew Holmes" userId="eb9da5768798d098" providerId="LiveId" clId="{17BD1BB2-2FC5-4BD3-A969-F5A6AD4F58E9}" dt="2022-08-29T00:32:48.078" v="11" actId="478"/>
          <ac:spMkLst>
            <pc:docMk/>
            <pc:sldMk cId="365334912" sldId="308"/>
            <ac:spMk id="5" creationId="{14A1E154-453C-C292-130F-1B9C0B9AD386}"/>
          </ac:spMkLst>
        </pc:spChg>
        <pc:spChg chg="mod ord">
          <ac:chgData name="Andrew Holmes" userId="eb9da5768798d098" providerId="LiveId" clId="{17BD1BB2-2FC5-4BD3-A969-F5A6AD4F58E9}" dt="2022-08-29T01:01:02.080" v="40" actId="26606"/>
          <ac:spMkLst>
            <pc:docMk/>
            <pc:sldMk cId="365334912" sldId="308"/>
            <ac:spMk id="9" creationId="{D45C472E-4078-40A0-83A2-652E8356EDCB}"/>
          </ac:spMkLst>
        </pc:spChg>
        <pc:spChg chg="mod ord">
          <ac:chgData name="Andrew Holmes" userId="eb9da5768798d098" providerId="LiveId" clId="{17BD1BB2-2FC5-4BD3-A969-F5A6AD4F58E9}" dt="2022-08-29T01:01:02.080" v="40" actId="26606"/>
          <ac:spMkLst>
            <pc:docMk/>
            <pc:sldMk cId="365334912" sldId="308"/>
            <ac:spMk id="10" creationId="{A8C7C3A0-5E78-49C8-B8D4-F3DF62B2BC93}"/>
          </ac:spMkLst>
        </pc:spChg>
        <pc:spChg chg="mod ord">
          <ac:chgData name="Andrew Holmes" userId="eb9da5768798d098" providerId="LiveId" clId="{17BD1BB2-2FC5-4BD3-A969-F5A6AD4F58E9}" dt="2022-08-29T01:01:02.080" v="40" actId="26606"/>
          <ac:spMkLst>
            <pc:docMk/>
            <pc:sldMk cId="365334912" sldId="308"/>
            <ac:spMk id="11" creationId="{56AE2454-CE9A-4A6B-AB5A-349E0D967654}"/>
          </ac:spMkLst>
        </pc:spChg>
        <pc:spChg chg="add del mod">
          <ac:chgData name="Andrew Holmes" userId="eb9da5768798d098" providerId="LiveId" clId="{17BD1BB2-2FC5-4BD3-A969-F5A6AD4F58E9}" dt="2022-08-29T01:01:16.747" v="52"/>
          <ac:spMkLst>
            <pc:docMk/>
            <pc:sldMk cId="365334912" sldId="308"/>
            <ac:spMk id="12" creationId="{E3397D4F-DF51-A8CB-8A09-9548C5C8F95E}"/>
          </ac:spMkLst>
        </pc:spChg>
        <pc:spChg chg="add mod ord">
          <ac:chgData name="Andrew Holmes" userId="eb9da5768798d098" providerId="LiveId" clId="{17BD1BB2-2FC5-4BD3-A969-F5A6AD4F58E9}" dt="2022-08-29T01:01:10.117" v="46" actId="20577"/>
          <ac:spMkLst>
            <pc:docMk/>
            <pc:sldMk cId="365334912" sldId="308"/>
            <ac:spMk id="13" creationId="{3A9F30EE-AB18-E826-D943-6AFA51536009}"/>
          </ac:spMkLst>
        </pc:spChg>
        <pc:spChg chg="add del mod ord">
          <ac:chgData name="Andrew Holmes" userId="eb9da5768798d098" providerId="LiveId" clId="{17BD1BB2-2FC5-4BD3-A969-F5A6AD4F58E9}" dt="2022-08-29T01:01:02.080" v="40" actId="26606"/>
          <ac:spMkLst>
            <pc:docMk/>
            <pc:sldMk cId="365334912" sldId="308"/>
            <ac:spMk id="14" creationId="{D68E2ED7-AACC-ECEA-8CEC-6113568B5E85}"/>
          </ac:spMkLst>
        </pc:spChg>
        <pc:spChg chg="add">
          <ac:chgData name="Andrew Holmes" userId="eb9da5768798d098" providerId="LiveId" clId="{17BD1BB2-2FC5-4BD3-A969-F5A6AD4F58E9}" dt="2022-08-29T01:01:02.080" v="40" actId="26606"/>
          <ac:spMkLst>
            <pc:docMk/>
            <pc:sldMk cId="365334912" sldId="308"/>
            <ac:spMk id="1033" creationId="{158B3569-73B2-4D05-8E95-886A6EE17F1F}"/>
          </ac:spMkLst>
        </pc:spChg>
        <pc:spChg chg="add">
          <ac:chgData name="Andrew Holmes" userId="eb9da5768798d098" providerId="LiveId" clId="{17BD1BB2-2FC5-4BD3-A969-F5A6AD4F58E9}" dt="2022-08-29T01:01:02.080" v="40" actId="26606"/>
          <ac:spMkLst>
            <pc:docMk/>
            <pc:sldMk cId="365334912" sldId="308"/>
            <ac:spMk id="1035" creationId="{B71758F4-3F46-45DA-8AC5-4E508DA080BA}"/>
          </ac:spMkLst>
        </pc:spChg>
        <pc:spChg chg="add">
          <ac:chgData name="Andrew Holmes" userId="eb9da5768798d098" providerId="LiveId" clId="{17BD1BB2-2FC5-4BD3-A969-F5A6AD4F58E9}" dt="2022-08-29T01:01:02.080" v="40" actId="26606"/>
          <ac:spMkLst>
            <pc:docMk/>
            <pc:sldMk cId="365334912" sldId="308"/>
            <ac:spMk id="1039" creationId="{8D61482F-F3C5-4D66-8C5D-C6BBE3E1275C}"/>
          </ac:spMkLst>
        </pc:spChg>
        <pc:picChg chg="add del">
          <ac:chgData name="Andrew Holmes" userId="eb9da5768798d098" providerId="LiveId" clId="{17BD1BB2-2FC5-4BD3-A969-F5A6AD4F58E9}" dt="2022-08-29T00:59:01.222" v="14" actId="478"/>
          <ac:picMkLst>
            <pc:docMk/>
            <pc:sldMk cId="365334912" sldId="308"/>
            <ac:picMk id="7" creationId="{508B2DC6-2448-7368-C9F7-B9D8EB98536D}"/>
          </ac:picMkLst>
        </pc:picChg>
        <pc:picChg chg="del">
          <ac:chgData name="Andrew Holmes" userId="eb9da5768798d098" providerId="LiveId" clId="{17BD1BB2-2FC5-4BD3-A969-F5A6AD4F58E9}" dt="2022-08-29T00:32:46.157" v="10" actId="478"/>
          <ac:picMkLst>
            <pc:docMk/>
            <pc:sldMk cId="365334912" sldId="308"/>
            <ac:picMk id="8" creationId="{B53D1AAB-32B2-4F04-828F-AB1C758AF004}"/>
          </ac:picMkLst>
        </pc:picChg>
        <pc:picChg chg="add mod">
          <ac:chgData name="Andrew Holmes" userId="eb9da5768798d098" providerId="LiveId" clId="{17BD1BB2-2FC5-4BD3-A969-F5A6AD4F58E9}" dt="2022-08-29T01:01:02.080" v="40" actId="26606"/>
          <ac:picMkLst>
            <pc:docMk/>
            <pc:sldMk cId="365334912" sldId="308"/>
            <ac:picMk id="1026" creationId="{D114D664-3218-AE40-8EAA-D43AF4804C6B}"/>
          </ac:picMkLst>
        </pc:picChg>
        <pc:cxnChg chg="add">
          <ac:chgData name="Andrew Holmes" userId="eb9da5768798d098" providerId="LiveId" clId="{17BD1BB2-2FC5-4BD3-A969-F5A6AD4F58E9}" dt="2022-08-29T01:01:02.080" v="40" actId="26606"/>
          <ac:cxnSpMkLst>
            <pc:docMk/>
            <pc:sldMk cId="365334912" sldId="308"/>
            <ac:cxnSpMk id="1031" creationId="{D1B787A8-0D67-4B7E-9B48-86BD906AB6B5}"/>
          </ac:cxnSpMkLst>
        </pc:cxnChg>
        <pc:cxnChg chg="add">
          <ac:chgData name="Andrew Holmes" userId="eb9da5768798d098" providerId="LiveId" clId="{17BD1BB2-2FC5-4BD3-A969-F5A6AD4F58E9}" dt="2022-08-29T01:01:02.080" v="40" actId="26606"/>
          <ac:cxnSpMkLst>
            <pc:docMk/>
            <pc:sldMk cId="365334912" sldId="308"/>
            <ac:cxnSpMk id="1037" creationId="{56020367-4FD5-4596-8E10-C5F095CD8DBF}"/>
          </ac:cxnSpMkLst>
        </pc:cxnChg>
      </pc:sldChg>
      <pc:sldChg chg="addSp delSp modSp new mod setBg">
        <pc:chgData name="Andrew Holmes" userId="eb9da5768798d098" providerId="LiveId" clId="{17BD1BB2-2FC5-4BD3-A969-F5A6AD4F58E9}" dt="2022-08-29T16:02:46.332" v="318" actId="1076"/>
        <pc:sldMkLst>
          <pc:docMk/>
          <pc:sldMk cId="2695762186" sldId="309"/>
        </pc:sldMkLst>
        <pc:spChg chg="del">
          <ac:chgData name="Andrew Holmes" userId="eb9da5768798d098" providerId="LiveId" clId="{17BD1BB2-2FC5-4BD3-A969-F5A6AD4F58E9}" dt="2022-08-29T00:59:08.338" v="16" actId="26606"/>
          <ac:spMkLst>
            <pc:docMk/>
            <pc:sldMk cId="2695762186" sldId="309"/>
            <ac:spMk id="2" creationId="{158CDD76-E6F8-F180-B28E-EB6CF0D8BB14}"/>
          </ac:spMkLst>
        </pc:spChg>
        <pc:spChg chg="del">
          <ac:chgData name="Andrew Holmes" userId="eb9da5768798d098" providerId="LiveId" clId="{17BD1BB2-2FC5-4BD3-A969-F5A6AD4F58E9}" dt="2022-08-29T00:59:08.338" v="16" actId="26606"/>
          <ac:spMkLst>
            <pc:docMk/>
            <pc:sldMk cId="2695762186" sldId="309"/>
            <ac:spMk id="3" creationId="{C5E868D7-7E06-635C-CB60-1DE1FD7AACB8}"/>
          </ac:spMkLst>
        </pc:spChg>
        <pc:spChg chg="del">
          <ac:chgData name="Andrew Holmes" userId="eb9da5768798d098" providerId="LiveId" clId="{17BD1BB2-2FC5-4BD3-A969-F5A6AD4F58E9}" dt="2022-08-29T00:59:08.338" v="16" actId="26606"/>
          <ac:spMkLst>
            <pc:docMk/>
            <pc:sldMk cId="2695762186" sldId="309"/>
            <ac:spMk id="4" creationId="{9A6646F5-35E4-FF85-CF24-F672F10517B3}"/>
          </ac:spMkLst>
        </pc:spChg>
        <pc:spChg chg="mod">
          <ac:chgData name="Andrew Holmes" userId="eb9da5768798d098" providerId="LiveId" clId="{17BD1BB2-2FC5-4BD3-A969-F5A6AD4F58E9}" dt="2022-08-29T00:59:08.338" v="16" actId="26606"/>
          <ac:spMkLst>
            <pc:docMk/>
            <pc:sldMk cId="2695762186" sldId="309"/>
            <ac:spMk id="5" creationId="{16181430-2FC0-A323-579C-99081675C074}"/>
          </ac:spMkLst>
        </pc:spChg>
        <pc:spChg chg="del mod">
          <ac:chgData name="Andrew Holmes" userId="eb9da5768798d098" providerId="LiveId" clId="{17BD1BB2-2FC5-4BD3-A969-F5A6AD4F58E9}" dt="2022-08-29T00:59:12.365" v="17" actId="478"/>
          <ac:spMkLst>
            <pc:docMk/>
            <pc:sldMk cId="2695762186" sldId="309"/>
            <ac:spMk id="6" creationId="{89F1C0D8-9768-2C65-C4C4-3C0D41726123}"/>
          </ac:spMkLst>
        </pc:spChg>
        <pc:spChg chg="mod">
          <ac:chgData name="Andrew Holmes" userId="eb9da5768798d098" providerId="LiveId" clId="{17BD1BB2-2FC5-4BD3-A969-F5A6AD4F58E9}" dt="2022-08-29T00:59:08.338" v="16" actId="26606"/>
          <ac:spMkLst>
            <pc:docMk/>
            <pc:sldMk cId="2695762186" sldId="309"/>
            <ac:spMk id="7" creationId="{90CA6611-B413-6971-B2EA-8F3AD93AC511}"/>
          </ac:spMkLst>
        </pc:spChg>
        <pc:spChg chg="add">
          <ac:chgData name="Andrew Holmes" userId="eb9da5768798d098" providerId="LiveId" clId="{17BD1BB2-2FC5-4BD3-A969-F5A6AD4F58E9}" dt="2022-08-29T00:59:08.338" v="16" actId="26606"/>
          <ac:spMkLst>
            <pc:docMk/>
            <pc:sldMk cId="2695762186" sldId="309"/>
            <ac:spMk id="16" creationId="{16B067B1-F4E5-4FDF-813D-C9E872E80075}"/>
          </ac:spMkLst>
        </pc:spChg>
        <pc:picChg chg="add mod ord">
          <ac:chgData name="Andrew Holmes" userId="eb9da5768798d098" providerId="LiveId" clId="{17BD1BB2-2FC5-4BD3-A969-F5A6AD4F58E9}" dt="2022-08-29T16:02:46.332" v="318" actId="1076"/>
          <ac:picMkLst>
            <pc:docMk/>
            <pc:sldMk cId="2695762186" sldId="309"/>
            <ac:picMk id="9" creationId="{834E700B-E0FC-9BF2-C3AB-CD780455C409}"/>
          </ac:picMkLst>
        </pc:picChg>
        <pc:cxnChg chg="add">
          <ac:chgData name="Andrew Holmes" userId="eb9da5768798d098" providerId="LiveId" clId="{17BD1BB2-2FC5-4BD3-A969-F5A6AD4F58E9}" dt="2022-08-29T00:59:08.338" v="16" actId="26606"/>
          <ac:cxnSpMkLst>
            <pc:docMk/>
            <pc:sldMk cId="2695762186" sldId="309"/>
            <ac:cxnSpMk id="14" creationId="{353C1207-D1C8-49E3-8837-E2B89D366FAE}"/>
          </ac:cxnSpMkLst>
        </pc:cxnChg>
      </pc:sldChg>
      <pc:sldChg chg="modSp new mod">
        <pc:chgData name="Andrew Holmes" userId="eb9da5768798d098" providerId="LiveId" clId="{17BD1BB2-2FC5-4BD3-A969-F5A6AD4F58E9}" dt="2022-08-29T01:04:28.360" v="297" actId="20577"/>
        <pc:sldMkLst>
          <pc:docMk/>
          <pc:sldMk cId="1574459890" sldId="310"/>
        </pc:sldMkLst>
        <pc:spChg chg="mod">
          <ac:chgData name="Andrew Holmes" userId="eb9da5768798d098" providerId="LiveId" clId="{17BD1BB2-2FC5-4BD3-A969-F5A6AD4F58E9}" dt="2022-08-29T01:01:47.914" v="57" actId="20577"/>
          <ac:spMkLst>
            <pc:docMk/>
            <pc:sldMk cId="1574459890" sldId="310"/>
            <ac:spMk id="2" creationId="{31F0756E-A798-9437-57AF-979031530013}"/>
          </ac:spMkLst>
        </pc:spChg>
        <pc:spChg chg="mod">
          <ac:chgData name="Andrew Holmes" userId="eb9da5768798d098" providerId="LiveId" clId="{17BD1BB2-2FC5-4BD3-A969-F5A6AD4F58E9}" dt="2022-08-29T01:04:28.360" v="297" actId="20577"/>
          <ac:spMkLst>
            <pc:docMk/>
            <pc:sldMk cId="1574459890" sldId="310"/>
            <ac:spMk id="3" creationId="{F6E60199-07F4-D1BC-6082-E3051E4A4E59}"/>
          </ac:spMkLst>
        </pc:spChg>
      </pc:sldChg>
      <pc:sldChg chg="addSp delSp modSp new mod">
        <pc:chgData name="Andrew Holmes" userId="eb9da5768798d098" providerId="LiveId" clId="{17BD1BB2-2FC5-4BD3-A969-F5A6AD4F58E9}" dt="2022-08-29T01:06:14.992" v="317" actId="20577"/>
        <pc:sldMkLst>
          <pc:docMk/>
          <pc:sldMk cId="1985876964" sldId="311"/>
        </pc:sldMkLst>
        <pc:spChg chg="mod">
          <ac:chgData name="Andrew Holmes" userId="eb9da5768798d098" providerId="LiveId" clId="{17BD1BB2-2FC5-4BD3-A969-F5A6AD4F58E9}" dt="2022-08-29T01:06:14.992" v="317" actId="20577"/>
          <ac:spMkLst>
            <pc:docMk/>
            <pc:sldMk cId="1985876964" sldId="311"/>
            <ac:spMk id="2" creationId="{C84C2FAA-4F2C-0014-3E97-51960FAE15C4}"/>
          </ac:spMkLst>
        </pc:spChg>
        <pc:spChg chg="del">
          <ac:chgData name="Andrew Holmes" userId="eb9da5768798d098" providerId="LiveId" clId="{17BD1BB2-2FC5-4BD3-A969-F5A6AD4F58E9}" dt="2022-08-29T01:05:54.200" v="310" actId="478"/>
          <ac:spMkLst>
            <pc:docMk/>
            <pc:sldMk cId="1985876964" sldId="311"/>
            <ac:spMk id="3" creationId="{E877CAB9-65F0-DEAE-EC29-E565384B101B}"/>
          </ac:spMkLst>
        </pc:spChg>
        <pc:picChg chg="add mod">
          <ac:chgData name="Andrew Holmes" userId="eb9da5768798d098" providerId="LiveId" clId="{17BD1BB2-2FC5-4BD3-A969-F5A6AD4F58E9}" dt="2022-08-29T01:06:10.885" v="313" actId="1076"/>
          <ac:picMkLst>
            <pc:docMk/>
            <pc:sldMk cId="1985876964" sldId="311"/>
            <ac:picMk id="8" creationId="{B8D630A4-83FD-6A9A-5EBC-7F40CB4730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FLEXBOX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What &amp; Why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How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Exercise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34E700B-E0FC-9BF2-C3AB-CD780455C4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227" r="10259"/>
          <a:stretch/>
        </p:blipFill>
        <p:spPr>
          <a:xfrm>
            <a:off x="307775" y="224114"/>
            <a:ext cx="11576450" cy="633512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81430-2FC0-A323-579C-99081675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6611-B413-6971-B2EA-8F3AD93A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6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A9F30EE-AB18-E826-D943-6AFA5153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 dirty="0">
                <a:latin typeface="+mj-lt"/>
                <a:ea typeface="+mj-ea"/>
                <a:cs typeface="+mj-cs"/>
              </a:rPr>
              <a:t>Why?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9/3/20XX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22493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3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etting Started with CSS Flexbox Basics | by Laina Karosic | Medium">
            <a:extLst>
              <a:ext uri="{FF2B5EF4-FFF2-40B4-BE49-F238E27FC236}">
                <a16:creationId xmlns:a16="http://schemas.microsoft.com/office/drawing/2014/main" id="{D114D664-3218-AE40-8EAA-D43AF4804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7569" y="1598246"/>
            <a:ext cx="3648577" cy="47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756E-A798-9437-57AF-97903153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0199-07F4-D1BC-6082-E3051E4A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ELEMENT</a:t>
            </a:r>
          </a:p>
          <a:p>
            <a:pPr lvl="1"/>
            <a:r>
              <a:rPr lang="en-US" dirty="0"/>
              <a:t>New CSS keyword: display (flex!)</a:t>
            </a:r>
          </a:p>
          <a:p>
            <a:pPr lvl="1"/>
            <a:r>
              <a:rPr lang="en-US" dirty="0"/>
              <a:t>Flex-direction, justify-content, align-items, gap</a:t>
            </a:r>
          </a:p>
          <a:p>
            <a:r>
              <a:rPr lang="en-US" dirty="0"/>
              <a:t>CHILDREN ELEMENTS</a:t>
            </a:r>
          </a:p>
          <a:p>
            <a:pPr lvl="1"/>
            <a:r>
              <a:rPr lang="en-US" dirty="0"/>
              <a:t>Automatically positioned</a:t>
            </a:r>
          </a:p>
          <a:p>
            <a:pPr lvl="1"/>
            <a:r>
              <a:rPr lang="en-US" dirty="0"/>
              <a:t>Can use flex: {number}; for weighting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6015-FA54-3C51-4CBE-9F29F794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60CC-6954-FCDD-7ED0-86D468A8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2523-A17C-FE0E-EB33-81B8F7AA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5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2FAA-4F2C-0014-3E97-51960FAE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ExerCIse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EBF8-5327-F4E0-B178-B804249A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630A4-83FD-6A9A-5EBC-7F40CB47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466959"/>
            <a:ext cx="10391775" cy="48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769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{770D80B8-D65F-49C2-A5EF-BFC8BD2428FF}tf89338750_win32</Template>
  <TotalTime>948</TotalTime>
  <Words>57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FLEXBOX</vt:lpstr>
      <vt:lpstr>Agenda</vt:lpstr>
      <vt:lpstr>PowerPoint Presentation</vt:lpstr>
      <vt:lpstr>Why?</vt:lpstr>
      <vt:lpstr>How?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Andrew Holmes</dc:creator>
  <cp:lastModifiedBy>Andrew Holmes</cp:lastModifiedBy>
  <cp:revision>1</cp:revision>
  <dcterms:created xsi:type="dcterms:W3CDTF">2022-08-29T00:14:28Z</dcterms:created>
  <dcterms:modified xsi:type="dcterms:W3CDTF">2022-10-18T14:52:33Z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