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9"/>
  </p:notesMasterIdLst>
  <p:handoutMasterIdLst>
    <p:handoutMasterId r:id="rId20"/>
  </p:handoutMasterIdLst>
  <p:sldIdLst>
    <p:sldId id="1866" r:id="rId5"/>
    <p:sldId id="1889" r:id="rId6"/>
    <p:sldId id="1868" r:id="rId7"/>
    <p:sldId id="1896" r:id="rId8"/>
    <p:sldId id="1908" r:id="rId9"/>
    <p:sldId id="1905" r:id="rId10"/>
    <p:sldId id="1909" r:id="rId11"/>
    <p:sldId id="1910" r:id="rId12"/>
    <p:sldId id="1911" r:id="rId13"/>
    <p:sldId id="1906" r:id="rId14"/>
    <p:sldId id="1912" r:id="rId15"/>
    <p:sldId id="1894" r:id="rId16"/>
    <p:sldId id="1870" r:id="rId17"/>
    <p:sldId id="1874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9"/>
            <p14:sldId id="1868"/>
            <p14:sldId id="1896"/>
            <p14:sldId id="1908"/>
            <p14:sldId id="1905"/>
            <p14:sldId id="1909"/>
            <p14:sldId id="1910"/>
            <p14:sldId id="1911"/>
            <p14:sldId id="1906"/>
            <p14:sldId id="1912"/>
            <p14:sldId id="1894"/>
            <p14:sldId id="1870"/>
            <p14:sldId id="18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4EB6E-8603-42F6-9C6B-9766EA29DCC0}" v="161" dt="2022-09-30T20:11:11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olmes" userId="eb9da5768798d098" providerId="LiveId" clId="{4054EB6E-8603-42F6-9C6B-9766EA29DCC0}"/>
    <pc:docChg chg="undo custSel addSld delSld modSld modSection">
      <pc:chgData name="Andrew Holmes" userId="eb9da5768798d098" providerId="LiveId" clId="{4054EB6E-8603-42F6-9C6B-9766EA29DCC0}" dt="2022-10-07T05:51:42.239" v="2625" actId="20577"/>
      <pc:docMkLst>
        <pc:docMk/>
      </pc:docMkLst>
      <pc:sldChg chg="modSp mod">
        <pc:chgData name="Andrew Holmes" userId="eb9da5768798d098" providerId="LiveId" clId="{4054EB6E-8603-42F6-9C6B-9766EA29DCC0}" dt="2022-10-07T05:51:42.239" v="2625" actId="20577"/>
        <pc:sldMkLst>
          <pc:docMk/>
          <pc:sldMk cId="4152393503" sldId="1866"/>
        </pc:sldMkLst>
        <pc:spChg chg="mod">
          <ac:chgData name="Andrew Holmes" userId="eb9da5768798d098" providerId="LiveId" clId="{4054EB6E-8603-42F6-9C6B-9766EA29DCC0}" dt="2022-10-07T05:51:42.239" v="2625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modSp mod">
        <pc:chgData name="Andrew Holmes" userId="eb9da5768798d098" providerId="LiveId" clId="{4054EB6E-8603-42F6-9C6B-9766EA29DCC0}" dt="2022-09-30T19:38:56.588" v="1028" actId="20577"/>
        <pc:sldMkLst>
          <pc:docMk/>
          <pc:sldMk cId="85230843" sldId="1868"/>
        </pc:sldMkLst>
        <pc:spChg chg="mod">
          <ac:chgData name="Andrew Holmes" userId="eb9da5768798d098" providerId="LiveId" clId="{4054EB6E-8603-42F6-9C6B-9766EA29DCC0}" dt="2022-09-30T19:38:56.588" v="1028" actId="20577"/>
          <ac:spMkLst>
            <pc:docMk/>
            <pc:sldMk cId="85230843" sldId="1868"/>
            <ac:spMk id="6" creationId="{7DCBA01B-ECA4-4938-872A-B38BEB13AC06}"/>
          </ac:spMkLst>
        </pc:spChg>
      </pc:sldChg>
      <pc:sldChg chg="modSp mod">
        <pc:chgData name="Andrew Holmes" userId="eb9da5768798d098" providerId="LiveId" clId="{4054EB6E-8603-42F6-9C6B-9766EA29DCC0}" dt="2022-10-07T05:51:30.744" v="2623" actId="20577"/>
        <pc:sldMkLst>
          <pc:docMk/>
          <pc:sldMk cId="2701910104" sldId="1870"/>
        </pc:sldMkLst>
        <pc:spChg chg="mod">
          <ac:chgData name="Andrew Holmes" userId="eb9da5768798d098" providerId="LiveId" clId="{4054EB6E-8603-42F6-9C6B-9766EA29DCC0}" dt="2022-10-07T05:51:30.744" v="2623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4054EB6E-8603-42F6-9C6B-9766EA29DCC0}" dt="2022-09-30T19:56:18.584" v="141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">
        <pc:chgData name="Andrew Holmes" userId="eb9da5768798d098" providerId="LiveId" clId="{4054EB6E-8603-42F6-9C6B-9766EA29DCC0}" dt="2022-09-30T19:20:13.039" v="464" actId="2696"/>
        <pc:sldMkLst>
          <pc:docMk/>
          <pc:sldMk cId="2671048786" sldId="1872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1811410728" sldId="1888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4094048016" sldId="1892"/>
        </pc:sldMkLst>
      </pc:sldChg>
      <pc:sldChg chg="addSp delSp modSp mod">
        <pc:chgData name="Andrew Holmes" userId="eb9da5768798d098" providerId="LiveId" clId="{4054EB6E-8603-42F6-9C6B-9766EA29DCC0}" dt="2022-09-30T19:19:59.893" v="463" actId="403"/>
        <pc:sldMkLst>
          <pc:docMk/>
          <pc:sldMk cId="105250799" sldId="1894"/>
        </pc:sldMkLst>
        <pc:spChg chg="add del">
          <ac:chgData name="Andrew Holmes" userId="eb9da5768798d098" providerId="LiveId" clId="{4054EB6E-8603-42F6-9C6B-9766EA29DCC0}" dt="2022-09-30T19:19:32.424" v="414"/>
          <ac:spMkLst>
            <pc:docMk/>
            <pc:sldMk cId="105250799" sldId="1894"/>
            <ac:spMk id="2" creationId="{7704AAA6-C999-0C4A-BC6A-1AE0B05EDEF0}"/>
          </ac:spMkLst>
        </pc:spChg>
        <pc:spChg chg="mod">
          <ac:chgData name="Andrew Holmes" userId="eb9da5768798d098" providerId="LiveId" clId="{4054EB6E-8603-42F6-9C6B-9766EA29DCC0}" dt="2022-09-30T19:19:47.463" v="425" actId="20577"/>
          <ac:spMkLst>
            <pc:docMk/>
            <pc:sldMk cId="105250799" sldId="1894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9:59.893" v="463" actId="403"/>
          <ac:spMkLst>
            <pc:docMk/>
            <pc:sldMk cId="105250799" sldId="1894"/>
            <ac:spMk id="6" creationId="{ED2F2647-95A7-F2D7-B26B-76319AFC1A2E}"/>
          </ac:spMkLst>
        </pc:spChg>
      </pc:sldChg>
      <pc:sldChg chg="addSp delSp modSp mod modAnim">
        <pc:chgData name="Andrew Holmes" userId="eb9da5768798d098" providerId="LiveId" clId="{4054EB6E-8603-42F6-9C6B-9766EA29DCC0}" dt="2022-09-30T19:39:01.616" v="1029" actId="21"/>
        <pc:sldMkLst>
          <pc:docMk/>
          <pc:sldMk cId="142603574" sldId="1896"/>
        </pc:sldMkLst>
        <pc:spChg chg="mod">
          <ac:chgData name="Andrew Holmes" userId="eb9da5768798d098" providerId="LiveId" clId="{4054EB6E-8603-42F6-9C6B-9766EA29DCC0}" dt="2022-09-30T18:51:11.754" v="66" actId="20577"/>
          <ac:spMkLst>
            <pc:docMk/>
            <pc:sldMk cId="142603574" sldId="189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12:43.461" v="329"/>
          <ac:spMkLst>
            <pc:docMk/>
            <pc:sldMk cId="142603574" sldId="1896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12:42.851" v="327" actId="14100"/>
          <ac:spMkLst>
            <pc:docMk/>
            <pc:sldMk cId="142603574" sldId="1896"/>
            <ac:spMk id="5" creationId="{2B0ACC18-398E-54F7-3E6D-C14AE945483F}"/>
          </ac:spMkLst>
        </pc:spChg>
        <pc:spChg chg="add del mod">
          <ac:chgData name="Andrew Holmes" userId="eb9da5768798d098" providerId="LiveId" clId="{4054EB6E-8603-42F6-9C6B-9766EA29DCC0}" dt="2022-09-30T19:39:01.616" v="1029" actId="21"/>
          <ac:spMkLst>
            <pc:docMk/>
            <pc:sldMk cId="142603574" sldId="1896"/>
            <ac:spMk id="6" creationId="{F8D6FE8D-1218-998C-26FB-D28B188DDF77}"/>
          </ac:spMkLst>
        </pc:spChg>
        <pc:spChg chg="add mod">
          <ac:chgData name="Andrew Holmes" userId="eb9da5768798d098" providerId="LiveId" clId="{4054EB6E-8603-42F6-9C6B-9766EA29DCC0}" dt="2022-09-30T19:12:38.873" v="326" actId="1076"/>
          <ac:spMkLst>
            <pc:docMk/>
            <pc:sldMk cId="142603574" sldId="1896"/>
            <ac:spMk id="7" creationId="{1FADDF8D-6DC9-06D1-2ED8-E9A63304BD8F}"/>
          </ac:spMkLst>
        </pc:spChg>
        <pc:picChg chg="del">
          <ac:chgData name="Andrew Holmes" userId="eb9da5768798d098" providerId="LiveId" clId="{4054EB6E-8603-42F6-9C6B-9766EA29DCC0}" dt="2022-09-30T18:51:16.458" v="67" actId="478"/>
          <ac:picMkLst>
            <pc:docMk/>
            <pc:sldMk cId="142603574" sldId="1896"/>
            <ac:picMk id="3" creationId="{D94F0D2B-690A-0436-ABF8-D9B5D7AF8ED2}"/>
          </ac:picMkLst>
        </pc:picChg>
      </pc:sldChg>
      <pc:sldChg chg="del">
        <pc:chgData name="Andrew Holmes" userId="eb9da5768798d098" providerId="LiveId" clId="{4054EB6E-8603-42F6-9C6B-9766EA29DCC0}" dt="2022-09-30T19:55:52.188" v="1405" actId="2696"/>
        <pc:sldMkLst>
          <pc:docMk/>
          <pc:sldMk cId="2287041601" sldId="1897"/>
        </pc:sldMkLst>
      </pc:sldChg>
      <pc:sldChg chg="del">
        <pc:chgData name="Andrew Holmes" userId="eb9da5768798d098" providerId="LiveId" clId="{4054EB6E-8603-42F6-9C6B-9766EA29DCC0}" dt="2022-09-30T19:55:55.823" v="1406" actId="2696"/>
        <pc:sldMkLst>
          <pc:docMk/>
          <pc:sldMk cId="3168074793" sldId="1900"/>
        </pc:sldMkLst>
      </pc:sldChg>
      <pc:sldChg chg="del">
        <pc:chgData name="Andrew Holmes" userId="eb9da5768798d098" providerId="LiveId" clId="{4054EB6E-8603-42F6-9C6B-9766EA29DCC0}" dt="2022-09-30T19:56:02.905" v="1408" actId="2696"/>
        <pc:sldMkLst>
          <pc:docMk/>
          <pc:sldMk cId="990075887" sldId="1901"/>
        </pc:sldMkLst>
      </pc:sldChg>
      <pc:sldChg chg="del">
        <pc:chgData name="Andrew Holmes" userId="eb9da5768798d098" providerId="LiveId" clId="{4054EB6E-8603-42F6-9C6B-9766EA29DCC0}" dt="2022-09-30T19:55:59.788" v="1407" actId="2696"/>
        <pc:sldMkLst>
          <pc:docMk/>
          <pc:sldMk cId="49592129" sldId="1902"/>
        </pc:sldMkLst>
      </pc:sldChg>
      <pc:sldChg chg="add del">
        <pc:chgData name="Andrew Holmes" userId="eb9da5768798d098" providerId="LiveId" clId="{4054EB6E-8603-42F6-9C6B-9766EA29DCC0}" dt="2022-09-30T20:07:24.583" v="1829" actId="2696"/>
        <pc:sldMkLst>
          <pc:docMk/>
          <pc:sldMk cId="1455595505" sldId="1903"/>
        </pc:sldMkLst>
      </pc:sldChg>
      <pc:sldChg chg="del">
        <pc:chgData name="Andrew Holmes" userId="eb9da5768798d098" providerId="LiveId" clId="{4054EB6E-8603-42F6-9C6B-9766EA29DCC0}" dt="2022-09-30T18:51:06.698" v="53" actId="47"/>
        <pc:sldMkLst>
          <pc:docMk/>
          <pc:sldMk cId="207248676" sldId="1904"/>
        </pc:sldMkLst>
      </pc:sldChg>
      <pc:sldChg chg="delSp modSp mod modAnim">
        <pc:chgData name="Andrew Holmes" userId="eb9da5768798d098" providerId="LiveId" clId="{4054EB6E-8603-42F6-9C6B-9766EA29DCC0}" dt="2022-09-30T19:45:46.771" v="1043"/>
        <pc:sldMkLst>
          <pc:docMk/>
          <pc:sldMk cId="3999977667" sldId="1905"/>
        </pc:sldMkLst>
        <pc:spChg chg="mod">
          <ac:chgData name="Andrew Holmes" userId="eb9da5768798d098" providerId="LiveId" clId="{4054EB6E-8603-42F6-9C6B-9766EA29DCC0}" dt="2022-09-30T19:19:04.887" v="412" actId="20577"/>
          <ac:spMkLst>
            <pc:docMk/>
            <pc:sldMk cId="3999977667" sldId="1905"/>
            <ac:spMk id="2" creationId="{F3EA8A48-57B8-480B-912A-B017D739B4D0}"/>
          </ac:spMkLst>
        </pc:spChg>
        <pc:spChg chg="mod">
          <ac:chgData name="Andrew Holmes" userId="eb9da5768798d098" providerId="LiveId" clId="{4054EB6E-8603-42F6-9C6B-9766EA29DCC0}" dt="2022-09-30T19:30:27.342" v="625" actId="2057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4054EB6E-8603-42F6-9C6B-9766EA29DCC0}" dt="2022-09-30T19:33:48.329" v="861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4054EB6E-8603-42F6-9C6B-9766EA29DCC0}" dt="2022-09-30T19:30:17.190" v="604" actId="478"/>
          <ac:picMkLst>
            <pc:docMk/>
            <pc:sldMk cId="3999977667" sldId="1905"/>
            <ac:picMk id="2050" creationId="{DC3FDD81-C40D-2D64-AC55-3B7B5BE98B59}"/>
          </ac:picMkLst>
        </pc:picChg>
      </pc:sldChg>
      <pc:sldChg chg="delSp modSp mod">
        <pc:chgData name="Andrew Holmes" userId="eb9da5768798d098" providerId="LiveId" clId="{4054EB6E-8603-42F6-9C6B-9766EA29DCC0}" dt="2022-09-30T19:55:41.435" v="1404" actId="20577"/>
        <pc:sldMkLst>
          <pc:docMk/>
          <pc:sldMk cId="2807092090" sldId="1906"/>
        </pc:sldMkLst>
        <pc:spChg chg="mod">
          <ac:chgData name="Andrew Holmes" userId="eb9da5768798d098" providerId="LiveId" clId="{4054EB6E-8603-42F6-9C6B-9766EA29DCC0}" dt="2022-09-30T19:44:47.088" v="1037" actId="207"/>
          <ac:spMkLst>
            <pc:docMk/>
            <pc:sldMk cId="2807092090" sldId="1906"/>
            <ac:spMk id="2" creationId="{F3EA8A48-57B8-480B-912A-B017D739B4D0}"/>
          </ac:spMkLst>
        </pc:spChg>
        <pc:spChg chg="del mod">
          <ac:chgData name="Andrew Holmes" userId="eb9da5768798d098" providerId="LiveId" clId="{4054EB6E-8603-42F6-9C6B-9766EA29DCC0}" dt="2022-09-30T19:52:36.340" v="1260" actId="478"/>
          <ac:spMkLst>
            <pc:docMk/>
            <pc:sldMk cId="2807092090" sldId="1906"/>
            <ac:spMk id="4" creationId="{D6E5352A-A278-A656-D28E-31D97083898A}"/>
          </ac:spMkLst>
        </pc:spChg>
        <pc:spChg chg="del mod">
          <ac:chgData name="Andrew Holmes" userId="eb9da5768798d098" providerId="LiveId" clId="{4054EB6E-8603-42F6-9C6B-9766EA29DCC0}" dt="2022-09-30T19:44:54.907" v="1041"/>
          <ac:spMkLst>
            <pc:docMk/>
            <pc:sldMk cId="2807092090" sldId="1906"/>
            <ac:spMk id="5" creationId="{2B0ACC18-398E-54F7-3E6D-C14AE945483F}"/>
          </ac:spMkLst>
        </pc:spChg>
        <pc:spChg chg="mod">
          <ac:chgData name="Andrew Holmes" userId="eb9da5768798d098" providerId="LiveId" clId="{4054EB6E-8603-42F6-9C6B-9766EA29DCC0}" dt="2022-09-30T19:55:41.435" v="1404" actId="20577"/>
          <ac:spMkLst>
            <pc:docMk/>
            <pc:sldMk cId="2807092090" sldId="1906"/>
            <ac:spMk id="16" creationId="{82B839A9-BE4F-40C7-ABA3-682B626FFB08}"/>
          </ac:spMkLst>
        </pc:spChg>
        <pc:picChg chg="del">
          <ac:chgData name="Andrew Holmes" userId="eb9da5768798d098" providerId="LiveId" clId="{4054EB6E-8603-42F6-9C6B-9766EA29DCC0}" dt="2022-09-30T19:44:49.110" v="1038" actId="478"/>
          <ac:picMkLst>
            <pc:docMk/>
            <pc:sldMk cId="2807092090" sldId="1906"/>
            <ac:picMk id="3" creationId="{89A67529-A01A-71AE-3E6C-23C4822F303C}"/>
          </ac:picMkLst>
        </pc:picChg>
      </pc:sldChg>
      <pc:sldChg chg="new del">
        <pc:chgData name="Andrew Holmes" userId="eb9da5768798d098" providerId="LiveId" clId="{4054EB6E-8603-42F6-9C6B-9766EA29DCC0}" dt="2022-09-30T19:11:05.482" v="217" actId="47"/>
        <pc:sldMkLst>
          <pc:docMk/>
          <pc:sldMk cId="2598197993" sldId="1907"/>
        </pc:sldMkLst>
      </pc:sldChg>
      <pc:sldChg chg="add del">
        <pc:chgData name="Andrew Holmes" userId="eb9da5768798d098" providerId="LiveId" clId="{4054EB6E-8603-42F6-9C6B-9766EA29DCC0}" dt="2022-09-30T19:11:00.541" v="215" actId="2696"/>
        <pc:sldMkLst>
          <pc:docMk/>
          <pc:sldMk cId="3686546786" sldId="1908"/>
        </pc:sldMkLst>
      </pc:sldChg>
      <pc:sldChg chg="addSp delSp modSp add mod">
        <pc:chgData name="Andrew Holmes" userId="eb9da5768798d098" providerId="LiveId" clId="{4054EB6E-8603-42F6-9C6B-9766EA29DCC0}" dt="2022-09-30T19:39:07.851" v="1031" actId="1076"/>
        <pc:sldMkLst>
          <pc:docMk/>
          <pc:sldMk cId="3766814269" sldId="1908"/>
        </pc:sldMkLst>
        <pc:spChg chg="add del">
          <ac:chgData name="Andrew Holmes" userId="eb9da5768798d098" providerId="LiveId" clId="{4054EB6E-8603-42F6-9C6B-9766EA29DCC0}" dt="2022-09-30T19:13:11.681" v="331"/>
          <ac:spMkLst>
            <pc:docMk/>
            <pc:sldMk cId="3766814269" sldId="1908"/>
            <ac:spMk id="2" creationId="{B68FBAB4-E786-00E8-0675-F160BE88F27D}"/>
          </ac:spMkLst>
        </pc:spChg>
        <pc:spChg chg="mod">
          <ac:chgData name="Andrew Holmes" userId="eb9da5768798d098" providerId="LiveId" clId="{4054EB6E-8603-42F6-9C6B-9766EA29DCC0}" dt="2022-09-30T19:11:41.860" v="319" actId="20577"/>
          <ac:spMkLst>
            <pc:docMk/>
            <pc:sldMk cId="3766814269" sldId="1908"/>
            <ac:spMk id="5" creationId="{16C16E9E-D606-9EAB-04D8-E8770365B66F}"/>
          </ac:spMkLst>
        </pc:spChg>
        <pc:spChg chg="mod">
          <ac:chgData name="Andrew Holmes" userId="eb9da5768798d098" providerId="LiveId" clId="{4054EB6E-8603-42F6-9C6B-9766EA29DCC0}" dt="2022-09-30T19:18:50.990" v="404" actId="20577"/>
          <ac:spMkLst>
            <pc:docMk/>
            <pc:sldMk cId="3766814269" sldId="1908"/>
            <ac:spMk id="6" creationId="{ED2F2647-95A7-F2D7-B26B-76319AFC1A2E}"/>
          </ac:spMkLst>
        </pc:spChg>
        <pc:spChg chg="add mod">
          <ac:chgData name="Andrew Holmes" userId="eb9da5768798d098" providerId="LiveId" clId="{4054EB6E-8603-42F6-9C6B-9766EA29DCC0}" dt="2022-09-30T19:39:07.851" v="1031" actId="1076"/>
          <ac:spMkLst>
            <pc:docMk/>
            <pc:sldMk cId="3766814269" sldId="1908"/>
            <ac:spMk id="13" creationId="{E11F2060-F58E-98A4-4B25-470A96CA6E5C}"/>
          </ac:spMkLst>
        </pc:spChg>
        <pc:picChg chg="add del mod">
          <ac:chgData name="Andrew Holmes" userId="eb9da5768798d098" providerId="LiveId" clId="{4054EB6E-8603-42F6-9C6B-9766EA29DCC0}" dt="2022-09-30T19:17:39.979" v="340" actId="478"/>
          <ac:picMkLst>
            <pc:docMk/>
            <pc:sldMk cId="3766814269" sldId="1908"/>
            <ac:picMk id="3" creationId="{67CEF33B-DEC6-0A2C-076C-0FDE6EC2ABB9}"/>
          </ac:picMkLst>
        </pc:picChg>
        <pc:picChg chg="add mod">
          <ac:chgData name="Andrew Holmes" userId="eb9da5768798d098" providerId="LiveId" clId="{4054EB6E-8603-42F6-9C6B-9766EA29DCC0}" dt="2022-09-30T19:18:28.267" v="352" actId="14100"/>
          <ac:picMkLst>
            <pc:docMk/>
            <pc:sldMk cId="3766814269" sldId="1908"/>
            <ac:picMk id="7" creationId="{2250527F-6E4C-B427-1F67-68AE8216EEC5}"/>
          </ac:picMkLst>
        </pc:picChg>
        <pc:picChg chg="del">
          <ac:chgData name="Andrew Holmes" userId="eb9da5768798d098" providerId="LiveId" clId="{4054EB6E-8603-42F6-9C6B-9766EA29DCC0}" dt="2022-09-30T19:15:54.910" v="335" actId="478"/>
          <ac:picMkLst>
            <pc:docMk/>
            <pc:sldMk cId="3766814269" sldId="1908"/>
            <ac:picMk id="8" creationId="{4B90A2FD-A71F-E330-D47D-5E70A9CCD3EF}"/>
          </ac:picMkLst>
        </pc:picChg>
        <pc:picChg chg="add mod">
          <ac:chgData name="Andrew Holmes" userId="eb9da5768798d098" providerId="LiveId" clId="{4054EB6E-8603-42F6-9C6B-9766EA29DCC0}" dt="2022-09-30T19:18:19.173" v="351" actId="14100"/>
          <ac:picMkLst>
            <pc:docMk/>
            <pc:sldMk cId="3766814269" sldId="1908"/>
            <ac:picMk id="10" creationId="{824CDF5E-9179-1EB1-E6D8-E2332B4BF96A}"/>
          </ac:picMkLst>
        </pc:picChg>
        <pc:picChg chg="add mod">
          <ac:chgData name="Andrew Holmes" userId="eb9da5768798d098" providerId="LiveId" clId="{4054EB6E-8603-42F6-9C6B-9766EA29DCC0}" dt="2022-09-30T19:18:14.173" v="348" actId="14100"/>
          <ac:picMkLst>
            <pc:docMk/>
            <pc:sldMk cId="3766814269" sldId="1908"/>
            <ac:picMk id="12" creationId="{E82F2BEE-B598-1AB1-AC2C-282ACB3D8B67}"/>
          </ac:picMkLst>
        </pc:picChg>
        <pc:picChg chg="add del mod">
          <ac:chgData name="Andrew Holmes" userId="eb9da5768798d098" providerId="LiveId" clId="{4054EB6E-8603-42F6-9C6B-9766EA29DCC0}" dt="2022-09-30T19:16:02.559" v="339" actId="478"/>
          <ac:picMkLst>
            <pc:docMk/>
            <pc:sldMk cId="3766814269" sldId="1908"/>
            <ac:picMk id="1027" creationId="{37E90898-FBBF-EBF8-C74A-330F6C5A3853}"/>
          </ac:picMkLst>
        </pc:picChg>
      </pc:sldChg>
      <pc:sldChg chg="addSp delSp modSp new mod">
        <pc:chgData name="Andrew Holmes" userId="eb9da5768798d098" providerId="LiveId" clId="{4054EB6E-8603-42F6-9C6B-9766EA29DCC0}" dt="2022-09-30T19:44:59.318" v="1042" actId="1076"/>
        <pc:sldMkLst>
          <pc:docMk/>
          <pc:sldMk cId="4171131280" sldId="1909"/>
        </pc:sldMkLst>
        <pc:spChg chg="mod">
          <ac:chgData name="Andrew Holmes" userId="eb9da5768798d098" providerId="LiveId" clId="{4054EB6E-8603-42F6-9C6B-9766EA29DCC0}" dt="2022-09-30T19:36:55.470" v="970" actId="14100"/>
          <ac:spMkLst>
            <pc:docMk/>
            <pc:sldMk cId="4171131280" sldId="1909"/>
            <ac:spMk id="2" creationId="{92BD046A-A924-F2BA-8F5A-217F68D87F92}"/>
          </ac:spMkLst>
        </pc:spChg>
        <pc:spChg chg="del">
          <ac:chgData name="Andrew Holmes" userId="eb9da5768798d098" providerId="LiveId" clId="{4054EB6E-8603-42F6-9C6B-9766EA29DCC0}" dt="2022-09-30T19:34:12.656" v="866" actId="478"/>
          <ac:spMkLst>
            <pc:docMk/>
            <pc:sldMk cId="4171131280" sldId="1909"/>
            <ac:spMk id="3" creationId="{101BA2A9-7A79-E02C-D87F-11CADD91B637}"/>
          </ac:spMkLst>
        </pc:spChg>
        <pc:spChg chg="add mod">
          <ac:chgData name="Andrew Holmes" userId="eb9da5768798d098" providerId="LiveId" clId="{4054EB6E-8603-42F6-9C6B-9766EA29DCC0}" dt="2022-09-30T19:44:59.318" v="1042" actId="1076"/>
          <ac:spMkLst>
            <pc:docMk/>
            <pc:sldMk cId="4171131280" sldId="1909"/>
            <ac:spMk id="5" creationId="{1DFB4152-A738-14D7-D03C-2D8E0C4EB04A}"/>
          </ac:spMkLst>
        </pc:spChg>
        <pc:spChg chg="add mod">
          <ac:chgData name="Andrew Holmes" userId="eb9da5768798d098" providerId="LiveId" clId="{4054EB6E-8603-42F6-9C6B-9766EA29DCC0}" dt="2022-09-30T19:34:19.180" v="889" actId="20577"/>
          <ac:spMkLst>
            <pc:docMk/>
            <pc:sldMk cId="4171131280" sldId="1909"/>
            <ac:spMk id="6" creationId="{662587DB-E378-923A-CEF7-E86A5D95938E}"/>
          </ac:spMkLst>
        </pc:spChg>
      </pc:sldChg>
      <pc:sldChg chg="addSp delSp modSp new mod">
        <pc:chgData name="Andrew Holmes" userId="eb9da5768798d098" providerId="LiveId" clId="{4054EB6E-8603-42F6-9C6B-9766EA29DCC0}" dt="2022-09-30T19:51:55.362" v="1258" actId="1076"/>
        <pc:sldMkLst>
          <pc:docMk/>
          <pc:sldMk cId="313077619" sldId="1910"/>
        </pc:sldMkLst>
        <pc:spChg chg="mod">
          <ac:chgData name="Andrew Holmes" userId="eb9da5768798d098" providerId="LiveId" clId="{4054EB6E-8603-42F6-9C6B-9766EA29DCC0}" dt="2022-09-30T19:51:46.234" v="1257" actId="20577"/>
          <ac:spMkLst>
            <pc:docMk/>
            <pc:sldMk cId="313077619" sldId="1910"/>
            <ac:spMk id="2" creationId="{140E13B2-BB65-5233-4C3C-501F176E4832}"/>
          </ac:spMkLst>
        </pc:spChg>
        <pc:spChg chg="mod">
          <ac:chgData name="Andrew Holmes" userId="eb9da5768798d098" providerId="LiveId" clId="{4054EB6E-8603-42F6-9C6B-9766EA29DCC0}" dt="2022-09-30T19:46:12.887" v="1072" actId="20577"/>
          <ac:spMkLst>
            <pc:docMk/>
            <pc:sldMk cId="313077619" sldId="1910"/>
            <ac:spMk id="3" creationId="{BF0BFE1B-A90B-AF59-2F6C-F8EF80EAC858}"/>
          </ac:spMkLst>
        </pc:spChg>
        <pc:spChg chg="add del mod">
          <ac:chgData name="Andrew Holmes" userId="eb9da5768798d098" providerId="LiveId" clId="{4054EB6E-8603-42F6-9C6B-9766EA29DCC0}" dt="2022-09-30T19:51:02.671" v="1235"/>
          <ac:spMkLst>
            <pc:docMk/>
            <pc:sldMk cId="313077619" sldId="1910"/>
            <ac:spMk id="4" creationId="{49E978D9-C922-FF2C-282D-7C25CD8C5BC4}"/>
          </ac:spMkLst>
        </pc:spChg>
        <pc:graphicFrameChg chg="add del mod">
          <ac:chgData name="Andrew Holmes" userId="eb9da5768798d098" providerId="LiveId" clId="{4054EB6E-8603-42F6-9C6B-9766EA29DCC0}" dt="2022-09-30T19:51:02.670" v="1233" actId="478"/>
          <ac:graphicFrameMkLst>
            <pc:docMk/>
            <pc:sldMk cId="313077619" sldId="1910"/>
            <ac:graphicFrameMk id="5" creationId="{BB59A028-B144-B35C-2B60-E35A4EE4F097}"/>
          </ac:graphicFrameMkLst>
        </pc:graphicFrameChg>
        <pc:picChg chg="add mod">
          <ac:chgData name="Andrew Holmes" userId="eb9da5768798d098" providerId="LiveId" clId="{4054EB6E-8603-42F6-9C6B-9766EA29DCC0}" dt="2022-09-30T19:51:55.362" v="1258" actId="1076"/>
          <ac:picMkLst>
            <pc:docMk/>
            <pc:sldMk cId="313077619" sldId="1910"/>
            <ac:picMk id="7" creationId="{518D1A80-B62E-29EB-B8A3-C9CCF7F12324}"/>
          </ac:picMkLst>
        </pc:picChg>
        <pc:picChg chg="add mod">
          <ac:chgData name="Andrew Holmes" userId="eb9da5768798d098" providerId="LiveId" clId="{4054EB6E-8603-42F6-9C6B-9766EA29DCC0}" dt="2022-09-30T19:51:37.006" v="1241" actId="1076"/>
          <ac:picMkLst>
            <pc:docMk/>
            <pc:sldMk cId="313077619" sldId="1910"/>
            <ac:picMk id="3074" creationId="{FADB19E1-3708-BAD9-635A-885B9149B94A}"/>
          </ac:picMkLst>
        </pc:picChg>
      </pc:sldChg>
      <pc:sldChg chg="addSp delSp modSp new mod modAnim">
        <pc:chgData name="Andrew Holmes" userId="eb9da5768798d098" providerId="LiveId" clId="{4054EB6E-8603-42F6-9C6B-9766EA29DCC0}" dt="2022-09-30T20:05:59.427" v="1733"/>
        <pc:sldMkLst>
          <pc:docMk/>
          <pc:sldMk cId="302980848" sldId="1911"/>
        </pc:sldMkLst>
        <pc:spChg chg="mod">
          <ac:chgData name="Andrew Holmes" userId="eb9da5768798d098" providerId="LiveId" clId="{4054EB6E-8603-42F6-9C6B-9766EA29DCC0}" dt="2022-09-30T19:47:46.666" v="1218" actId="14100"/>
          <ac:spMkLst>
            <pc:docMk/>
            <pc:sldMk cId="302980848" sldId="1911"/>
            <ac:spMk id="2" creationId="{018BF61F-DBF4-3AF7-8C38-9C1284D2B0C5}"/>
          </ac:spMkLst>
        </pc:spChg>
        <pc:spChg chg="del">
          <ac:chgData name="Andrew Holmes" userId="eb9da5768798d098" providerId="LiveId" clId="{4054EB6E-8603-42F6-9C6B-9766EA29DCC0}" dt="2022-09-30T19:47:43.943" v="1217" actId="478"/>
          <ac:spMkLst>
            <pc:docMk/>
            <pc:sldMk cId="302980848" sldId="1911"/>
            <ac:spMk id="3" creationId="{3CF77ECB-28C4-786C-2813-04133846A1FD}"/>
          </ac:spMkLst>
        </pc:spChg>
        <pc:spChg chg="add mod">
          <ac:chgData name="Andrew Holmes" userId="eb9da5768798d098" providerId="LiveId" clId="{4054EB6E-8603-42F6-9C6B-9766EA29DCC0}" dt="2022-09-30T19:47:40.746" v="1216" actId="20577"/>
          <ac:spMkLst>
            <pc:docMk/>
            <pc:sldMk cId="302980848" sldId="1911"/>
            <ac:spMk id="4" creationId="{11A25A9A-6241-529B-995A-9E8A9B96106F}"/>
          </ac:spMkLst>
        </pc:spChg>
        <pc:spChg chg="add mod">
          <ac:chgData name="Andrew Holmes" userId="eb9da5768798d098" providerId="LiveId" clId="{4054EB6E-8603-42F6-9C6B-9766EA29DCC0}" dt="2022-09-30T20:05:54.576" v="1732" actId="403"/>
          <ac:spMkLst>
            <pc:docMk/>
            <pc:sldMk cId="302980848" sldId="1911"/>
            <ac:spMk id="9" creationId="{F25F9EF6-7CBC-2343-4685-468B22D5EFD6}"/>
          </ac:spMkLst>
        </pc:spChg>
        <pc:picChg chg="add mod">
          <ac:chgData name="Andrew Holmes" userId="eb9da5768798d098" providerId="LiveId" clId="{4054EB6E-8603-42F6-9C6B-9766EA29DCC0}" dt="2022-09-30T19:49:19.066" v="1225" actId="14100"/>
          <ac:picMkLst>
            <pc:docMk/>
            <pc:sldMk cId="302980848" sldId="1911"/>
            <ac:picMk id="6" creationId="{07C04A36-F731-52AB-CD5C-68880B832D4F}"/>
          </ac:picMkLst>
        </pc:picChg>
        <pc:picChg chg="add mod">
          <ac:chgData name="Andrew Holmes" userId="eb9da5768798d098" providerId="LiveId" clId="{4054EB6E-8603-42F6-9C6B-9766EA29DCC0}" dt="2022-09-30T19:49:15.056" v="1224" actId="1076"/>
          <ac:picMkLst>
            <pc:docMk/>
            <pc:sldMk cId="302980848" sldId="1911"/>
            <ac:picMk id="8" creationId="{D792A813-0F67-493C-950F-C8664467F65D}"/>
          </ac:picMkLst>
        </pc:picChg>
      </pc:sldChg>
      <pc:sldChg chg="addSp modSp new mod modAnim">
        <pc:chgData name="Andrew Holmes" userId="eb9da5768798d098" providerId="LiveId" clId="{4054EB6E-8603-42F6-9C6B-9766EA29DCC0}" dt="2022-10-01T19:10:17.717" v="2617" actId="1076"/>
        <pc:sldMkLst>
          <pc:docMk/>
          <pc:sldMk cId="2745430677" sldId="1912"/>
        </pc:sldMkLst>
        <pc:spChg chg="mod">
          <ac:chgData name="Andrew Holmes" userId="eb9da5768798d098" providerId="LiveId" clId="{4054EB6E-8603-42F6-9C6B-9766EA29DCC0}" dt="2022-09-30T20:01:52.536" v="1460" actId="403"/>
          <ac:spMkLst>
            <pc:docMk/>
            <pc:sldMk cId="2745430677" sldId="1912"/>
            <ac:spMk id="2" creationId="{4FDAF849-0876-0E3C-84EC-A9D94E087EF1}"/>
          </ac:spMkLst>
        </pc:spChg>
        <pc:spChg chg="mod">
          <ac:chgData name="Andrew Holmes" userId="eb9da5768798d098" providerId="LiveId" clId="{4054EB6E-8603-42F6-9C6B-9766EA29DCC0}" dt="2022-09-30T20:00:42.049" v="1420" actId="20577"/>
          <ac:spMkLst>
            <pc:docMk/>
            <pc:sldMk cId="2745430677" sldId="1912"/>
            <ac:spMk id="3" creationId="{B7B1D65D-2397-D2BD-50C5-5F277F10C8AB}"/>
          </ac:spMkLst>
        </pc:spChg>
        <pc:spChg chg="add mod">
          <ac:chgData name="Andrew Holmes" userId="eb9da5768798d098" providerId="LiveId" clId="{4054EB6E-8603-42F6-9C6B-9766EA29DCC0}" dt="2022-09-30T20:02:40.352" v="1538" actId="20577"/>
          <ac:spMkLst>
            <pc:docMk/>
            <pc:sldMk cId="2745430677" sldId="1912"/>
            <ac:spMk id="6" creationId="{F32EBB12-0CA8-216A-95E2-3A355037E71F}"/>
          </ac:spMkLst>
        </pc:spChg>
        <pc:spChg chg="add mod">
          <ac:chgData name="Andrew Holmes" userId="eb9da5768798d098" providerId="LiveId" clId="{4054EB6E-8603-42F6-9C6B-9766EA29DCC0}" dt="2022-10-01T19:10:17.717" v="2617" actId="1076"/>
          <ac:spMkLst>
            <pc:docMk/>
            <pc:sldMk cId="2745430677" sldId="1912"/>
            <ac:spMk id="7" creationId="{FB87FDFC-6BC8-F5D8-766B-0071F900C5EC}"/>
          </ac:spMkLst>
        </pc:spChg>
        <pc:picChg chg="add mod">
          <ac:chgData name="Andrew Holmes" userId="eb9da5768798d098" providerId="LiveId" clId="{4054EB6E-8603-42F6-9C6B-9766EA29DCC0}" dt="2022-10-01T19:10:10.440" v="2615" actId="1076"/>
          <ac:picMkLst>
            <pc:docMk/>
            <pc:sldMk cId="2745430677" sldId="1912"/>
            <ac:picMk id="5" creationId="{E8881FCD-9667-CF02-AAFE-5670EC1D9897}"/>
          </ac:picMkLst>
        </pc:picChg>
      </pc:sldChg>
      <pc:sldChg chg="addSp modSp new del mod">
        <pc:chgData name="Andrew Holmes" userId="eb9da5768798d098" providerId="LiveId" clId="{4054EB6E-8603-42F6-9C6B-9766EA29DCC0}" dt="2022-09-30T20:07:20.232" v="1828" actId="2696"/>
        <pc:sldMkLst>
          <pc:docMk/>
          <pc:sldMk cId="322559086" sldId="1913"/>
        </pc:sldMkLst>
        <pc:spChg chg="mod">
          <ac:chgData name="Andrew Holmes" userId="eb9da5768798d098" providerId="LiveId" clId="{4054EB6E-8603-42F6-9C6B-9766EA29DCC0}" dt="2022-09-30T20:06:56.371" v="1827" actId="20577"/>
          <ac:spMkLst>
            <pc:docMk/>
            <pc:sldMk cId="322559086" sldId="1913"/>
            <ac:spMk id="2" creationId="{95459F96-4311-468B-D206-E1D03EC997C9}"/>
          </ac:spMkLst>
        </pc:spChg>
        <pc:spChg chg="mod">
          <ac:chgData name="Andrew Holmes" userId="eb9da5768798d098" providerId="LiveId" clId="{4054EB6E-8603-42F6-9C6B-9766EA29DCC0}" dt="2022-09-30T20:06:42.032" v="1741" actId="20577"/>
          <ac:spMkLst>
            <pc:docMk/>
            <pc:sldMk cId="322559086" sldId="1913"/>
            <ac:spMk id="3" creationId="{B05115E8-89C8-42D4-DB0A-27373AC9A992}"/>
          </ac:spMkLst>
        </pc:spChg>
        <pc:picChg chg="add mod">
          <ac:chgData name="Andrew Holmes" userId="eb9da5768798d098" providerId="LiveId" clId="{4054EB6E-8603-42F6-9C6B-9766EA29DCC0}" dt="2022-09-30T20:06:44.346" v="1743" actId="1076"/>
          <ac:picMkLst>
            <pc:docMk/>
            <pc:sldMk cId="322559086" sldId="1913"/>
            <ac:picMk id="4" creationId="{AD561CC9-7374-8237-FCBE-3DE0E368B47B}"/>
          </ac:picMkLst>
        </pc:picChg>
      </pc:sldChg>
    </pc:docChg>
  </pc:docChgLst>
  <pc:docChgLst>
    <pc:chgData name="Andrew Holmes" userId="eb9da5768798d098" providerId="LiveId" clId="{A7EE353F-DC2B-4A05-B6A4-062E63CE2EEB}"/>
    <pc:docChg chg="undo custSel addSld delSld modSld sldOrd modSection">
      <pc:chgData name="Andrew Holmes" userId="eb9da5768798d098" providerId="LiveId" clId="{A7EE353F-DC2B-4A05-B6A4-062E63CE2EEB}" dt="2022-09-23T20:01:31.560" v="2715" actId="20577"/>
      <pc:docMkLst>
        <pc:docMk/>
      </pc:docMkLst>
      <pc:sldChg chg="modSp mod">
        <pc:chgData name="Andrew Holmes" userId="eb9da5768798d098" providerId="LiveId" clId="{A7EE353F-DC2B-4A05-B6A4-062E63CE2EEB}" dt="2022-09-22T19:14:16.471" v="5" actId="20577"/>
        <pc:sldMkLst>
          <pc:docMk/>
          <pc:sldMk cId="4152393503" sldId="1866"/>
        </pc:sldMkLst>
        <pc:spChg chg="mod">
          <ac:chgData name="Andrew Holmes" userId="eb9da5768798d098" providerId="LiveId" clId="{A7EE353F-DC2B-4A05-B6A4-062E63CE2EEB}" dt="2022-09-22T19:14:16.471" v="5" actId="20577"/>
          <ac:spMkLst>
            <pc:docMk/>
            <pc:sldMk cId="4152393503" sldId="1866"/>
            <ac:spMk id="6" creationId="{F168E5CF-FC82-40DA-8E6D-0BFF887BD80E}"/>
          </ac:spMkLst>
        </pc:spChg>
      </pc:sldChg>
      <pc:sldChg chg="del">
        <pc:chgData name="Andrew Holmes" userId="eb9da5768798d098" providerId="LiveId" clId="{A7EE353F-DC2B-4A05-B6A4-062E63CE2EEB}" dt="2022-09-22T19:14:19.797" v="6" actId="2696"/>
        <pc:sldMkLst>
          <pc:docMk/>
          <pc:sldMk cId="3174066405" sldId="1867"/>
        </pc:sldMkLst>
      </pc:sldChg>
      <pc:sldChg chg="modSp mod">
        <pc:chgData name="Andrew Holmes" userId="eb9da5768798d098" providerId="LiveId" clId="{A7EE353F-DC2B-4A05-B6A4-062E63CE2EEB}" dt="2022-09-23T03:27:25.393" v="741" actId="207"/>
        <pc:sldMkLst>
          <pc:docMk/>
          <pc:sldMk cId="85230843" sldId="1868"/>
        </pc:sldMkLst>
        <pc:spChg chg="mod">
          <ac:chgData name="Andrew Holmes" userId="eb9da5768798d098" providerId="LiveId" clId="{A7EE353F-DC2B-4A05-B6A4-062E63CE2EEB}" dt="2022-09-23T03:27:25.393" v="741" actId="207"/>
          <ac:spMkLst>
            <pc:docMk/>
            <pc:sldMk cId="85230843" sldId="1868"/>
            <ac:spMk id="6" creationId="{7DCBA01B-ECA4-4938-872A-B38BEB13AC06}"/>
          </ac:spMkLst>
        </pc:spChg>
      </pc:sldChg>
      <pc:sldChg chg="del">
        <pc:chgData name="Andrew Holmes" userId="eb9da5768798d098" providerId="LiveId" clId="{A7EE353F-DC2B-4A05-B6A4-062E63CE2EEB}" dt="2022-09-22T19:45:44.590" v="189" actId="47"/>
        <pc:sldMkLst>
          <pc:docMk/>
          <pc:sldMk cId="551686880" sldId="1869"/>
        </pc:sldMkLst>
      </pc:sldChg>
      <pc:sldChg chg="modSp mod">
        <pc:chgData name="Andrew Holmes" userId="eb9da5768798d098" providerId="LiveId" clId="{A7EE353F-DC2B-4A05-B6A4-062E63CE2EEB}" dt="2022-09-23T03:35:05.941" v="1669" actId="20577"/>
        <pc:sldMkLst>
          <pc:docMk/>
          <pc:sldMk cId="2701910104" sldId="1870"/>
        </pc:sldMkLst>
        <pc:spChg chg="mod">
          <ac:chgData name="Andrew Holmes" userId="eb9da5768798d098" providerId="LiveId" clId="{A7EE353F-DC2B-4A05-B6A4-062E63CE2EEB}" dt="2022-09-23T03:35:05.941" v="1669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A7EE353F-DC2B-4A05-B6A4-062E63CE2EEB}" dt="2022-09-23T03:29:42.700" v="843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addSp delSp modSp mod">
        <pc:chgData name="Andrew Holmes" userId="eb9da5768798d098" providerId="LiveId" clId="{A7EE353F-DC2B-4A05-B6A4-062E63CE2EEB}" dt="2022-09-23T19:59:10.502" v="2708"/>
        <pc:sldMkLst>
          <pc:docMk/>
          <pc:sldMk cId="2671048786" sldId="1872"/>
        </pc:sldMkLst>
        <pc:spChg chg="add mod">
          <ac:chgData name="Andrew Holmes" userId="eb9da5768798d098" providerId="LiveId" clId="{A7EE353F-DC2B-4A05-B6A4-062E63CE2EEB}" dt="2022-09-23T19:59:10.502" v="2708"/>
          <ac:spMkLst>
            <pc:docMk/>
            <pc:sldMk cId="2671048786" sldId="1872"/>
            <ac:spMk id="2" creationId="{DEF700D5-57D9-723D-30E3-0328DDDB4675}"/>
          </ac:spMkLst>
        </pc:spChg>
        <pc:spChg chg="mod">
          <ac:chgData name="Andrew Holmes" userId="eb9da5768798d098" providerId="LiveId" clId="{A7EE353F-DC2B-4A05-B6A4-062E63CE2EEB}" dt="2022-09-23T03:28:24.805" v="807" actId="20577"/>
          <ac:spMkLst>
            <pc:docMk/>
            <pc:sldMk cId="2671048786" sldId="1872"/>
            <ac:spMk id="3" creationId="{87FFCC38-D58E-4E17-AA29-4F5F2A66F1EA}"/>
          </ac:spMkLst>
        </pc:spChg>
        <pc:picChg chg="del">
          <ac:chgData name="Andrew Holmes" userId="eb9da5768798d098" providerId="LiveId" clId="{A7EE353F-DC2B-4A05-B6A4-062E63CE2EEB}" dt="2022-09-23T03:28:28.067" v="808" actId="478"/>
          <ac:picMkLst>
            <pc:docMk/>
            <pc:sldMk cId="2671048786" sldId="1872"/>
            <ac:picMk id="4" creationId="{ABFDA983-19C9-43B0-A7FB-1DF857643D5C}"/>
          </ac:picMkLst>
        </pc:picChg>
      </pc:sldChg>
      <pc:sldChg chg="addSp delSp modSp mod ord">
        <pc:chgData name="Andrew Holmes" userId="eb9da5768798d098" providerId="LiveId" clId="{A7EE353F-DC2B-4A05-B6A4-062E63CE2EEB}" dt="2022-09-23T19:45:01.521" v="2704" actId="14100"/>
        <pc:sldMkLst>
          <pc:docMk/>
          <pc:sldMk cId="1811410728" sldId="1888"/>
        </pc:sldMkLst>
        <pc:spChg chg="add mod">
          <ac:chgData name="Andrew Holmes" userId="eb9da5768798d098" providerId="LiveId" clId="{A7EE353F-DC2B-4A05-B6A4-062E63CE2EEB}" dt="2022-09-23T19:45:01.521" v="2704" actId="14100"/>
          <ac:spMkLst>
            <pc:docMk/>
            <pc:sldMk cId="1811410728" sldId="1888"/>
            <ac:spMk id="2" creationId="{FAE9C44C-0D4D-5AF7-2B33-DE44250C3D41}"/>
          </ac:spMkLst>
        </pc:spChg>
        <pc:spChg chg="mod">
          <ac:chgData name="Andrew Holmes" userId="eb9da5768798d098" providerId="LiveId" clId="{A7EE353F-DC2B-4A05-B6A4-062E63CE2EEB}" dt="2022-09-23T19:44:16.100" v="2643" actId="20577"/>
          <ac:spMkLst>
            <pc:docMk/>
            <pc:sldMk cId="1811410728" sldId="1888"/>
            <ac:spMk id="3" creationId="{00F984E2-31A5-468B-BDD2-9BF3D346F298}"/>
          </ac:spMkLst>
        </pc:spChg>
        <pc:picChg chg="del">
          <ac:chgData name="Andrew Holmes" userId="eb9da5768798d098" providerId="LiveId" clId="{A7EE353F-DC2B-4A05-B6A4-062E63CE2EEB}" dt="2022-09-22T19:51:39.974" v="410" actId="478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mod">
        <pc:chgData name="Andrew Holmes" userId="eb9da5768798d098" providerId="LiveId" clId="{A7EE353F-DC2B-4A05-B6A4-062E63CE2EEB}" dt="2022-09-22T19:15:36.463" v="156" actId="27636"/>
        <pc:sldMkLst>
          <pc:docMk/>
          <pc:sldMk cId="1851186468" sldId="1889"/>
        </pc:sldMkLst>
        <pc:spChg chg="mod">
          <ac:chgData name="Andrew Holmes" userId="eb9da5768798d098" providerId="LiveId" clId="{A7EE353F-DC2B-4A05-B6A4-062E63CE2EEB}" dt="2022-09-22T19:15:36.463" v="156" actId="27636"/>
          <ac:spMkLst>
            <pc:docMk/>
            <pc:sldMk cId="1851186468" sldId="1889"/>
            <ac:spMk id="5" creationId="{3E7DA5E5-53BF-3F47-CEC2-092473DAE151}"/>
          </ac:spMkLst>
        </pc:spChg>
        <pc:graphicFrameChg chg="add del mod">
          <ac:chgData name="Andrew Holmes" userId="eb9da5768798d098" providerId="LiveId" clId="{A7EE353F-DC2B-4A05-B6A4-062E63CE2EEB}" dt="2022-09-22T19:14:59.986" v="139" actId="478"/>
          <ac:graphicFrameMkLst>
            <pc:docMk/>
            <pc:sldMk cId="1851186468" sldId="1889"/>
            <ac:graphicFrameMk id="2" creationId="{807D2C31-C2F5-62CA-6F84-2C76BE0DA8CA}"/>
          </ac:graphicFrameMkLst>
        </pc:graphicFrameChg>
      </pc:sldChg>
      <pc:sldChg chg="del ord">
        <pc:chgData name="Andrew Holmes" userId="eb9da5768798d098" providerId="LiveId" clId="{A7EE353F-DC2B-4A05-B6A4-062E63CE2EEB}" dt="2022-09-23T04:51:20.052" v="2003" actId="2696"/>
        <pc:sldMkLst>
          <pc:docMk/>
          <pc:sldMk cId="3998048568" sldId="1890"/>
        </pc:sldMkLst>
      </pc:sldChg>
      <pc:sldChg chg="del">
        <pc:chgData name="Andrew Holmes" userId="eb9da5768798d098" providerId="LiveId" clId="{A7EE353F-DC2B-4A05-B6A4-062E63CE2EEB}" dt="2022-09-23T03:27:49.122" v="750" actId="47"/>
        <pc:sldMkLst>
          <pc:docMk/>
          <pc:sldMk cId="1044385829" sldId="1891"/>
        </pc:sldMkLst>
      </pc:sldChg>
      <pc:sldChg chg="addSp delSp modSp mod ord delAnim">
        <pc:chgData name="Andrew Holmes" userId="eb9da5768798d098" providerId="LiveId" clId="{A7EE353F-DC2B-4A05-B6A4-062E63CE2EEB}" dt="2022-09-23T15:26:02.308" v="2077" actId="20577"/>
        <pc:sldMkLst>
          <pc:docMk/>
          <pc:sldMk cId="4094048016" sldId="1892"/>
        </pc:sldMkLst>
        <pc:spChg chg="add mod">
          <ac:chgData name="Andrew Holmes" userId="eb9da5768798d098" providerId="LiveId" clId="{A7EE353F-DC2B-4A05-B6A4-062E63CE2EEB}" dt="2022-09-23T15:09:45.488" v="2012" actId="1076"/>
          <ac:spMkLst>
            <pc:docMk/>
            <pc:sldMk cId="4094048016" sldId="1892"/>
            <ac:spMk id="2" creationId="{502818A9-B5C4-0CED-50AB-E88BB38380B5}"/>
          </ac:spMkLst>
        </pc:spChg>
        <pc:spChg chg="add mod">
          <ac:chgData name="Andrew Holmes" userId="eb9da5768798d098" providerId="LiveId" clId="{A7EE353F-DC2B-4A05-B6A4-062E63CE2EEB}" dt="2022-09-23T15:20:30.746" v="2014" actId="1076"/>
          <ac:spMkLst>
            <pc:docMk/>
            <pc:sldMk cId="4094048016" sldId="1892"/>
            <ac:spMk id="3" creationId="{019A5A7F-F309-BD3F-DF90-379FE22FF1EE}"/>
          </ac:spMkLst>
        </pc:spChg>
        <pc:spChg chg="mod">
          <ac:chgData name="Andrew Holmes" userId="eb9da5768798d098" providerId="LiveId" clId="{A7EE353F-DC2B-4A05-B6A4-062E63CE2EEB}" dt="2022-09-23T15:26:02.308" v="2077" actId="20577"/>
          <ac:spMkLst>
            <pc:docMk/>
            <pc:sldMk cId="4094048016" sldId="1892"/>
            <ac:spMk id="4" creationId="{2DBBAE1D-08AF-D238-2692-17FEF59ED9EA}"/>
          </ac:spMkLst>
        </pc:spChg>
        <pc:spChg chg="del">
          <ac:chgData name="Andrew Holmes" userId="eb9da5768798d098" providerId="LiveId" clId="{A7EE353F-DC2B-4A05-B6A4-062E63CE2EEB}" dt="2022-09-23T04:51:07.754" v="1999" actId="478"/>
          <ac:spMkLst>
            <pc:docMk/>
            <pc:sldMk cId="4094048016" sldId="1892"/>
            <ac:spMk id="8" creationId="{F57CBA31-96B0-8189-E90E-ED1658A8AD67}"/>
          </ac:spMkLst>
        </pc:spChg>
        <pc:spChg chg="del">
          <ac:chgData name="Andrew Holmes" userId="eb9da5768798d098" providerId="LiveId" clId="{A7EE353F-DC2B-4A05-B6A4-062E63CE2EEB}" dt="2022-09-23T04:51:10.019" v="2000" actId="478"/>
          <ac:spMkLst>
            <pc:docMk/>
            <pc:sldMk cId="4094048016" sldId="1892"/>
            <ac:spMk id="13" creationId="{A41DD5BD-3C45-39E4-63D9-F16FD0F9EC30}"/>
          </ac:spMkLst>
        </pc:spChg>
        <pc:picChg chg="del">
          <ac:chgData name="Andrew Holmes" userId="eb9da5768798d098" providerId="LiveId" clId="{A7EE353F-DC2B-4A05-B6A4-062E63CE2EEB}" dt="2022-09-23T04:51:11.366" v="2001" actId="478"/>
          <ac:picMkLst>
            <pc:docMk/>
            <pc:sldMk cId="4094048016" sldId="1892"/>
            <ac:picMk id="12" creationId="{5148DBE2-F6BC-A20A-2C52-B65FB63D4B1A}"/>
          </ac:picMkLst>
        </pc:picChg>
      </pc:sldChg>
      <pc:sldChg chg="del ord">
        <pc:chgData name="Andrew Holmes" userId="eb9da5768798d098" providerId="LiveId" clId="{A7EE353F-DC2B-4A05-B6A4-062E63CE2EEB}" dt="2022-09-23T04:51:17.538" v="2002" actId="2696"/>
        <pc:sldMkLst>
          <pc:docMk/>
          <pc:sldMk cId="2135332448" sldId="1893"/>
        </pc:sldMkLst>
      </pc:sldChg>
      <pc:sldChg chg="modSp mod chgLayout">
        <pc:chgData name="Andrew Holmes" userId="eb9da5768798d098" providerId="LiveId" clId="{A7EE353F-DC2B-4A05-B6A4-062E63CE2EEB}" dt="2022-09-23T20:01:31.560" v="2715" actId="20577"/>
        <pc:sldMkLst>
          <pc:docMk/>
          <pc:sldMk cId="105250799" sldId="1894"/>
        </pc:sldMkLst>
        <pc:spChg chg="mod ord">
          <ac:chgData name="Andrew Holmes" userId="eb9da5768798d098" providerId="LiveId" clId="{A7EE353F-DC2B-4A05-B6A4-062E63CE2EEB}" dt="2022-09-23T20:01:08.993" v="2709" actId="700"/>
          <ac:spMkLst>
            <pc:docMk/>
            <pc:sldMk cId="105250799" sldId="1894"/>
            <ac:spMk id="5" creationId="{16C16E9E-D606-9EAB-04D8-E8770365B66F}"/>
          </ac:spMkLst>
        </pc:spChg>
        <pc:spChg chg="mod ord">
          <ac:chgData name="Andrew Holmes" userId="eb9da5768798d098" providerId="LiveId" clId="{A7EE353F-DC2B-4A05-B6A4-062E63CE2EEB}" dt="2022-09-23T20:01:31.560" v="2715" actId="20577"/>
          <ac:spMkLst>
            <pc:docMk/>
            <pc:sldMk cId="105250799" sldId="1894"/>
            <ac:spMk id="6" creationId="{ED2F2647-95A7-F2D7-B26B-76319AFC1A2E}"/>
          </ac:spMkLst>
        </pc:spChg>
      </pc:sldChg>
      <pc:sldChg chg="delSp modSp del mod">
        <pc:chgData name="Andrew Holmes" userId="eb9da5768798d098" providerId="LiveId" clId="{A7EE353F-DC2B-4A05-B6A4-062E63CE2EEB}" dt="2022-09-23T03:35:22.892" v="1673" actId="2696"/>
        <pc:sldMkLst>
          <pc:docMk/>
          <pc:sldMk cId="1799808403" sldId="1895"/>
        </pc:sldMkLst>
        <pc:spChg chg="del mod">
          <ac:chgData name="Andrew Holmes" userId="eb9da5768798d098" providerId="LiveId" clId="{A7EE353F-DC2B-4A05-B6A4-062E63CE2EEB}" dt="2022-09-23T03:35:21.243" v="1672"/>
          <ac:spMkLst>
            <pc:docMk/>
            <pc:sldMk cId="1799808403" sldId="1895"/>
            <ac:spMk id="6" creationId="{6184099D-9A73-DD17-B48B-BAA239F033AE}"/>
          </ac:spMkLst>
        </pc:spChg>
      </pc:sldChg>
      <pc:sldChg chg="addSp delSp modSp mod modAnim">
        <pc:chgData name="Andrew Holmes" userId="eb9da5768798d098" providerId="LiveId" clId="{A7EE353F-DC2B-4A05-B6A4-062E63CE2EEB}" dt="2022-09-23T15:32:44.769" v="2338" actId="20577"/>
        <pc:sldMkLst>
          <pc:docMk/>
          <pc:sldMk cId="142603574" sldId="1896"/>
        </pc:sldMkLst>
        <pc:spChg chg="mod">
          <ac:chgData name="Andrew Holmes" userId="eb9da5768798d098" providerId="LiveId" clId="{A7EE353F-DC2B-4A05-B6A4-062E63CE2EEB}" dt="2022-09-23T03:04:32.319" v="517" actId="207"/>
          <ac:spMkLst>
            <pc:docMk/>
            <pc:sldMk cId="142603574" sldId="1896"/>
            <ac:spMk id="2" creationId="{F3EA8A48-57B8-480B-912A-B017D739B4D0}"/>
          </ac:spMkLst>
        </pc:spChg>
        <pc:spChg chg="del">
          <ac:chgData name="Andrew Holmes" userId="eb9da5768798d098" providerId="LiveId" clId="{A7EE353F-DC2B-4A05-B6A4-062E63CE2EEB}" dt="2022-09-23T03:01:42.990" v="493" actId="478"/>
          <ac:spMkLst>
            <pc:docMk/>
            <pc:sldMk cId="142603574" sldId="1896"/>
            <ac:spMk id="3" creationId="{8CAC9E73-2A87-0DF7-3429-0D08BD9D36A1}"/>
          </ac:spMkLst>
        </pc:spChg>
        <pc:spChg chg="add mod">
          <ac:chgData name="Andrew Holmes" userId="eb9da5768798d098" providerId="LiveId" clId="{A7EE353F-DC2B-4A05-B6A4-062E63CE2EEB}" dt="2022-09-23T15:31:35.436" v="2170" actId="20577"/>
          <ac:spMkLst>
            <pc:docMk/>
            <pc:sldMk cId="142603574" sldId="1896"/>
            <ac:spMk id="4" creationId="{D6E5352A-A278-A656-D28E-31D97083898A}"/>
          </ac:spMkLst>
        </pc:spChg>
        <pc:spChg chg="add mod">
          <ac:chgData name="Andrew Holmes" userId="eb9da5768798d098" providerId="LiveId" clId="{A7EE353F-DC2B-4A05-B6A4-062E63CE2EEB}" dt="2022-09-23T15:32:44.769" v="2338" actId="20577"/>
          <ac:spMkLst>
            <pc:docMk/>
            <pc:sldMk cId="142603574" sldId="1896"/>
            <ac:spMk id="5" creationId="{2B0ACC18-398E-54F7-3E6D-C14AE945483F}"/>
          </ac:spMkLst>
        </pc:spChg>
        <pc:spChg chg="mod">
          <ac:chgData name="Andrew Holmes" userId="eb9da5768798d098" providerId="LiveId" clId="{A7EE353F-DC2B-4A05-B6A4-062E63CE2EEB}" dt="2022-09-23T03:05:13.133" v="545" actId="5793"/>
          <ac:spMkLst>
            <pc:docMk/>
            <pc:sldMk cId="142603574" sldId="1896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15:30:24.374" v="2133" actId="1440"/>
          <ac:picMkLst>
            <pc:docMk/>
            <pc:sldMk cId="142603574" sldId="1896"/>
            <ac:picMk id="3" creationId="{D94F0D2B-690A-0436-ABF8-D9B5D7AF8ED2}"/>
          </ac:picMkLst>
        </pc:picChg>
      </pc:sldChg>
      <pc:sldChg chg="addSp delSp modSp mod modAnim">
        <pc:chgData name="Andrew Holmes" userId="eb9da5768798d098" providerId="LiveId" clId="{A7EE353F-DC2B-4A05-B6A4-062E63CE2EEB}" dt="2022-09-23T03:23:04.946" v="604"/>
        <pc:sldMkLst>
          <pc:docMk/>
          <pc:sldMk cId="2287041601" sldId="1897"/>
        </pc:sldMkLst>
        <pc:spChg chg="mod">
          <ac:chgData name="Andrew Holmes" userId="eb9da5768798d098" providerId="LiveId" clId="{A7EE353F-DC2B-4A05-B6A4-062E63CE2EEB}" dt="2022-09-23T03:04:50.633" v="541" actId="207"/>
          <ac:spMkLst>
            <pc:docMk/>
            <pc:sldMk cId="2287041601" sldId="1897"/>
            <ac:spMk id="2" creationId="{F3EA8A48-57B8-480B-912A-B017D739B4D0}"/>
          </ac:spMkLst>
        </pc:spChg>
        <pc:spChg chg="add mod">
          <ac:chgData name="Andrew Holmes" userId="eb9da5768798d098" providerId="LiveId" clId="{A7EE353F-DC2B-4A05-B6A4-062E63CE2EEB}" dt="2022-09-23T03:22:22.463" v="597" actId="208"/>
          <ac:spMkLst>
            <pc:docMk/>
            <pc:sldMk cId="2287041601" sldId="1897"/>
            <ac:spMk id="5" creationId="{CD18EB0F-840F-0A71-C566-981CCB28949F}"/>
          </ac:spMkLst>
        </pc:spChg>
        <pc:spChg chg="add mod">
          <ac:chgData name="Andrew Holmes" userId="eb9da5768798d098" providerId="LiveId" clId="{A7EE353F-DC2B-4A05-B6A4-062E63CE2EEB}" dt="2022-09-23T03:22:55.474" v="601" actId="1076"/>
          <ac:spMkLst>
            <pc:docMk/>
            <pc:sldMk cId="2287041601" sldId="1897"/>
            <ac:spMk id="6" creationId="{691B1C20-4442-0BD9-7B3F-5F8E45567FE1}"/>
          </ac:spMkLst>
        </pc:spChg>
        <pc:spChg chg="add mod">
          <ac:chgData name="Andrew Holmes" userId="eb9da5768798d098" providerId="LiveId" clId="{A7EE353F-DC2B-4A05-B6A4-062E63CE2EEB}" dt="2022-09-23T03:22:59.225" v="603" actId="1076"/>
          <ac:spMkLst>
            <pc:docMk/>
            <pc:sldMk cId="2287041601" sldId="1897"/>
            <ac:spMk id="7" creationId="{8C83D01A-F9C5-6B8D-4366-4AB132801361}"/>
          </ac:spMkLst>
        </pc:spChg>
        <pc:spChg chg="mod">
          <ac:chgData name="Andrew Holmes" userId="eb9da5768798d098" providerId="LiveId" clId="{A7EE353F-DC2B-4A05-B6A4-062E63CE2EEB}" dt="2022-09-23T03:20:52.325" v="590" actId="255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A7EE353F-DC2B-4A05-B6A4-062E63CE2EEB}" dt="2022-09-23T03:21:39.476" v="593"/>
          <ac:picMkLst>
            <pc:docMk/>
            <pc:sldMk cId="2287041601" sldId="1897"/>
            <ac:picMk id="3" creationId="{5E8A856B-D550-7818-8E37-8D86547816B2}"/>
          </ac:picMkLst>
        </pc:picChg>
        <pc:picChg chg="del">
          <ac:chgData name="Andrew Holmes" userId="eb9da5768798d098" providerId="LiveId" clId="{A7EE353F-DC2B-4A05-B6A4-062E63CE2EEB}" dt="2022-09-23T03:04:56.214" v="542" actId="478"/>
          <ac:picMkLst>
            <pc:docMk/>
            <pc:sldMk cId="2287041601" sldId="1897"/>
            <ac:picMk id="4" creationId="{132260C0-5E48-E503-B370-64DAC2F482AF}"/>
          </ac:picMkLst>
        </pc:picChg>
      </pc:sldChg>
      <pc:sldChg chg="del">
        <pc:chgData name="Andrew Holmes" userId="eb9da5768798d098" providerId="LiveId" clId="{A7EE353F-DC2B-4A05-B6A4-062E63CE2EEB}" dt="2022-09-23T03:26:58.280" v="733" actId="2696"/>
        <pc:sldMkLst>
          <pc:docMk/>
          <pc:sldMk cId="80912395" sldId="1898"/>
        </pc:sldMkLst>
      </pc:sldChg>
      <pc:sldChg chg="del">
        <pc:chgData name="Andrew Holmes" userId="eb9da5768798d098" providerId="LiveId" clId="{A7EE353F-DC2B-4A05-B6A4-062E63CE2EEB}" dt="2022-09-23T03:27:00.421" v="734" actId="2696"/>
        <pc:sldMkLst>
          <pc:docMk/>
          <pc:sldMk cId="3469540251" sldId="1899"/>
        </pc:sldMkLst>
      </pc:sldChg>
      <pc:sldChg chg="addSp modSp new mod modAnim">
        <pc:chgData name="Andrew Holmes" userId="eb9da5768798d098" providerId="LiveId" clId="{A7EE353F-DC2B-4A05-B6A4-062E63CE2EEB}" dt="2022-09-23T04:46:39.595" v="1675" actId="207"/>
        <pc:sldMkLst>
          <pc:docMk/>
          <pc:sldMk cId="3168074793" sldId="1900"/>
        </pc:sldMkLst>
        <pc:spChg chg="mod">
          <ac:chgData name="Andrew Holmes" userId="eb9da5768798d098" providerId="LiveId" clId="{A7EE353F-DC2B-4A05-B6A4-062E63CE2EEB}" dt="2022-09-23T03:26:04.433" v="717" actId="20577"/>
          <ac:spMkLst>
            <pc:docMk/>
            <pc:sldMk cId="3168074793" sldId="1900"/>
            <ac:spMk id="2" creationId="{7B05E5B5-8E70-D70F-BB9A-B44C2538AB07}"/>
          </ac:spMkLst>
        </pc:spChg>
        <pc:spChg chg="mod">
          <ac:chgData name="Andrew Holmes" userId="eb9da5768798d098" providerId="LiveId" clId="{A7EE353F-DC2B-4A05-B6A4-062E63CE2EEB}" dt="2022-09-23T04:46:39.595" v="1675" actId="207"/>
          <ac:spMkLst>
            <pc:docMk/>
            <pc:sldMk cId="3168074793" sldId="1900"/>
            <ac:spMk id="3" creationId="{47E35A37-FD31-19CD-D7C7-29388E7AD562}"/>
          </ac:spMkLst>
        </pc:spChg>
        <pc:spChg chg="add mod">
          <ac:chgData name="Andrew Holmes" userId="eb9da5768798d098" providerId="LiveId" clId="{A7EE353F-DC2B-4A05-B6A4-062E63CE2EEB}" dt="2022-09-23T03:26:45.936" v="731" actId="403"/>
          <ac:spMkLst>
            <pc:docMk/>
            <pc:sldMk cId="3168074793" sldId="1900"/>
            <ac:spMk id="4" creationId="{CEAB2C52-712E-1790-637B-6CB9938C90AB}"/>
          </ac:spMkLst>
        </pc:spChg>
      </pc:sldChg>
      <pc:sldChg chg="modSp new mod">
        <pc:chgData name="Andrew Holmes" userId="eb9da5768798d098" providerId="LiveId" clId="{A7EE353F-DC2B-4A05-B6A4-062E63CE2EEB}" dt="2022-09-23T04:48:27.223" v="1882" actId="6549"/>
        <pc:sldMkLst>
          <pc:docMk/>
          <pc:sldMk cId="990075887" sldId="1901"/>
        </pc:sldMkLst>
        <pc:spChg chg="mod">
          <ac:chgData name="Andrew Holmes" userId="eb9da5768798d098" providerId="LiveId" clId="{A7EE353F-DC2B-4A05-B6A4-062E63CE2EEB}" dt="2022-09-23T04:48:27.223" v="1882" actId="6549"/>
          <ac:spMkLst>
            <pc:docMk/>
            <pc:sldMk cId="990075887" sldId="1901"/>
            <ac:spMk id="2" creationId="{FA1885BC-3499-19F6-60A1-F12A178FBB28}"/>
          </ac:spMkLst>
        </pc:spChg>
        <pc:spChg chg="mod">
          <ac:chgData name="Andrew Holmes" userId="eb9da5768798d098" providerId="LiveId" clId="{A7EE353F-DC2B-4A05-B6A4-062E63CE2EEB}" dt="2022-09-23T04:46:53.266" v="1690" actId="207"/>
          <ac:spMkLst>
            <pc:docMk/>
            <pc:sldMk cId="990075887" sldId="1901"/>
            <ac:spMk id="3" creationId="{4BBE0947-CD8E-228C-4D3B-8798644F3E6A}"/>
          </ac:spMkLst>
        </pc:spChg>
      </pc:sldChg>
      <pc:sldChg chg="addSp delSp modSp new mod modAnim">
        <pc:chgData name="Andrew Holmes" userId="eb9da5768798d098" providerId="LiveId" clId="{A7EE353F-DC2B-4A05-B6A4-062E63CE2EEB}" dt="2022-09-23T04:49:15.786" v="1953" actId="1036"/>
        <pc:sldMkLst>
          <pc:docMk/>
          <pc:sldMk cId="49592129" sldId="1902"/>
        </pc:sldMkLst>
        <pc:spChg chg="del">
          <ac:chgData name="Andrew Holmes" userId="eb9da5768798d098" providerId="LiveId" clId="{A7EE353F-DC2B-4A05-B6A4-062E63CE2EEB}" dt="2022-09-23T04:49:12.722" v="1928" actId="478"/>
          <ac:spMkLst>
            <pc:docMk/>
            <pc:sldMk cId="49592129" sldId="1902"/>
            <ac:spMk id="2" creationId="{AB6AD178-C4B2-E88B-30D6-CF1378EE40BC}"/>
          </ac:spMkLst>
        </pc:spChg>
        <pc:spChg chg="mod">
          <ac:chgData name="Andrew Holmes" userId="eb9da5768798d098" providerId="LiveId" clId="{A7EE353F-DC2B-4A05-B6A4-062E63CE2EEB}" dt="2022-09-23T04:49:07.672" v="1927" actId="20577"/>
          <ac:spMkLst>
            <pc:docMk/>
            <pc:sldMk cId="49592129" sldId="1902"/>
            <ac:spMk id="3" creationId="{A5EBCD1B-86DE-7390-5869-F145F0D36F85}"/>
          </ac:spMkLst>
        </pc:spChg>
        <pc:picChg chg="add mod">
          <ac:chgData name="Andrew Holmes" userId="eb9da5768798d098" providerId="LiveId" clId="{A7EE353F-DC2B-4A05-B6A4-062E63CE2EEB}" dt="2022-09-23T04:49:15.786" v="1953" actId="1036"/>
          <ac:picMkLst>
            <pc:docMk/>
            <pc:sldMk cId="49592129" sldId="1902"/>
            <ac:picMk id="4" creationId="{1A75AF2C-D733-D0B8-524E-E8C26115E756}"/>
          </ac:picMkLst>
        </pc:picChg>
      </pc:sldChg>
      <pc:sldChg chg="addSp modSp new mod">
        <pc:chgData name="Andrew Holmes" userId="eb9da5768798d098" providerId="LiveId" clId="{A7EE353F-DC2B-4A05-B6A4-062E63CE2EEB}" dt="2022-09-23T04:50:49.246" v="1987" actId="1076"/>
        <pc:sldMkLst>
          <pc:docMk/>
          <pc:sldMk cId="1455595505" sldId="1903"/>
        </pc:sldMkLst>
        <pc:spChg chg="mod">
          <ac:chgData name="Andrew Holmes" userId="eb9da5768798d098" providerId="LiveId" clId="{A7EE353F-DC2B-4A05-B6A4-062E63CE2EEB}" dt="2022-09-23T04:49:36.967" v="1984" actId="207"/>
          <ac:spMkLst>
            <pc:docMk/>
            <pc:sldMk cId="1455595505" sldId="1903"/>
            <ac:spMk id="3" creationId="{7E2EA6D2-6F3A-13E6-EB8A-90F1DB203040}"/>
          </ac:spMkLst>
        </pc:spChg>
        <pc:picChg chg="add mod">
          <ac:chgData name="Andrew Holmes" userId="eb9da5768798d098" providerId="LiveId" clId="{A7EE353F-DC2B-4A05-B6A4-062E63CE2EEB}" dt="2022-09-23T04:50:49.246" v="1987" actId="1076"/>
          <ac:picMkLst>
            <pc:docMk/>
            <pc:sldMk cId="1455595505" sldId="1903"/>
            <ac:picMk id="1026" creationId="{FC111076-315F-D451-21CE-B41AD52DEA15}"/>
          </ac:picMkLst>
        </pc:picChg>
      </pc:sldChg>
      <pc:sldChg chg="addSp delSp modSp new mod">
        <pc:chgData name="Andrew Holmes" userId="eb9da5768798d098" providerId="LiveId" clId="{A7EE353F-DC2B-4A05-B6A4-062E63CE2EEB}" dt="2022-09-23T15:26:13.290" v="2127" actId="20577"/>
        <pc:sldMkLst>
          <pc:docMk/>
          <pc:sldMk cId="207248676" sldId="1904"/>
        </pc:sldMkLst>
        <pc:spChg chg="add del">
          <ac:chgData name="Andrew Holmes" userId="eb9da5768798d098" providerId="LiveId" clId="{A7EE353F-DC2B-4A05-B6A4-062E63CE2EEB}" dt="2022-09-23T15:21:02.691" v="2018"/>
          <ac:spMkLst>
            <pc:docMk/>
            <pc:sldMk cId="207248676" sldId="1904"/>
            <ac:spMk id="2" creationId="{24AE19ED-84E7-592B-E408-09B7B7CE25C2}"/>
          </ac:spMkLst>
        </pc:spChg>
        <pc:spChg chg="mod">
          <ac:chgData name="Andrew Holmes" userId="eb9da5768798d098" providerId="LiveId" clId="{A7EE353F-DC2B-4A05-B6A4-062E63CE2EEB}" dt="2022-09-23T15:26:13.290" v="2127" actId="20577"/>
          <ac:spMkLst>
            <pc:docMk/>
            <pc:sldMk cId="207248676" sldId="1904"/>
            <ac:spMk id="4" creationId="{AE734725-9CCA-5767-CBC0-266023CA0390}"/>
          </ac:spMkLst>
        </pc:spChg>
        <pc:spChg chg="add del mod">
          <ac:chgData name="Andrew Holmes" userId="eb9da5768798d098" providerId="LiveId" clId="{A7EE353F-DC2B-4A05-B6A4-062E63CE2EEB}" dt="2022-09-23T15:21:56.676" v="2029" actId="14100"/>
          <ac:spMkLst>
            <pc:docMk/>
            <pc:sldMk cId="207248676" sldId="1904"/>
            <ac:spMk id="5" creationId="{1191FE33-D7CF-ADE6-DB56-87EA3BE5714B}"/>
          </ac:spMkLst>
        </pc:spChg>
      </pc:sldChg>
      <pc:sldChg chg="addSp delSp modSp add mod">
        <pc:chgData name="Andrew Holmes" userId="eb9da5768798d098" providerId="LiveId" clId="{A7EE353F-DC2B-4A05-B6A4-062E63CE2EEB}" dt="2022-09-23T19:34:04.388" v="2484" actId="207"/>
        <pc:sldMkLst>
          <pc:docMk/>
          <pc:sldMk cId="3999977667" sldId="1905"/>
        </pc:sldMkLst>
        <pc:spChg chg="mod">
          <ac:chgData name="Andrew Holmes" userId="eb9da5768798d098" providerId="LiveId" clId="{A7EE353F-DC2B-4A05-B6A4-062E63CE2EEB}" dt="2022-09-23T19:34:04.388" v="2484" actId="207"/>
          <ac:spMkLst>
            <pc:docMk/>
            <pc:sldMk cId="3999977667" sldId="1905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5:34:42.467" v="2467" actId="20577"/>
          <ac:spMkLst>
            <pc:docMk/>
            <pc:sldMk cId="3999977667" sldId="1905"/>
            <ac:spMk id="5" creationId="{2B0ACC18-398E-54F7-3E6D-C14AE945483F}"/>
          </ac:spMkLst>
        </pc:spChg>
        <pc:picChg chg="del">
          <ac:chgData name="Andrew Holmes" userId="eb9da5768798d098" providerId="LiveId" clId="{A7EE353F-DC2B-4A05-B6A4-062E63CE2EEB}" dt="2022-09-23T15:34:05.443" v="2349" actId="478"/>
          <ac:picMkLst>
            <pc:docMk/>
            <pc:sldMk cId="3999977667" sldId="1905"/>
            <ac:picMk id="3" creationId="{D94F0D2B-690A-0436-ABF8-D9B5D7AF8ED2}"/>
          </ac:picMkLst>
        </pc:picChg>
        <pc:picChg chg="add mod">
          <ac:chgData name="Andrew Holmes" userId="eb9da5768798d098" providerId="LiveId" clId="{A7EE353F-DC2B-4A05-B6A4-062E63CE2EEB}" dt="2022-09-23T15:34:13.473" v="2353" actId="1076"/>
          <ac:picMkLst>
            <pc:docMk/>
            <pc:sldMk cId="3999977667" sldId="1905"/>
            <ac:picMk id="2050" creationId="{DC3FDD81-C40D-2D64-AC55-3B7B5BE98B59}"/>
          </ac:picMkLst>
        </pc:picChg>
      </pc:sldChg>
      <pc:sldChg chg="addSp delSp modSp add mod">
        <pc:chgData name="Andrew Holmes" userId="eb9da5768798d098" providerId="LiveId" clId="{A7EE353F-DC2B-4A05-B6A4-062E63CE2EEB}" dt="2022-09-23T19:50:40.696" v="2706" actId="1076"/>
        <pc:sldMkLst>
          <pc:docMk/>
          <pc:sldMk cId="2807092090" sldId="1906"/>
        </pc:sldMkLst>
        <pc:spChg chg="mod">
          <ac:chgData name="Andrew Holmes" userId="eb9da5768798d098" providerId="LiveId" clId="{A7EE353F-DC2B-4A05-B6A4-062E63CE2EEB}" dt="2022-09-23T19:33:46.490" v="2479" actId="207"/>
          <ac:spMkLst>
            <pc:docMk/>
            <pc:sldMk cId="2807092090" sldId="1906"/>
            <ac:spMk id="4" creationId="{D6E5352A-A278-A656-D28E-31D97083898A}"/>
          </ac:spMkLst>
        </pc:spChg>
        <pc:spChg chg="mod">
          <ac:chgData name="Andrew Holmes" userId="eb9da5768798d098" providerId="LiveId" clId="{A7EE353F-DC2B-4A05-B6A4-062E63CE2EEB}" dt="2022-09-23T19:35:07.983" v="2641" actId="20577"/>
          <ac:spMkLst>
            <pc:docMk/>
            <pc:sldMk cId="2807092090" sldId="1906"/>
            <ac:spMk id="5" creationId="{2B0ACC18-398E-54F7-3E6D-C14AE945483F}"/>
          </ac:spMkLst>
        </pc:spChg>
        <pc:picChg chg="add mod">
          <ac:chgData name="Andrew Holmes" userId="eb9da5768798d098" providerId="LiveId" clId="{A7EE353F-DC2B-4A05-B6A4-062E63CE2EEB}" dt="2022-09-23T19:50:40.696" v="2706" actId="1076"/>
          <ac:picMkLst>
            <pc:docMk/>
            <pc:sldMk cId="2807092090" sldId="1906"/>
            <ac:picMk id="3" creationId="{89A67529-A01A-71AE-3E6C-23C4822F303C}"/>
          </ac:picMkLst>
        </pc:picChg>
        <pc:picChg chg="del">
          <ac:chgData name="Andrew Holmes" userId="eb9da5768798d098" providerId="LiveId" clId="{A7EE353F-DC2B-4A05-B6A4-062E63CE2EEB}" dt="2022-09-23T19:35:09.646" v="2642" actId="478"/>
          <ac:picMkLst>
            <pc:docMk/>
            <pc:sldMk cId="2807092090" sldId="1906"/>
            <ac:picMk id="2050" creationId="{DC3FDD81-C40D-2D64-AC55-3B7B5BE98B59}"/>
          </ac:picMkLst>
        </pc:picChg>
      </pc:sldChg>
    </pc:docChg>
  </pc:docChgLst>
  <pc:docChgLst>
    <pc:chgData name="Andrew Holmes" userId="eb9da5768798d098" providerId="LiveId" clId="{78ABE1B5-A4FE-49EF-BA0B-FDFDEF096C42}"/>
    <pc:docChg chg="undo custSel addSld delSld modSld sldOrd modSection">
      <pc:chgData name="Andrew Holmes" userId="eb9da5768798d098" providerId="LiveId" clId="{78ABE1B5-A4FE-49EF-BA0B-FDFDEF096C42}" dt="2022-09-17T00:28:57.140" v="4183" actId="20577"/>
      <pc:docMkLst>
        <pc:docMk/>
      </pc:docMkLst>
      <pc:sldChg chg="addSp delSp modSp mod modAnim">
        <pc:chgData name="Andrew Holmes" userId="eb9da5768798d098" providerId="LiveId" clId="{78ABE1B5-A4FE-49EF-BA0B-FDFDEF096C42}" dt="2022-09-15T05:06:57.523" v="3011"/>
        <pc:sldMkLst>
          <pc:docMk/>
          <pc:sldMk cId="3174066405" sldId="1867"/>
        </pc:sldMkLst>
        <pc:spChg chg="mod">
          <ac:chgData name="Andrew Holmes" userId="eb9da5768798d098" providerId="LiveId" clId="{78ABE1B5-A4FE-49EF-BA0B-FDFDEF096C42}" dt="2022-09-15T05:03:40.969" v="2985" actId="20577"/>
          <ac:spMkLst>
            <pc:docMk/>
            <pc:sldMk cId="3174066405" sldId="1867"/>
            <ac:spMk id="2" creationId="{3F36812B-2065-4A2B-B59B-8957022687BC}"/>
          </ac:spMkLst>
        </pc:spChg>
        <pc:spChg chg="mod">
          <ac:chgData name="Andrew Holmes" userId="eb9da5768798d098" providerId="LiveId" clId="{78ABE1B5-A4FE-49EF-BA0B-FDFDEF096C42}" dt="2022-09-13T22:44:41.173" v="11" actId="5793"/>
          <ac:spMkLst>
            <pc:docMk/>
            <pc:sldMk cId="3174066405" sldId="1867"/>
            <ac:spMk id="5" creationId="{E8C5EA60-12FC-4FB7-9CED-CDC28177F4B1}"/>
          </ac:spMkLst>
        </pc:spChg>
        <pc:picChg chg="add mod modCrop">
          <ac:chgData name="Andrew Holmes" userId="eb9da5768798d098" providerId="LiveId" clId="{78ABE1B5-A4FE-49EF-BA0B-FDFDEF096C42}" dt="2022-09-15T05:06:46.547" v="3008" actId="1076"/>
          <ac:picMkLst>
            <pc:docMk/>
            <pc:sldMk cId="3174066405" sldId="1867"/>
            <ac:picMk id="4" creationId="{45D7C634-9A84-5C89-82CA-F22F7A693209}"/>
          </ac:picMkLst>
        </pc:picChg>
        <pc:picChg chg="add del mod">
          <ac:chgData name="Andrew Holmes" userId="eb9da5768798d098" providerId="LiveId" clId="{78ABE1B5-A4FE-49EF-BA0B-FDFDEF096C42}" dt="2022-09-14T04:45:06.332" v="561" actId="21"/>
          <ac:picMkLst>
            <pc:docMk/>
            <pc:sldMk cId="3174066405" sldId="1867"/>
            <ac:picMk id="4" creationId="{CBEE12C4-310E-E7D4-A353-65425D7C22AC}"/>
          </ac:picMkLst>
        </pc:picChg>
        <pc:picChg chg="add mod">
          <ac:chgData name="Andrew Holmes" userId="eb9da5768798d098" providerId="LiveId" clId="{78ABE1B5-A4FE-49EF-BA0B-FDFDEF096C42}" dt="2022-09-14T04:44:59.612" v="560" actId="1076"/>
          <ac:picMkLst>
            <pc:docMk/>
            <pc:sldMk cId="3174066405" sldId="1867"/>
            <ac:picMk id="7" creationId="{0E071EAF-F837-AA53-229B-52838EAFD1E0}"/>
          </ac:picMkLst>
        </pc:picChg>
        <pc:picChg chg="add mod modCrop">
          <ac:chgData name="Andrew Holmes" userId="eb9da5768798d098" providerId="LiveId" clId="{78ABE1B5-A4FE-49EF-BA0B-FDFDEF096C42}" dt="2022-09-15T05:06:33.798" v="3005" actId="1076"/>
          <ac:picMkLst>
            <pc:docMk/>
            <pc:sldMk cId="3174066405" sldId="1867"/>
            <ac:picMk id="8" creationId="{58DCEF06-7F85-B9C7-93EB-CF12F34074D1}"/>
          </ac:picMkLst>
        </pc:picChg>
        <pc:picChg chg="add mod modCrop">
          <ac:chgData name="Andrew Holmes" userId="eb9da5768798d098" providerId="LiveId" clId="{78ABE1B5-A4FE-49EF-BA0B-FDFDEF096C42}" dt="2022-09-15T05:06:21.263" v="3003" actId="1076"/>
          <ac:picMkLst>
            <pc:docMk/>
            <pc:sldMk cId="3174066405" sldId="1867"/>
            <ac:picMk id="10" creationId="{36F6A3F4-C0EE-17EC-2D09-2F68F2161F8F}"/>
          </ac:picMkLst>
        </pc:picChg>
      </pc:sldChg>
      <pc:sldChg chg="modSp mod">
        <pc:chgData name="Andrew Holmes" userId="eb9da5768798d098" providerId="LiveId" clId="{78ABE1B5-A4FE-49EF-BA0B-FDFDEF096C42}" dt="2022-09-13T22:49:25.402" v="240" actId="113"/>
        <pc:sldMkLst>
          <pc:docMk/>
          <pc:sldMk cId="85230843" sldId="1868"/>
        </pc:sldMkLst>
        <pc:spChg chg="mod">
          <ac:chgData name="Andrew Holmes" userId="eb9da5768798d098" providerId="LiveId" clId="{78ABE1B5-A4FE-49EF-BA0B-FDFDEF096C42}" dt="2022-09-13T22:45:15.867" v="32" actId="1076"/>
          <ac:spMkLst>
            <pc:docMk/>
            <pc:sldMk cId="85230843" sldId="1868"/>
            <ac:spMk id="4" creationId="{FD9E38B3-4686-8247-9625-49018D29F408}"/>
          </ac:spMkLst>
        </pc:spChg>
        <pc:spChg chg="mod">
          <ac:chgData name="Andrew Holmes" userId="eb9da5768798d098" providerId="LiveId" clId="{78ABE1B5-A4FE-49EF-BA0B-FDFDEF096C42}" dt="2022-09-13T22:49:25.402" v="240" actId="113"/>
          <ac:spMkLst>
            <pc:docMk/>
            <pc:sldMk cId="85230843" sldId="1868"/>
            <ac:spMk id="6" creationId="{7DCBA01B-ECA4-4938-872A-B38BEB13AC06}"/>
          </ac:spMkLst>
        </pc:spChg>
      </pc:sldChg>
      <pc:sldChg chg="addSp delSp modSp mod ord">
        <pc:chgData name="Andrew Holmes" userId="eb9da5768798d098" providerId="LiveId" clId="{78ABE1B5-A4FE-49EF-BA0B-FDFDEF096C42}" dt="2022-09-16T20:07:29.910" v="4066" actId="1076"/>
        <pc:sldMkLst>
          <pc:docMk/>
          <pc:sldMk cId="551686880" sldId="1869"/>
        </pc:sldMkLst>
        <pc:spChg chg="add mod">
          <ac:chgData name="Andrew Holmes" userId="eb9da5768798d098" providerId="LiveId" clId="{78ABE1B5-A4FE-49EF-BA0B-FDFDEF096C42}" dt="2022-09-16T20:07:27.180" v="4065" actId="1076"/>
          <ac:spMkLst>
            <pc:docMk/>
            <pc:sldMk cId="551686880" sldId="1869"/>
            <ac:spMk id="2" creationId="{DFDBFA59-D589-9FED-7821-5B4725812CA3}"/>
          </ac:spMkLst>
        </pc:spChg>
        <pc:spChg chg="mod">
          <ac:chgData name="Andrew Holmes" userId="eb9da5768798d098" providerId="LiveId" clId="{78ABE1B5-A4FE-49EF-BA0B-FDFDEF096C42}" dt="2022-09-16T20:07:29.910" v="4066" actId="1076"/>
          <ac:spMkLst>
            <pc:docMk/>
            <pc:sldMk cId="551686880" sldId="1869"/>
            <ac:spMk id="4" creationId="{048FBE6B-DC67-4E64-80F4-CADE978D2FE3}"/>
          </ac:spMkLst>
        </pc:spChg>
        <pc:spChg chg="mod">
          <ac:chgData name="Andrew Holmes" userId="eb9da5768798d098" providerId="LiveId" clId="{78ABE1B5-A4FE-49EF-BA0B-FDFDEF096C42}" dt="2022-09-16T20:07:22.895" v="4064" actId="1076"/>
          <ac:spMkLst>
            <pc:docMk/>
            <pc:sldMk cId="551686880" sldId="1869"/>
            <ac:spMk id="10" creationId="{3E90A16C-1235-4DE1-9AE7-2F7599C83F90}"/>
          </ac:spMkLst>
        </pc:spChg>
        <pc:graphicFrameChg chg="del">
          <ac:chgData name="Andrew Holmes" userId="eb9da5768798d098" providerId="LiveId" clId="{78ABE1B5-A4FE-49EF-BA0B-FDFDEF096C42}" dt="2022-09-15T05:00:21.508" v="2762" actId="478"/>
          <ac:graphicFrameMkLst>
            <pc:docMk/>
            <pc:sldMk cId="551686880" sldId="1869"/>
            <ac:graphicFrameMk id="7" creationId="{AD3D3348-39B0-440D-88BE-1A8FA9891931}"/>
          </ac:graphicFrameMkLst>
        </pc:graphicFrameChg>
        <pc:picChg chg="add mod">
          <ac:chgData name="Andrew Holmes" userId="eb9da5768798d098" providerId="LiveId" clId="{78ABE1B5-A4FE-49EF-BA0B-FDFDEF096C42}" dt="2022-09-16T18:43:11.664" v="3090" actId="1076"/>
          <ac:picMkLst>
            <pc:docMk/>
            <pc:sldMk cId="551686880" sldId="1869"/>
            <ac:picMk id="3" creationId="{73F3F846-498D-BE56-E418-E3022C13B52B}"/>
          </ac:picMkLst>
        </pc:picChg>
      </pc:sldChg>
      <pc:sldChg chg="modSp add del mod">
        <pc:chgData name="Andrew Holmes" userId="eb9da5768798d098" providerId="LiveId" clId="{78ABE1B5-A4FE-49EF-BA0B-FDFDEF096C42}" dt="2022-09-17T00:28:57.140" v="4183" actId="20577"/>
        <pc:sldMkLst>
          <pc:docMk/>
          <pc:sldMk cId="2701910104" sldId="1870"/>
        </pc:sldMkLst>
        <pc:spChg chg="mod">
          <ac:chgData name="Andrew Holmes" userId="eb9da5768798d098" providerId="LiveId" clId="{78ABE1B5-A4FE-49EF-BA0B-FDFDEF096C42}" dt="2022-09-17T00:28:57.140" v="4183" actId="20577"/>
          <ac:spMkLst>
            <pc:docMk/>
            <pc:sldMk cId="2701910104" sldId="1870"/>
            <ac:spMk id="3" creationId="{EF99585A-5E1F-40FA-8E64-BB4F04611657}"/>
          </ac:spMkLst>
        </pc:spChg>
        <pc:spChg chg="mod">
          <ac:chgData name="Andrew Holmes" userId="eb9da5768798d098" providerId="LiveId" clId="{78ABE1B5-A4FE-49EF-BA0B-FDFDEF096C42}" dt="2022-09-14T19:00:18.987" v="1662" actId="20577"/>
          <ac:spMkLst>
            <pc:docMk/>
            <pc:sldMk cId="2701910104" sldId="1870"/>
            <ac:spMk id="5" creationId="{CF037412-7BC5-4AAA-8ED5-FC377A84CB0C}"/>
          </ac:spMkLst>
        </pc:spChg>
      </pc:sldChg>
      <pc:sldChg chg="delSp modSp del mod ord modAnim">
        <pc:chgData name="Andrew Holmes" userId="eb9da5768798d098" providerId="LiveId" clId="{78ABE1B5-A4FE-49EF-BA0B-FDFDEF096C42}" dt="2022-09-16T19:58:36.353" v="3502" actId="2696"/>
        <pc:sldMkLst>
          <pc:docMk/>
          <pc:sldMk cId="3477364328" sldId="1871"/>
        </pc:sldMkLst>
        <pc:spChg chg="mod">
          <ac:chgData name="Andrew Holmes" userId="eb9da5768798d098" providerId="LiveId" clId="{78ABE1B5-A4FE-49EF-BA0B-FDFDEF096C42}" dt="2022-09-13T22:50:09.010" v="281" actId="20577"/>
          <ac:spMkLst>
            <pc:docMk/>
            <pc:sldMk cId="3477364328" sldId="1871"/>
            <ac:spMk id="2" creationId="{F3EA8A48-57B8-480B-912A-B017D739B4D0}"/>
          </ac:spMkLst>
        </pc:spChg>
        <pc:spChg chg="mod">
          <ac:chgData name="Andrew Holmes" userId="eb9da5768798d098" providerId="LiveId" clId="{78ABE1B5-A4FE-49EF-BA0B-FDFDEF096C42}" dt="2022-09-15T15:15:34.093" v="3086" actId="255"/>
          <ac:spMkLst>
            <pc:docMk/>
            <pc:sldMk cId="3477364328" sldId="1871"/>
            <ac:spMk id="16" creationId="{82B839A9-BE4F-40C7-ABA3-682B626FFB08}"/>
          </ac:spMkLst>
        </pc:spChg>
        <pc:graphicFrameChg chg="del">
          <ac:chgData name="Andrew Holmes" userId="eb9da5768798d098" providerId="LiveId" clId="{78ABE1B5-A4FE-49EF-BA0B-FDFDEF096C42}" dt="2022-09-15T05:00:47.225" v="2803" actId="478"/>
          <ac:graphicFrameMkLst>
            <pc:docMk/>
            <pc:sldMk cId="3477364328" sldId="1871"/>
            <ac:graphicFrameMk id="9" creationId="{E94B267D-A2CA-438F-8FBB-76610B20C19D}"/>
          </ac:graphicFrameMkLst>
        </pc:graphicFrameChg>
      </pc:sldChg>
      <pc:sldChg chg="addSp delSp modSp add del mod ord">
        <pc:chgData name="Andrew Holmes" userId="eb9da5768798d098" providerId="LiveId" clId="{78ABE1B5-A4FE-49EF-BA0B-FDFDEF096C42}" dt="2022-09-15T04:59:30.461" v="2753" actId="478"/>
        <pc:sldMkLst>
          <pc:docMk/>
          <pc:sldMk cId="2671048786" sldId="1872"/>
        </pc:sldMkLst>
        <pc:spChg chg="mod">
          <ac:chgData name="Andrew Holmes" userId="eb9da5768798d098" providerId="LiveId" clId="{78ABE1B5-A4FE-49EF-BA0B-FDFDEF096C42}" dt="2022-09-15T04:59:27.434" v="2752" actId="1076"/>
          <ac:spMkLst>
            <pc:docMk/>
            <pc:sldMk cId="2671048786" sldId="1872"/>
            <ac:spMk id="3" creationId="{87FFCC38-D58E-4E17-AA29-4F5F2A66F1EA}"/>
          </ac:spMkLst>
        </pc:spChg>
        <pc:spChg chg="del">
          <ac:chgData name="Andrew Holmes" userId="eb9da5768798d098" providerId="LiveId" clId="{78ABE1B5-A4FE-49EF-BA0B-FDFDEF096C42}" dt="2022-09-14T19:05:31.226" v="1735" actId="478"/>
          <ac:spMkLst>
            <pc:docMk/>
            <pc:sldMk cId="2671048786" sldId="1872"/>
            <ac:spMk id="6" creationId="{ABBE63FD-D9C7-444F-860A-18548AACC400}"/>
          </ac:spMkLst>
        </pc:spChg>
        <pc:spChg chg="del">
          <ac:chgData name="Andrew Holmes" userId="eb9da5768798d098" providerId="LiveId" clId="{78ABE1B5-A4FE-49EF-BA0B-FDFDEF096C42}" dt="2022-09-14T19:05:29.323" v="1734" actId="478"/>
          <ac:spMkLst>
            <pc:docMk/>
            <pc:sldMk cId="2671048786" sldId="1872"/>
            <ac:spMk id="7" creationId="{F3C17070-3423-401C-9DE7-B5BFD642EF36}"/>
          </ac:spMkLst>
        </pc:spChg>
        <pc:spChg chg="del mod">
          <ac:chgData name="Andrew Holmes" userId="eb9da5768798d098" providerId="LiveId" clId="{78ABE1B5-A4FE-49EF-BA0B-FDFDEF096C42}" dt="2022-09-15T04:59:30.461" v="2753" actId="478"/>
          <ac:spMkLst>
            <pc:docMk/>
            <pc:sldMk cId="2671048786" sldId="1872"/>
            <ac:spMk id="9219" creationId="{A17D04F1-4318-4DD6-B27E-D66AE4D426B2}"/>
          </ac:spMkLst>
        </pc:spChg>
        <pc:picChg chg="add mod">
          <ac:chgData name="Andrew Holmes" userId="eb9da5768798d098" providerId="LiveId" clId="{78ABE1B5-A4FE-49EF-BA0B-FDFDEF096C42}" dt="2022-09-15T04:59:03.624" v="2744" actId="1076"/>
          <ac:picMkLst>
            <pc:docMk/>
            <pc:sldMk cId="2671048786" sldId="1872"/>
            <ac:picMk id="4" creationId="{ABFDA983-19C9-43B0-A7FB-1DF857643D5C}"/>
          </ac:picMkLst>
        </pc:picChg>
      </pc:sldChg>
      <pc:sldChg chg="del">
        <pc:chgData name="Andrew Holmes" userId="eb9da5768798d098" providerId="LiveId" clId="{78ABE1B5-A4FE-49EF-BA0B-FDFDEF096C42}" dt="2022-09-14T19:02:33.129" v="1705" actId="47"/>
        <pc:sldMkLst>
          <pc:docMk/>
          <pc:sldMk cId="261615471" sldId="1873"/>
        </pc:sldMkLst>
      </pc:sldChg>
      <pc:sldChg chg="addSp delSp modSp mod">
        <pc:chgData name="Andrew Holmes" userId="eb9da5768798d098" providerId="LiveId" clId="{78ABE1B5-A4FE-49EF-BA0B-FDFDEF096C42}" dt="2022-09-14T19:01:59.229" v="1700" actId="478"/>
        <pc:sldMkLst>
          <pc:docMk/>
          <pc:sldMk cId="1533608244" sldId="1874"/>
        </pc:sldMkLst>
        <pc:spChg chg="del">
          <ac:chgData name="Andrew Holmes" userId="eb9da5768798d098" providerId="LiveId" clId="{78ABE1B5-A4FE-49EF-BA0B-FDFDEF096C42}" dt="2022-09-14T19:01:28.043" v="1688" actId="478"/>
          <ac:spMkLst>
            <pc:docMk/>
            <pc:sldMk cId="1533608244" sldId="1874"/>
            <ac:spMk id="3" creationId="{17155E1D-F4AD-41A7-B948-E2D246CCFE8A}"/>
          </ac:spMkLst>
        </pc:spChg>
        <pc:spChg chg="mod">
          <ac:chgData name="Andrew Holmes" userId="eb9da5768798d098" providerId="LiveId" clId="{78ABE1B5-A4FE-49EF-BA0B-FDFDEF096C42}" dt="2022-09-14T19:01:49.552" v="1698" actId="20577"/>
          <ac:spMkLst>
            <pc:docMk/>
            <pc:sldMk cId="1533608244" sldId="1874"/>
            <ac:spMk id="4" creationId="{FD9E38B3-4686-8247-9625-49018D29F408}"/>
          </ac:spMkLst>
        </pc:spChg>
        <pc:spChg chg="add del mod">
          <ac:chgData name="Andrew Holmes" userId="eb9da5768798d098" providerId="LiveId" clId="{78ABE1B5-A4FE-49EF-BA0B-FDFDEF096C42}" dt="2022-09-14T19:01:59.229" v="1700" actId="478"/>
          <ac:spMkLst>
            <pc:docMk/>
            <pc:sldMk cId="1533608244" sldId="1874"/>
            <ac:spMk id="5" creationId="{C0663867-E016-7F9F-3DDB-40DF31DF3F96}"/>
          </ac:spMkLst>
        </pc:spChg>
        <pc:picChg chg="add mod">
          <ac:chgData name="Andrew Holmes" userId="eb9da5768798d098" providerId="LiveId" clId="{78ABE1B5-A4FE-49EF-BA0B-FDFDEF096C42}" dt="2022-09-14T19:01:53.607" v="1699" actId="1076"/>
          <ac:picMkLst>
            <pc:docMk/>
            <pc:sldMk cId="1533608244" sldId="1874"/>
            <ac:picMk id="3074" creationId="{50D6D74D-57BF-C327-B2B4-C68ED958CA4C}"/>
          </ac:picMkLst>
        </pc:picChg>
      </pc:sldChg>
      <pc:sldChg chg="del">
        <pc:chgData name="Andrew Holmes" userId="eb9da5768798d098" providerId="LiveId" clId="{78ABE1B5-A4FE-49EF-BA0B-FDFDEF096C42}" dt="2022-09-14T19:02:30.945" v="1704" actId="47"/>
        <pc:sldMkLst>
          <pc:docMk/>
          <pc:sldMk cId="3828224163" sldId="1875"/>
        </pc:sldMkLst>
      </pc:sldChg>
      <pc:sldChg chg="del">
        <pc:chgData name="Andrew Holmes" userId="eb9da5768798d098" providerId="LiveId" clId="{78ABE1B5-A4FE-49EF-BA0B-FDFDEF096C42}" dt="2022-09-14T19:02:29.107" v="1703" actId="47"/>
        <pc:sldMkLst>
          <pc:docMk/>
          <pc:sldMk cId="1236220360" sldId="1876"/>
        </pc:sldMkLst>
      </pc:sldChg>
      <pc:sldChg chg="addSp delSp modSp mod">
        <pc:chgData name="Andrew Holmes" userId="eb9da5768798d098" providerId="LiveId" clId="{78ABE1B5-A4FE-49EF-BA0B-FDFDEF096C42}" dt="2022-09-16T20:10:07.750" v="4072" actId="27636"/>
        <pc:sldMkLst>
          <pc:docMk/>
          <pc:sldMk cId="1811410728" sldId="1888"/>
        </pc:sldMkLst>
        <pc:spChg chg="mod">
          <ac:chgData name="Andrew Holmes" userId="eb9da5768798d098" providerId="LiveId" clId="{78ABE1B5-A4FE-49EF-BA0B-FDFDEF096C42}" dt="2022-09-16T20:10:07.750" v="4072" actId="27636"/>
          <ac:spMkLst>
            <pc:docMk/>
            <pc:sldMk cId="1811410728" sldId="1888"/>
            <ac:spMk id="3" creationId="{00F984E2-31A5-468B-BDD2-9BF3D346F298}"/>
          </ac:spMkLst>
        </pc:spChg>
        <pc:spChg chg="mod">
          <ac:chgData name="Andrew Holmes" userId="eb9da5768798d098" providerId="LiveId" clId="{78ABE1B5-A4FE-49EF-BA0B-FDFDEF096C42}" dt="2022-09-14T14:02:34.718" v="881" actId="20577"/>
          <ac:spMkLst>
            <pc:docMk/>
            <pc:sldMk cId="1811410728" sldId="1888"/>
            <ac:spMk id="6" creationId="{ECE50E06-E63E-4F56-A2A4-9E76FE39B5A4}"/>
          </ac:spMkLst>
        </pc:spChg>
        <pc:spChg chg="add del">
          <ac:chgData name="Andrew Holmes" userId="eb9da5768798d098" providerId="LiveId" clId="{78ABE1B5-A4FE-49EF-BA0B-FDFDEF096C42}" dt="2022-09-14T18:10:18.663" v="1160" actId="478"/>
          <ac:spMkLst>
            <pc:docMk/>
            <pc:sldMk cId="1811410728" sldId="1888"/>
            <ac:spMk id="7" creationId="{49FEF8C4-AE09-4BDC-90CD-3B99D7362046}"/>
          </ac:spMkLst>
        </pc:spChg>
        <pc:picChg chg="add del mod ord modCrop">
          <ac:chgData name="Andrew Holmes" userId="eb9da5768798d098" providerId="LiveId" clId="{78ABE1B5-A4FE-49EF-BA0B-FDFDEF096C42}" dt="2022-09-14T18:10:17.215" v="1159" actId="22"/>
          <ac:picMkLst>
            <pc:docMk/>
            <pc:sldMk cId="1811410728" sldId="1888"/>
            <ac:picMk id="4" creationId="{A04AF59C-D913-1C2C-4B5B-ECE3ADE76ADC}"/>
          </ac:picMkLst>
        </pc:picChg>
        <pc:picChg chg="add mod">
          <ac:chgData name="Andrew Holmes" userId="eb9da5768798d098" providerId="LiveId" clId="{78ABE1B5-A4FE-49EF-BA0B-FDFDEF096C42}" dt="2022-09-14T18:10:52.817" v="1166" actId="1076"/>
          <ac:picMkLst>
            <pc:docMk/>
            <pc:sldMk cId="1811410728" sldId="1888"/>
            <ac:picMk id="8" creationId="{FBA4B65F-47DF-F4F0-1844-795FD6CABCCA}"/>
          </ac:picMkLst>
        </pc:picChg>
      </pc:sldChg>
      <pc:sldChg chg="addSp delSp modSp new mod chgLayout">
        <pc:chgData name="Andrew Holmes" userId="eb9da5768798d098" providerId="LiveId" clId="{78ABE1B5-A4FE-49EF-BA0B-FDFDEF096C42}" dt="2022-09-14T04:48:20.375" v="850" actId="113"/>
        <pc:sldMkLst>
          <pc:docMk/>
          <pc:sldMk cId="1851186468" sldId="1889"/>
        </pc:sldMkLst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2" creationId="{DA11E168-BCBE-E131-9533-7C5053703381}"/>
          </ac:spMkLst>
        </pc:spChg>
        <pc:spChg chg="del mod ord">
          <ac:chgData name="Andrew Holmes" userId="eb9da5768798d098" providerId="LiveId" clId="{78ABE1B5-A4FE-49EF-BA0B-FDFDEF096C42}" dt="2022-09-14T04:45:43.922" v="567" actId="700"/>
          <ac:spMkLst>
            <pc:docMk/>
            <pc:sldMk cId="1851186468" sldId="1889"/>
            <ac:spMk id="3" creationId="{C66C841F-EE55-F92E-CDB4-CE6063702BC0}"/>
          </ac:spMkLst>
        </pc:spChg>
        <pc:spChg chg="add mod ord">
          <ac:chgData name="Andrew Holmes" userId="eb9da5768798d098" providerId="LiveId" clId="{78ABE1B5-A4FE-49EF-BA0B-FDFDEF096C42}" dt="2022-09-14T04:45:47.462" v="578" actId="20577"/>
          <ac:spMkLst>
            <pc:docMk/>
            <pc:sldMk cId="1851186468" sldId="1889"/>
            <ac:spMk id="4" creationId="{7E9B8C64-6B03-CA49-CC44-F37FB66EA8DB}"/>
          </ac:spMkLst>
        </pc:spChg>
        <pc:spChg chg="add mod ord">
          <ac:chgData name="Andrew Holmes" userId="eb9da5768798d098" providerId="LiveId" clId="{78ABE1B5-A4FE-49EF-BA0B-FDFDEF096C42}" dt="2022-09-14T04:48:20.375" v="850" actId="113"/>
          <ac:spMkLst>
            <pc:docMk/>
            <pc:sldMk cId="1851186468" sldId="1889"/>
            <ac:spMk id="5" creationId="{3E7DA5E5-53BF-3F47-CEC2-092473DAE151}"/>
          </ac:spMkLst>
        </pc:spChg>
      </pc:sldChg>
      <pc:sldChg chg="addSp modSp new mod modAnim">
        <pc:chgData name="Andrew Holmes" userId="eb9da5768798d098" providerId="LiveId" clId="{78ABE1B5-A4FE-49EF-BA0B-FDFDEF096C42}" dt="2022-09-14T18:39:55.486" v="1363"/>
        <pc:sldMkLst>
          <pc:docMk/>
          <pc:sldMk cId="3998048568" sldId="1890"/>
        </pc:sldMkLst>
        <pc:spChg chg="mod">
          <ac:chgData name="Andrew Holmes" userId="eb9da5768798d098" providerId="LiveId" clId="{78ABE1B5-A4FE-49EF-BA0B-FDFDEF096C42}" dt="2022-09-14T14:06:16.602" v="916" actId="20577"/>
          <ac:spMkLst>
            <pc:docMk/>
            <pc:sldMk cId="3998048568" sldId="1890"/>
            <ac:spMk id="4" creationId="{A662680D-D294-16C5-3D54-7FFA30E85C98}"/>
          </ac:spMkLst>
        </pc:spChg>
        <pc:picChg chg="add mod">
          <ac:chgData name="Andrew Holmes" userId="eb9da5768798d098" providerId="LiveId" clId="{78ABE1B5-A4FE-49EF-BA0B-FDFDEF096C42}" dt="2022-09-14T18:06:13.736" v="1155" actId="1076"/>
          <ac:picMkLst>
            <pc:docMk/>
            <pc:sldMk cId="3998048568" sldId="1890"/>
            <ac:picMk id="6" creationId="{623973B7-0C4A-7979-4276-EF48F1661F2A}"/>
          </ac:picMkLst>
        </pc:picChg>
        <pc:picChg chg="add mod">
          <ac:chgData name="Andrew Holmes" userId="eb9da5768798d098" providerId="LiveId" clId="{78ABE1B5-A4FE-49EF-BA0B-FDFDEF096C42}" dt="2022-09-14T18:06:18.658" v="1157" actId="1076"/>
          <ac:picMkLst>
            <pc:docMk/>
            <pc:sldMk cId="3998048568" sldId="1890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06:01.576" v="1152" actId="1076"/>
          <ac:picMkLst>
            <pc:docMk/>
            <pc:sldMk cId="3998048568" sldId="1890"/>
            <ac:picMk id="10" creationId="{A12E56C5-94AF-ABE5-273C-C403FF904EA4}"/>
          </ac:picMkLst>
        </pc:picChg>
      </pc:sldChg>
      <pc:sldChg chg="addSp delSp modSp add mod modAnim">
        <pc:chgData name="Andrew Holmes" userId="eb9da5768798d098" providerId="LiveId" clId="{78ABE1B5-A4FE-49EF-BA0B-FDFDEF096C42}" dt="2022-09-14T18:51:06.857" v="1463"/>
        <pc:sldMkLst>
          <pc:docMk/>
          <pc:sldMk cId="1044385829" sldId="1891"/>
        </pc:sldMkLst>
        <pc:spChg chg="add del mod">
          <ac:chgData name="Andrew Holmes" userId="eb9da5768798d098" providerId="LiveId" clId="{78ABE1B5-A4FE-49EF-BA0B-FDFDEF096C42}" dt="2022-09-14T18:40:52.771" v="1459" actId="255"/>
          <ac:spMkLst>
            <pc:docMk/>
            <pc:sldMk cId="1044385829" sldId="1891"/>
            <ac:spMk id="2" creationId="{3402E914-79EA-3D2D-6897-5AE60AB1BC96}"/>
          </ac:spMkLst>
        </pc:spChg>
        <pc:spChg chg="mod">
          <ac:chgData name="Andrew Holmes" userId="eb9da5768798d098" providerId="LiveId" clId="{78ABE1B5-A4FE-49EF-BA0B-FDFDEF096C42}" dt="2022-09-14T14:06:31.896" v="927" actId="20577"/>
          <ac:spMkLst>
            <pc:docMk/>
            <pc:sldMk cId="1044385829" sldId="1891"/>
            <ac:spMk id="4" creationId="{A662680D-D294-16C5-3D54-7FFA30E85C98}"/>
          </ac:spMkLst>
        </pc:spChg>
        <pc:spChg chg="add del mod">
          <ac:chgData name="Andrew Holmes" userId="eb9da5768798d098" providerId="LiveId" clId="{78ABE1B5-A4FE-49EF-BA0B-FDFDEF096C42}" dt="2022-09-14T18:03:29.395" v="1103"/>
          <ac:spMkLst>
            <pc:docMk/>
            <pc:sldMk cId="1044385829" sldId="1891"/>
            <ac:spMk id="5" creationId="{628D4B93-81A3-F2F2-8407-73C2169FF39C}"/>
          </ac:spMkLst>
        </pc:spChg>
        <pc:picChg chg="del">
          <ac:chgData name="Andrew Holmes" userId="eb9da5768798d098" providerId="LiveId" clId="{78ABE1B5-A4FE-49EF-BA0B-FDFDEF096C42}" dt="2022-09-14T14:06:34.869" v="929" actId="478"/>
          <ac:picMkLst>
            <pc:docMk/>
            <pc:sldMk cId="1044385829" sldId="1891"/>
            <ac:picMk id="6" creationId="{623973B7-0C4A-7979-4276-EF48F1661F2A}"/>
          </ac:picMkLst>
        </pc:picChg>
        <pc:picChg chg="del">
          <ac:chgData name="Andrew Holmes" userId="eb9da5768798d098" providerId="LiveId" clId="{78ABE1B5-A4FE-49EF-BA0B-FDFDEF096C42}" dt="2022-09-14T14:06:34.153" v="928" actId="478"/>
          <ac:picMkLst>
            <pc:docMk/>
            <pc:sldMk cId="1044385829" sldId="1891"/>
            <ac:picMk id="8" creationId="{5FFE23C9-66CA-867E-960C-19D2BEDE3948}"/>
          </ac:picMkLst>
        </pc:picChg>
        <pc:picChg chg="add mod">
          <ac:chgData name="Andrew Holmes" userId="eb9da5768798d098" providerId="LiveId" clId="{78ABE1B5-A4FE-49EF-BA0B-FDFDEF096C42}" dt="2022-09-14T18:42:53.493" v="1462" actId="1076"/>
          <ac:picMkLst>
            <pc:docMk/>
            <pc:sldMk cId="1044385829" sldId="1891"/>
            <ac:picMk id="9" creationId="{A4F5D9AC-6205-4B75-0E8C-F05FAAC92F9C}"/>
          </ac:picMkLst>
        </pc:picChg>
        <pc:picChg chg="del">
          <ac:chgData name="Andrew Holmes" userId="eb9da5768798d098" providerId="LiveId" clId="{78ABE1B5-A4FE-49EF-BA0B-FDFDEF096C42}" dt="2022-09-14T14:06:35.375" v="930" actId="478"/>
          <ac:picMkLst>
            <pc:docMk/>
            <pc:sldMk cId="1044385829" sldId="1891"/>
            <ac:picMk id="10" creationId="{A12E56C5-94AF-ABE5-273C-C403FF904EA4}"/>
          </ac:picMkLst>
        </pc:picChg>
      </pc:sldChg>
      <pc:sldChg chg="addSp delSp modSp new mod modAnim">
        <pc:chgData name="Andrew Holmes" userId="eb9da5768798d098" providerId="LiveId" clId="{78ABE1B5-A4FE-49EF-BA0B-FDFDEF096C42}" dt="2022-09-15T05:00:01.470" v="2757" actId="478"/>
        <pc:sldMkLst>
          <pc:docMk/>
          <pc:sldMk cId="4094048016" sldId="1892"/>
        </pc:sldMkLst>
        <pc:spChg chg="add del">
          <ac:chgData name="Andrew Holmes" userId="eb9da5768798d098" providerId="LiveId" clId="{78ABE1B5-A4FE-49EF-BA0B-FDFDEF096C42}" dt="2022-09-15T05:00:00.413" v="2756" actId="478"/>
          <ac:spMkLst>
            <pc:docMk/>
            <pc:sldMk cId="4094048016" sldId="1892"/>
            <ac:spMk id="2" creationId="{569AF0B8-2A52-F8F9-8621-5BD4A4A0C031}"/>
          </ac:spMkLst>
        </pc:spChg>
        <pc:spChg chg="del">
          <ac:chgData name="Andrew Holmes" userId="eb9da5768798d098" providerId="LiveId" clId="{78ABE1B5-A4FE-49EF-BA0B-FDFDEF096C42}" dt="2022-09-15T05:00:01.470" v="2757" actId="478"/>
          <ac:spMkLst>
            <pc:docMk/>
            <pc:sldMk cId="4094048016" sldId="1892"/>
            <ac:spMk id="3" creationId="{E8CAD241-50EC-1112-86AF-944D68462D25}"/>
          </ac:spMkLst>
        </pc:spChg>
        <pc:spChg chg="mod">
          <ac:chgData name="Andrew Holmes" userId="eb9da5768798d098" providerId="LiveId" clId="{78ABE1B5-A4FE-49EF-BA0B-FDFDEF096C42}" dt="2022-09-14T18:11:01.160" v="1185" actId="20577"/>
          <ac:spMkLst>
            <pc:docMk/>
            <pc:sldMk cId="4094048016" sldId="1892"/>
            <ac:spMk id="4" creationId="{2DBBAE1D-08AF-D238-2692-17FEF59ED9EA}"/>
          </ac:spMkLst>
        </pc:spChg>
        <pc:spChg chg="add del mod">
          <ac:chgData name="Andrew Holmes" userId="eb9da5768798d098" providerId="LiveId" clId="{78ABE1B5-A4FE-49EF-BA0B-FDFDEF096C42}" dt="2022-09-14T18:11:51.629" v="1187"/>
          <ac:spMkLst>
            <pc:docMk/>
            <pc:sldMk cId="4094048016" sldId="1892"/>
            <ac:spMk id="5" creationId="{7B6985EE-51E7-B80F-E1C2-C56111370042}"/>
          </ac:spMkLst>
        </pc:spChg>
        <pc:spChg chg="add del mod">
          <ac:chgData name="Andrew Holmes" userId="eb9da5768798d098" providerId="LiveId" clId="{78ABE1B5-A4FE-49EF-BA0B-FDFDEF096C42}" dt="2022-09-14T18:12:42.046" v="1197"/>
          <ac:spMkLst>
            <pc:docMk/>
            <pc:sldMk cId="4094048016" sldId="1892"/>
            <ac:spMk id="6" creationId="{24B063D3-E112-122C-8CFD-59C265C8E2F6}"/>
          </ac:spMkLst>
        </pc:spChg>
        <pc:spChg chg="add del">
          <ac:chgData name="Andrew Holmes" userId="eb9da5768798d098" providerId="LiveId" clId="{78ABE1B5-A4FE-49EF-BA0B-FDFDEF096C42}" dt="2022-09-14T18:12:06.877" v="1190"/>
          <ac:spMkLst>
            <pc:docMk/>
            <pc:sldMk cId="4094048016" sldId="1892"/>
            <ac:spMk id="7" creationId="{3A4799C0-D215-FBAB-C539-A1E00A43D97D}"/>
          </ac:spMkLst>
        </pc:spChg>
        <pc:spChg chg="add mod">
          <ac:chgData name="Andrew Holmes" userId="eb9da5768798d098" providerId="LiveId" clId="{78ABE1B5-A4FE-49EF-BA0B-FDFDEF096C42}" dt="2022-09-14T18:38:13.795" v="1308" actId="14100"/>
          <ac:spMkLst>
            <pc:docMk/>
            <pc:sldMk cId="4094048016" sldId="1892"/>
            <ac:spMk id="8" creationId="{F57CBA31-96B0-8189-E90E-ED1658A8AD67}"/>
          </ac:spMkLst>
        </pc:spChg>
        <pc:spChg chg="add mod">
          <ac:chgData name="Andrew Holmes" userId="eb9da5768798d098" providerId="LiveId" clId="{78ABE1B5-A4FE-49EF-BA0B-FDFDEF096C42}" dt="2022-09-14T18:38:10.222" v="1307" actId="14100"/>
          <ac:spMkLst>
            <pc:docMk/>
            <pc:sldMk cId="4094048016" sldId="1892"/>
            <ac:spMk id="13" creationId="{A41DD5BD-3C45-39E4-63D9-F16FD0F9EC30}"/>
          </ac:spMkLst>
        </pc:spChg>
        <pc:picChg chg="add del mod">
          <ac:chgData name="Andrew Holmes" userId="eb9da5768798d098" providerId="LiveId" clId="{78ABE1B5-A4FE-49EF-BA0B-FDFDEF096C42}" dt="2022-09-14T18:36:29.881" v="1291" actId="21"/>
          <ac:picMkLst>
            <pc:docMk/>
            <pc:sldMk cId="4094048016" sldId="1892"/>
            <ac:picMk id="10" creationId="{5AA0DDD1-1872-0F89-F2F1-64E8EF5FDD9F}"/>
          </ac:picMkLst>
        </pc:picChg>
        <pc:picChg chg="add mod">
          <ac:chgData name="Andrew Holmes" userId="eb9da5768798d098" providerId="LiveId" clId="{78ABE1B5-A4FE-49EF-BA0B-FDFDEF096C42}" dt="2022-09-14T18:38:17.934" v="1309" actId="14100"/>
          <ac:picMkLst>
            <pc:docMk/>
            <pc:sldMk cId="4094048016" sldId="1892"/>
            <ac:picMk id="12" creationId="{5148DBE2-F6BC-A20A-2C52-B65FB63D4B1A}"/>
          </ac:picMkLst>
        </pc:picChg>
      </pc:sldChg>
      <pc:sldChg chg="addSp delSp modSp new mod">
        <pc:chgData name="Andrew Holmes" userId="eb9da5768798d098" providerId="LiveId" clId="{78ABE1B5-A4FE-49EF-BA0B-FDFDEF096C42}" dt="2022-09-15T04:59:56.061" v="2755" actId="478"/>
        <pc:sldMkLst>
          <pc:docMk/>
          <pc:sldMk cId="2135332448" sldId="1893"/>
        </pc:sldMkLst>
        <pc:spChg chg="del">
          <ac:chgData name="Andrew Holmes" userId="eb9da5768798d098" providerId="LiveId" clId="{78ABE1B5-A4FE-49EF-BA0B-FDFDEF096C42}" dt="2022-09-15T04:59:54.645" v="2754" actId="478"/>
          <ac:spMkLst>
            <pc:docMk/>
            <pc:sldMk cId="2135332448" sldId="1893"/>
            <ac:spMk id="2" creationId="{92901A80-9D2D-70E8-A9E4-469F8374BE6A}"/>
          </ac:spMkLst>
        </pc:spChg>
        <pc:spChg chg="del">
          <ac:chgData name="Andrew Holmes" userId="eb9da5768798d098" providerId="LiveId" clId="{78ABE1B5-A4FE-49EF-BA0B-FDFDEF096C42}" dt="2022-09-15T04:59:56.061" v="2755" actId="478"/>
          <ac:spMkLst>
            <pc:docMk/>
            <pc:sldMk cId="2135332448" sldId="1893"/>
            <ac:spMk id="3" creationId="{8BF94FC2-73C5-89A3-5940-12856ADAD09C}"/>
          </ac:spMkLst>
        </pc:spChg>
        <pc:spChg chg="mod">
          <ac:chgData name="Andrew Holmes" userId="eb9da5768798d098" providerId="LiveId" clId="{78ABE1B5-A4FE-49EF-BA0B-FDFDEF096C42}" dt="2022-09-14T18:38:55.713" v="1358" actId="1076"/>
          <ac:spMkLst>
            <pc:docMk/>
            <pc:sldMk cId="2135332448" sldId="1893"/>
            <ac:spMk id="4" creationId="{35C735F5-6DCB-9C1C-80F9-6782A26662F6}"/>
          </ac:spMkLst>
        </pc:spChg>
        <pc:picChg chg="add mod">
          <ac:chgData name="Andrew Holmes" userId="eb9da5768798d098" providerId="LiveId" clId="{78ABE1B5-A4FE-49EF-BA0B-FDFDEF096C42}" dt="2022-09-14T18:38:59.486" v="1359" actId="14100"/>
          <ac:picMkLst>
            <pc:docMk/>
            <pc:sldMk cId="2135332448" sldId="1893"/>
            <ac:picMk id="6" creationId="{3318F4F9-42F1-ACF5-6EEE-C0EEFF2C50AB}"/>
          </ac:picMkLst>
        </pc:picChg>
      </pc:sldChg>
      <pc:sldChg chg="addSp delSp modSp new mod chgLayout">
        <pc:chgData name="Andrew Holmes" userId="eb9da5768798d098" providerId="LiveId" clId="{78ABE1B5-A4FE-49EF-BA0B-FDFDEF096C42}" dt="2022-09-14T18:57:32.323" v="1644" actId="1076"/>
        <pc:sldMkLst>
          <pc:docMk/>
          <pc:sldMk cId="105250799" sldId="1894"/>
        </pc:sldMkLst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2" creationId="{6AB2786C-3AC3-3D27-0E4C-5379E8F1D9F9}"/>
          </ac:spMkLst>
        </pc:spChg>
        <pc:spChg chg="del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3" creationId="{557131EF-ABD0-004B-6729-277E57039BCA}"/>
          </ac:spMkLst>
        </pc:spChg>
        <pc:spChg chg="del mod ord">
          <ac:chgData name="Andrew Holmes" userId="eb9da5768798d098" providerId="LiveId" clId="{78ABE1B5-A4FE-49EF-BA0B-FDFDEF096C42}" dt="2022-09-14T18:52:27.440" v="1465" actId="700"/>
          <ac:spMkLst>
            <pc:docMk/>
            <pc:sldMk cId="105250799" sldId="1894"/>
            <ac:spMk id="4" creationId="{CF368B94-6700-D2EF-9285-FA2A65611CDE}"/>
          </ac:spMkLst>
        </pc:spChg>
        <pc:spChg chg="add mod ord">
          <ac:chgData name="Andrew Holmes" userId="eb9da5768798d098" providerId="LiveId" clId="{78ABE1B5-A4FE-49EF-BA0B-FDFDEF096C42}" dt="2022-09-14T18:56:03.021" v="1540" actId="20577"/>
          <ac:spMkLst>
            <pc:docMk/>
            <pc:sldMk cId="105250799" sldId="1894"/>
            <ac:spMk id="5" creationId="{16C16E9E-D606-9EAB-04D8-E8770365B66F}"/>
          </ac:spMkLst>
        </pc:spChg>
        <pc:spChg chg="add mod ord">
          <ac:chgData name="Andrew Holmes" userId="eb9da5768798d098" providerId="LiveId" clId="{78ABE1B5-A4FE-49EF-BA0B-FDFDEF096C42}" dt="2022-09-14T18:56:33.199" v="1637" actId="20577"/>
          <ac:spMkLst>
            <pc:docMk/>
            <pc:sldMk cId="105250799" sldId="1894"/>
            <ac:spMk id="6" creationId="{ED2F2647-95A7-F2D7-B26B-76319AFC1A2E}"/>
          </ac:spMkLst>
        </pc:spChg>
        <pc:picChg chg="add mod">
          <ac:chgData name="Andrew Holmes" userId="eb9da5768798d098" providerId="LiveId" clId="{78ABE1B5-A4FE-49EF-BA0B-FDFDEF096C42}" dt="2022-09-14T18:57:32.323" v="1644" actId="1076"/>
          <ac:picMkLst>
            <pc:docMk/>
            <pc:sldMk cId="105250799" sldId="1894"/>
            <ac:picMk id="8" creationId="{4B90A2FD-A71F-E330-D47D-5E70A9CCD3EF}"/>
          </ac:picMkLst>
        </pc:picChg>
      </pc:sldChg>
      <pc:sldChg chg="addSp delSp modSp new mod modClrScheme chgLayout">
        <pc:chgData name="Andrew Holmes" userId="eb9da5768798d098" providerId="LiveId" clId="{78ABE1B5-A4FE-49EF-BA0B-FDFDEF096C42}" dt="2022-09-15T04:56:53.168" v="2735" actId="20577"/>
        <pc:sldMkLst>
          <pc:docMk/>
          <pc:sldMk cId="1799808403" sldId="1895"/>
        </pc:sldMkLst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2" creationId="{E7DF1332-46CC-A715-A114-D7E77F31563B}"/>
          </ac:spMkLst>
        </pc:spChg>
        <pc:spChg chg="del mod ord">
          <ac:chgData name="Andrew Holmes" userId="eb9da5768798d098" providerId="LiveId" clId="{78ABE1B5-A4FE-49EF-BA0B-FDFDEF096C42}" dt="2022-09-14T19:06:00.826" v="1737" actId="700"/>
          <ac:spMkLst>
            <pc:docMk/>
            <pc:sldMk cId="1799808403" sldId="1895"/>
            <ac:spMk id="3" creationId="{DF905E4E-351E-B464-9EC6-DBFF71C7D0C1}"/>
          </ac:spMkLst>
        </pc:spChg>
        <pc:spChg chg="add mod ord">
          <ac:chgData name="Andrew Holmes" userId="eb9da5768798d098" providerId="LiveId" clId="{78ABE1B5-A4FE-49EF-BA0B-FDFDEF096C42}" dt="2022-09-15T04:56:53.168" v="2735" actId="20577"/>
          <ac:spMkLst>
            <pc:docMk/>
            <pc:sldMk cId="1799808403" sldId="1895"/>
            <ac:spMk id="4" creationId="{5A8A930B-4574-EEAF-8CF0-213D6BDCBA66}"/>
          </ac:spMkLst>
        </pc:spChg>
        <pc:spChg chg="add mod ord">
          <ac:chgData name="Andrew Holmes" userId="eb9da5768798d098" providerId="LiveId" clId="{78ABE1B5-A4FE-49EF-BA0B-FDFDEF096C42}" dt="2022-09-15T04:56:44.460" v="2733" actId="20577"/>
          <ac:spMkLst>
            <pc:docMk/>
            <pc:sldMk cId="1799808403" sldId="1895"/>
            <ac:spMk id="5" creationId="{B3BF8FE6-43F6-54D0-E691-474F514EA169}"/>
          </ac:spMkLst>
        </pc:spChg>
        <pc:spChg chg="add mod">
          <ac:chgData name="Andrew Holmes" userId="eb9da5768798d098" providerId="LiveId" clId="{78ABE1B5-A4FE-49EF-BA0B-FDFDEF096C42}" dt="2022-09-15T04:55:28.142" v="2633" actId="1076"/>
          <ac:spMkLst>
            <pc:docMk/>
            <pc:sldMk cId="1799808403" sldId="1895"/>
            <ac:spMk id="6" creationId="{6184099D-9A73-DD17-B48B-BAA239F033AE}"/>
          </ac:spMkLst>
        </pc:spChg>
        <pc:picChg chg="add mod">
          <ac:chgData name="Andrew Holmes" userId="eb9da5768798d098" providerId="LiveId" clId="{78ABE1B5-A4FE-49EF-BA0B-FDFDEF096C42}" dt="2022-09-15T04:55:59.144" v="2646" actId="1076"/>
          <ac:picMkLst>
            <pc:docMk/>
            <pc:sldMk cId="1799808403" sldId="1895"/>
            <ac:picMk id="8" creationId="{49779341-235E-30A8-F1F0-A456E0A3C940}"/>
          </ac:picMkLst>
        </pc:picChg>
      </pc:sldChg>
      <pc:sldChg chg="new del">
        <pc:chgData name="Andrew Holmes" userId="eb9da5768798d098" providerId="LiveId" clId="{78ABE1B5-A4FE-49EF-BA0B-FDFDEF096C42}" dt="2022-09-14T19:02:21.209" v="1702" actId="47"/>
        <pc:sldMkLst>
          <pc:docMk/>
          <pc:sldMk cId="4157384059" sldId="1895"/>
        </pc:sldMkLst>
      </pc:sldChg>
      <pc:sldChg chg="addSp modSp add mod modAnim">
        <pc:chgData name="Andrew Holmes" userId="eb9da5768798d098" providerId="LiveId" clId="{78ABE1B5-A4FE-49EF-BA0B-FDFDEF096C42}" dt="2022-09-16T20:10:48.367" v="4078" actId="14100"/>
        <pc:sldMkLst>
          <pc:docMk/>
          <pc:sldMk cId="142603574" sldId="1896"/>
        </pc:sldMkLst>
        <pc:spChg chg="add mod">
          <ac:chgData name="Andrew Holmes" userId="eb9da5768798d098" providerId="LiveId" clId="{78ABE1B5-A4FE-49EF-BA0B-FDFDEF096C42}" dt="2022-09-16T20:10:48.367" v="4078" actId="14100"/>
          <ac:spMkLst>
            <pc:docMk/>
            <pc:sldMk cId="142603574" sldId="1896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19:53:47.512" v="3357" actId="14100"/>
          <ac:spMkLst>
            <pc:docMk/>
            <pc:sldMk cId="142603574" sldId="1896"/>
            <ac:spMk id="16" creationId="{82B839A9-BE4F-40C7-ABA3-682B626FFB08}"/>
          </ac:spMkLst>
        </pc:spChg>
      </pc:sldChg>
      <pc:sldChg chg="addSp delSp modSp add mod modAnim">
        <pc:chgData name="Andrew Holmes" userId="eb9da5768798d098" providerId="LiveId" clId="{78ABE1B5-A4FE-49EF-BA0B-FDFDEF096C42}" dt="2022-09-16T20:07:56.889" v="4067" actId="207"/>
        <pc:sldMkLst>
          <pc:docMk/>
          <pc:sldMk cId="2287041601" sldId="1897"/>
        </pc:sldMkLst>
        <pc:spChg chg="del">
          <ac:chgData name="Andrew Holmes" userId="eb9da5768798d098" providerId="LiveId" clId="{78ABE1B5-A4FE-49EF-BA0B-FDFDEF096C42}" dt="2022-09-16T19:58:52.814" v="3512" actId="478"/>
          <ac:spMkLst>
            <pc:docMk/>
            <pc:sldMk cId="2287041601" sldId="1897"/>
            <ac:spMk id="3" creationId="{8CAC9E73-2A87-0DF7-3429-0D08BD9D36A1}"/>
          </ac:spMkLst>
        </pc:spChg>
        <pc:spChg chg="mod">
          <ac:chgData name="Andrew Holmes" userId="eb9da5768798d098" providerId="LiveId" clId="{78ABE1B5-A4FE-49EF-BA0B-FDFDEF096C42}" dt="2022-09-16T20:07:56.889" v="4067" actId="207"/>
          <ac:spMkLst>
            <pc:docMk/>
            <pc:sldMk cId="2287041601" sldId="1897"/>
            <ac:spMk id="16" creationId="{82B839A9-BE4F-40C7-ABA3-682B626FFB08}"/>
          </ac:spMkLst>
        </pc:spChg>
        <pc:picChg chg="add mod">
          <ac:chgData name="Andrew Holmes" userId="eb9da5768798d098" providerId="LiveId" clId="{78ABE1B5-A4FE-49EF-BA0B-FDFDEF096C42}" dt="2022-09-16T19:59:55.159" v="3589" actId="1076"/>
          <ac:picMkLst>
            <pc:docMk/>
            <pc:sldMk cId="2287041601" sldId="1897"/>
            <ac:picMk id="4" creationId="{132260C0-5E48-E503-B370-64DAC2F482AF}"/>
          </ac:picMkLst>
        </pc:picChg>
      </pc:sldChg>
      <pc:sldChg chg="delSp modSp add mod">
        <pc:chgData name="Andrew Holmes" userId="eb9da5768798d098" providerId="LiveId" clId="{78ABE1B5-A4FE-49EF-BA0B-FDFDEF096C42}" dt="2022-09-16T20:10:37.684" v="4076" actId="1076"/>
        <pc:sldMkLst>
          <pc:docMk/>
          <pc:sldMk cId="80912395" sldId="1898"/>
        </pc:sldMkLst>
        <pc:spChg chg="mod">
          <ac:chgData name="Andrew Holmes" userId="eb9da5768798d098" providerId="LiveId" clId="{78ABE1B5-A4FE-49EF-BA0B-FDFDEF096C42}" dt="2022-09-16T20:10:37.684" v="4076" actId="1076"/>
          <ac:spMkLst>
            <pc:docMk/>
            <pc:sldMk cId="80912395" sldId="1898"/>
            <ac:spMk id="16" creationId="{82B839A9-BE4F-40C7-ABA3-682B626FFB08}"/>
          </ac:spMkLst>
        </pc:spChg>
        <pc:picChg chg="del">
          <ac:chgData name="Andrew Holmes" userId="eb9da5768798d098" providerId="LiveId" clId="{78ABE1B5-A4FE-49EF-BA0B-FDFDEF096C42}" dt="2022-09-16T20:00:44.663" v="3652" actId="478"/>
          <ac:picMkLst>
            <pc:docMk/>
            <pc:sldMk cId="80912395" sldId="1898"/>
            <ac:picMk id="4" creationId="{132260C0-5E48-E503-B370-64DAC2F482AF}"/>
          </ac:picMkLst>
        </pc:picChg>
      </pc:sldChg>
      <pc:sldChg chg="modSp add mod">
        <pc:chgData name="Andrew Holmes" userId="eb9da5768798d098" providerId="LiveId" clId="{78ABE1B5-A4FE-49EF-BA0B-FDFDEF096C42}" dt="2022-09-16T20:10:22.466" v="4073" actId="403"/>
        <pc:sldMkLst>
          <pc:docMk/>
          <pc:sldMk cId="3469540251" sldId="1899"/>
        </pc:sldMkLst>
        <pc:spChg chg="mod">
          <ac:chgData name="Andrew Holmes" userId="eb9da5768798d098" providerId="LiveId" clId="{78ABE1B5-A4FE-49EF-BA0B-FDFDEF096C42}" dt="2022-09-16T20:10:22.466" v="4073" actId="403"/>
          <ac:spMkLst>
            <pc:docMk/>
            <pc:sldMk cId="3469540251" sldId="1899"/>
            <ac:spMk id="16" creationId="{82B839A9-BE4F-40C7-ABA3-682B626FFB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12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63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8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10/7/2022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al.cs50.io/3/fre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tutorialspoint.com/c_standard_library/c_function_fseek.htm" TargetMode="External"/><Relationship Id="rId4" Type="http://schemas.openxmlformats.org/officeDocument/2006/relationships/hyperlink" Target="https://manual.cs50.io/3/fwrit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hyperlink" Target="https://cs50.harvard.edu/college/2022/fall/labs/4/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s50.harvard.edu/college/2022/spring/psets/4/recover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andrewscs50lab/shared_invite/zt-1gjr8p5k5-zkDwaPOjdnp1GGBxkVY0mw" TargetMode="External"/><Relationship Id="rId2" Type="http://schemas.openxmlformats.org/officeDocument/2006/relationships/hyperlink" Target="mailto:aholmes@college.harvard.edu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s50.harvard.edu/college/2022/fall/labs/4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olors.co/generate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CS50 </a:t>
            </a:r>
            <a:r>
              <a:rPr lang="en-US"/>
              <a:t>Lab 4</a:t>
            </a:r>
            <a:br>
              <a:rPr lang="en-US" dirty="0"/>
            </a:br>
            <a:r>
              <a:rPr lang="en-US" i="1" dirty="0"/>
              <a:t>Andrew Holmes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Topic review: </a:t>
            </a:r>
            <a:r>
              <a:rPr lang="en-US" dirty="0">
                <a:solidFill>
                  <a:srgbClr val="FF0000"/>
                </a:solidFill>
              </a:rPr>
              <a:t>Files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373480"/>
            <a:ext cx="10667999" cy="4767943"/>
          </a:xfrm>
        </p:spPr>
        <p:txBody>
          <a:bodyPr/>
          <a:lstStyle/>
          <a:p>
            <a:r>
              <a:rPr lang="en-US" sz="3600" b="1" dirty="0"/>
              <a:t>New data type: FILE (requires </a:t>
            </a:r>
            <a:r>
              <a:rPr lang="en-US" sz="3600" b="1" dirty="0" err="1"/>
              <a:t>stdio.h</a:t>
            </a:r>
            <a:r>
              <a:rPr lang="en-US" sz="3600" b="1" dirty="0"/>
              <a:t>)</a:t>
            </a:r>
          </a:p>
          <a:p>
            <a:endParaRPr lang="en-US" sz="3600" b="1" dirty="0"/>
          </a:p>
          <a:p>
            <a:r>
              <a:rPr lang="en-US" sz="3600" b="1" dirty="0"/>
              <a:t>Let’s examine how some of these functions work:</a:t>
            </a:r>
            <a:endParaRPr lang="en-US" sz="3600" b="1" dirty="0">
              <a:hlinkClick r:id="rId3"/>
            </a:endParaRPr>
          </a:p>
          <a:p>
            <a:r>
              <a:rPr lang="en-US" sz="3600" b="1" dirty="0">
                <a:hlinkClick r:id="rId3"/>
              </a:rPr>
              <a:t>https://manual.cs50.io/3/fread</a:t>
            </a:r>
            <a:endParaRPr lang="en-US" sz="3600" b="1" dirty="0"/>
          </a:p>
          <a:p>
            <a:r>
              <a:rPr lang="en-US" sz="3600" b="1" dirty="0">
                <a:hlinkClick r:id="rId4"/>
              </a:rPr>
              <a:t>https://manual.cs50.io/3/fwrite</a:t>
            </a:r>
            <a:r>
              <a:rPr lang="en-US" sz="3600" b="1" dirty="0"/>
              <a:t> </a:t>
            </a:r>
          </a:p>
          <a:p>
            <a:endParaRPr lang="en-US" sz="3600" b="1" dirty="0"/>
          </a:p>
          <a:p>
            <a:r>
              <a:rPr lang="en-US" sz="3600" b="1" dirty="0"/>
              <a:t>Needed for reverse:</a:t>
            </a:r>
          </a:p>
          <a:p>
            <a:r>
              <a:rPr lang="en-US" sz="3600" b="1" dirty="0">
                <a:hlinkClick r:id="rId5"/>
              </a:rPr>
              <a:t>https://www.tutorialspoint.com/c_standard_library/c_function_fseek.htm</a:t>
            </a:r>
            <a:r>
              <a:rPr lang="en-US" sz="3600" b="1" dirty="0"/>
              <a:t>  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070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DAF849-0876-0E3C-84EC-A9D94E087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What is happening in this code?</a:t>
            </a:r>
            <a:endParaRPr lang="en-GB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1D65D-2397-D2BD-50C5-5F277F10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81FCD-9667-CF02-AAFE-5670EC1D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39809"/>
            <a:ext cx="9256254" cy="1315232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32EBB12-0CA8-216A-95E2-3A355037E71F}"/>
              </a:ext>
            </a:extLst>
          </p:cNvPr>
          <p:cNvSpPr txBox="1">
            <a:spLocks/>
          </p:cNvSpPr>
          <p:nvPr/>
        </p:nvSpPr>
        <p:spPr>
          <a:xfrm>
            <a:off x="762000" y="4309900"/>
            <a:ext cx="10668000" cy="111164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4000" dirty="0"/>
              <a:t>Why do I not need to pass &amp;header as the first argument?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B87FDFC-6BC8-F5D8-766B-0071F900C5EC}"/>
              </a:ext>
            </a:extLst>
          </p:cNvPr>
          <p:cNvSpPr txBox="1">
            <a:spLocks/>
          </p:cNvSpPr>
          <p:nvPr/>
        </p:nvSpPr>
        <p:spPr>
          <a:xfrm>
            <a:off x="762000" y="5515816"/>
            <a:ext cx="10668000" cy="111164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3600" dirty="0">
                <a:solidFill>
                  <a:srgbClr val="FFFF00"/>
                </a:solidFill>
              </a:rPr>
              <a:t>A: when we store an array variable, our variable is actually a pointer to the first location in the array</a:t>
            </a:r>
          </a:p>
        </p:txBody>
      </p:sp>
    </p:spTree>
    <p:extLst>
      <p:ext uri="{BB962C8B-B14F-4D97-AF65-F5344CB8AC3E}">
        <p14:creationId xmlns:p14="http://schemas.microsoft.com/office/powerpoint/2010/main" val="274543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C16E9E-D606-9EAB-04D8-E877036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problem: Volume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F2647-95A7-F2D7-B26B-76319AFC1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90698"/>
            <a:ext cx="6263951" cy="38823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Change the volume of a sound file!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hlinkClick r:id="rId2"/>
              </a:rPr>
              <a:t>https://cs50.harvard.edu/college/2022/fall/labs/4/</a:t>
            </a:r>
            <a:r>
              <a:rPr lang="en-GB" sz="4000" dirty="0"/>
              <a:t> 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B90A2FD-A71F-E330-D47D-5E70A9CC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457" y="2145263"/>
            <a:ext cx="2567473" cy="25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PSET 4 pointers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492899"/>
            <a:ext cx="7219043" cy="4649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Start early if you can, generally one of the most demanding PSETS</a:t>
            </a:r>
          </a:p>
          <a:p>
            <a:r>
              <a:rPr lang="en-US" dirty="0"/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harder and easier versions are the same up until the final function, the final function of filter is harder. Consider which functions are </a:t>
            </a:r>
            <a:r>
              <a:rPr lang="en-US" dirty="0"/>
              <a:t>destructive -&gt; </a:t>
            </a:r>
            <a:r>
              <a:rPr lang="en-US" b="0" dirty="0"/>
              <a:t>may need a second image for output</a:t>
            </a:r>
            <a:endParaRPr lang="en-US" dirty="0"/>
          </a:p>
          <a:p>
            <a:r>
              <a:rPr lang="en-US" dirty="0"/>
              <a:t>Recover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Use the CS50 manual pages for </a:t>
            </a:r>
            <a:r>
              <a:rPr lang="en-US" b="0" dirty="0" err="1"/>
              <a:t>sprintf</a:t>
            </a:r>
            <a:r>
              <a:rPr lang="en-US" b="0" dirty="0"/>
              <a:t>, or last year’s walkthrough video (</a:t>
            </a:r>
            <a:r>
              <a:rPr lang="en-US" b="0" dirty="0">
                <a:hlinkClick r:id="rId2"/>
              </a:rPr>
              <a:t>here</a:t>
            </a:r>
            <a:r>
              <a:rPr lang="en-US" b="0" dirty="0"/>
              <a:t>)</a:t>
            </a:r>
          </a:p>
          <a:p>
            <a:r>
              <a:rPr lang="en-US" dirty="0"/>
              <a:t>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Remember that </a:t>
            </a:r>
            <a:r>
              <a:rPr lang="en-US" b="0" dirty="0" err="1"/>
              <a:t>fread</a:t>
            </a:r>
            <a:r>
              <a:rPr lang="en-US" b="0" dirty="0"/>
              <a:t> moves the pointer in your file: if you want to move backwards a byte after reading a byte, you need to actually </a:t>
            </a:r>
            <a:r>
              <a:rPr lang="en-US" b="0" dirty="0" err="1"/>
              <a:t>fseek</a:t>
            </a:r>
            <a:r>
              <a:rPr lang="en-US" b="0" dirty="0"/>
              <a:t> back 2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Easier than recover in my opinion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0" y="4688289"/>
            <a:ext cx="9141397" cy="615553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Cya</a:t>
            </a:r>
            <a:r>
              <a:rPr lang="en-US" sz="4000" b="1" dirty="0">
                <a:solidFill>
                  <a:schemeClr val="tx1"/>
                </a:solidFill>
              </a:rPr>
              <a:t> next week :D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Pokémon Go Community Day September - Oshawott | WePC">
            <a:extLst>
              <a:ext uri="{FF2B5EF4-FFF2-40B4-BE49-F238E27FC236}">
                <a16:creationId xmlns:a16="http://schemas.microsoft.com/office/drawing/2014/main" id="{50D6D74D-57BF-C327-B2B4-C68ED958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0" y="788437"/>
            <a:ext cx="6427755" cy="36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DA5E5-53BF-3F47-CEC2-092473DAE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4999"/>
            <a:ext cx="7219043" cy="4019551"/>
          </a:xfrm>
        </p:spPr>
        <p:txBody>
          <a:bodyPr>
            <a:normAutofit lnSpcReduction="10000"/>
          </a:bodyPr>
          <a:lstStyle/>
          <a:p>
            <a:r>
              <a:rPr lang="en-US" sz="2400" u="sng" dirty="0"/>
              <a:t>Tutorial time</a:t>
            </a:r>
          </a:p>
          <a:p>
            <a:r>
              <a:rPr lang="en-US" sz="2400" b="0" dirty="0"/>
              <a:t>5-6pm </a:t>
            </a:r>
            <a:r>
              <a:rPr lang="en-US" sz="2400" b="0" dirty="0" err="1"/>
              <a:t>Pfoho</a:t>
            </a:r>
            <a:r>
              <a:rPr lang="en-US" sz="2400" b="0" dirty="0"/>
              <a:t> </a:t>
            </a:r>
            <a:r>
              <a:rPr lang="en-US" sz="2400" b="0" dirty="0" err="1"/>
              <a:t>dhall</a:t>
            </a:r>
            <a:r>
              <a:rPr lang="en-US" sz="2400" b="0" dirty="0"/>
              <a:t> (can be hybrid, email me if needed)</a:t>
            </a:r>
          </a:p>
          <a:p>
            <a:r>
              <a:rPr lang="en-US" sz="2400" u="sng" dirty="0"/>
              <a:t>Email</a:t>
            </a:r>
            <a:endParaRPr lang="en-US" sz="2400" b="0" dirty="0"/>
          </a:p>
          <a:p>
            <a:r>
              <a:rPr lang="en-US" sz="2400" dirty="0">
                <a:hlinkClick r:id="rId2"/>
              </a:rPr>
              <a:t>aholmes@college.harvard.edu</a:t>
            </a:r>
            <a:endParaRPr lang="en-US" sz="2400" dirty="0"/>
          </a:p>
          <a:p>
            <a:endParaRPr lang="en-US" sz="2400" u="sng" dirty="0">
              <a:hlinkClick r:id="rId3"/>
            </a:endParaRPr>
          </a:p>
          <a:p>
            <a:r>
              <a:rPr lang="en-US" sz="2400" u="sng" dirty="0">
                <a:hlinkClick r:id="rId3"/>
              </a:rPr>
              <a:t>Slack</a:t>
            </a:r>
            <a:endParaRPr lang="en-US" sz="2400" b="0" dirty="0"/>
          </a:p>
          <a:p>
            <a:r>
              <a:rPr lang="en-US" sz="2400" b="0" dirty="0"/>
              <a:t>Now created – please join, this will be best way to reach me if needed and I will post announcements/info there.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9B8C64-6B03-CA49-CC44-F37FB66E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1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558553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Today’s Logistics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1894243"/>
            <a:ext cx="7799387" cy="3993373"/>
          </a:xfrm>
        </p:spPr>
        <p:txBody>
          <a:bodyPr/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Topic review: images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Lab problem - smiley</a:t>
            </a:r>
            <a:endParaRPr lang="en-US" sz="4000" dirty="0">
              <a:solidFill>
                <a:srgbClr val="00206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</a:rPr>
              <a:t>Topic review: pointers &amp; files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Lab problem - volume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Topic review: images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660849"/>
            <a:ext cx="10667999" cy="4767943"/>
          </a:xfrm>
        </p:spPr>
        <p:txBody>
          <a:bodyPr/>
          <a:lstStyle/>
          <a:p>
            <a:endParaRPr lang="en-US" sz="2800" b="1" dirty="0"/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ACC18-398E-54F7-3E6D-C14AE945483F}"/>
              </a:ext>
            </a:extLst>
          </p:cNvPr>
          <p:cNvSpPr txBox="1"/>
          <p:nvPr/>
        </p:nvSpPr>
        <p:spPr>
          <a:xfrm>
            <a:off x="762000" y="192534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Hexadecimal: base 16 (0 – 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Prefixed by 0x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How to represent a pixel?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DDF8D-6DC9-06D1-2ED8-E9A63304BD8F}"/>
              </a:ext>
            </a:extLst>
          </p:cNvPr>
          <p:cNvSpPr txBox="1"/>
          <p:nvPr/>
        </p:nvSpPr>
        <p:spPr>
          <a:xfrm>
            <a:off x="1701674" y="4050077"/>
            <a:ext cx="35541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typedef struct{</a:t>
            </a:r>
          </a:p>
          <a:p>
            <a:r>
              <a:rPr lang="en-GB" sz="2800" dirty="0"/>
              <a:t>    BYTE  </a:t>
            </a:r>
            <a:r>
              <a:rPr lang="en-GB" sz="2800" dirty="0" err="1"/>
              <a:t>rgbtBlue</a:t>
            </a:r>
            <a:r>
              <a:rPr lang="en-GB" sz="2800" dirty="0"/>
              <a:t>;    </a:t>
            </a:r>
          </a:p>
          <a:p>
            <a:r>
              <a:rPr lang="en-GB" sz="2800" dirty="0"/>
              <a:t>    BYTE  </a:t>
            </a:r>
            <a:r>
              <a:rPr lang="en-GB" sz="2800" dirty="0" err="1"/>
              <a:t>rgbtGreen</a:t>
            </a:r>
            <a:r>
              <a:rPr lang="en-GB" sz="2800" dirty="0"/>
              <a:t>;</a:t>
            </a:r>
          </a:p>
          <a:p>
            <a:r>
              <a:rPr lang="en-GB" sz="2800" dirty="0"/>
              <a:t>    BYTE  </a:t>
            </a:r>
            <a:r>
              <a:rPr lang="en-GB" sz="2800" dirty="0" err="1"/>
              <a:t>rgbtRed</a:t>
            </a:r>
            <a:r>
              <a:rPr lang="en-GB" sz="2800" dirty="0"/>
              <a:t>;</a:t>
            </a:r>
          </a:p>
          <a:p>
            <a:r>
              <a:rPr lang="en-GB" sz="2800" dirty="0"/>
              <a:t>} RGBTRIPLE;</a:t>
            </a:r>
          </a:p>
        </p:txBody>
      </p:sp>
    </p:spTree>
    <p:extLst>
      <p:ext uri="{BB962C8B-B14F-4D97-AF65-F5344CB8AC3E}">
        <p14:creationId xmlns:p14="http://schemas.microsoft.com/office/powerpoint/2010/main" val="14260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C16E9E-D606-9EAB-04D8-E877036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problem: smiley (filter practice)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2F2647-95A7-F2D7-B26B-76319AFC1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90698"/>
            <a:ext cx="6263951" cy="38823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Create a colorful face! (Hopefully less demonic than mine!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hlinkClick r:id="rId2"/>
              </a:rPr>
              <a:t>https://cs50.harvard.edu/college/2022/fall/labs/4/</a:t>
            </a:r>
            <a:r>
              <a:rPr lang="en-GB" sz="36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0527F-6E4C-B427-1F67-68AE8216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261" y="2958262"/>
            <a:ext cx="1350637" cy="1350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CDF5E-9179-1EB1-E6D8-E2332B4BF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277" y="3897581"/>
            <a:ext cx="1441332" cy="1441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2F2BEE-B598-1AB1-AC2C-282ACB3D8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749" y="1694119"/>
            <a:ext cx="1350637" cy="1350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1F2060-F58E-98A4-4B25-470A96CA6E5C}"/>
              </a:ext>
            </a:extLst>
          </p:cNvPr>
          <p:cNvSpPr txBox="1"/>
          <p:nvPr/>
        </p:nvSpPr>
        <p:spPr>
          <a:xfrm>
            <a:off x="2771881" y="4618247"/>
            <a:ext cx="3864990" cy="1200329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hlinkClick r:id="rId6"/>
              </a:rPr>
              <a:t>https://coolors.co/generate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81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Topic review: </a:t>
            </a:r>
            <a:r>
              <a:rPr lang="en-US" dirty="0">
                <a:solidFill>
                  <a:schemeClr val="accent2"/>
                </a:solidFill>
              </a:rPr>
              <a:t>Pointers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660849"/>
            <a:ext cx="10667999" cy="4767943"/>
          </a:xfrm>
        </p:spPr>
        <p:txBody>
          <a:bodyPr/>
          <a:lstStyle/>
          <a:p>
            <a:endParaRPr lang="en-US" sz="2800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5352A-A278-A656-D28E-31D97083898A}"/>
              </a:ext>
            </a:extLst>
          </p:cNvPr>
          <p:cNvSpPr txBox="1"/>
          <p:nvPr/>
        </p:nvSpPr>
        <p:spPr>
          <a:xfrm>
            <a:off x="762000" y="1576873"/>
            <a:ext cx="506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FFFF00"/>
                </a:solidFill>
              </a:rPr>
              <a:t>What is a pointer?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ACC18-398E-54F7-3E6D-C14AE945483F}"/>
              </a:ext>
            </a:extLst>
          </p:cNvPr>
          <p:cNvSpPr txBox="1"/>
          <p:nvPr/>
        </p:nvSpPr>
        <p:spPr>
          <a:xfrm>
            <a:off x="762000" y="2369976"/>
            <a:ext cx="54335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variable that stores the </a:t>
            </a:r>
            <a:r>
              <a:rPr lang="en-US" sz="3200" b="1" dirty="0"/>
              <a:t>address</a:t>
            </a:r>
            <a:r>
              <a:rPr lang="en-US" sz="3200" dirty="0"/>
              <a:t> of another object/variable</a:t>
            </a:r>
          </a:p>
          <a:p>
            <a:endParaRPr lang="en-US" sz="3200" dirty="0"/>
          </a:p>
          <a:p>
            <a:r>
              <a:rPr lang="en-US" sz="3200" dirty="0"/>
              <a:t>Type* var gives a variable that stores an address of a variable of type </a:t>
            </a:r>
            <a:r>
              <a:rPr lang="en-US" sz="3200" dirty="0" err="1"/>
              <a:t>Type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99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BD046A-A924-F2BA-8F5A-217F68D87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994186"/>
            <a:ext cx="10668000" cy="3037725"/>
          </a:xfrm>
        </p:spPr>
        <p:txBody>
          <a:bodyPr/>
          <a:lstStyle/>
          <a:p>
            <a:r>
              <a:rPr lang="en-US" sz="3200" dirty="0"/>
              <a:t>The dereference operator: 			*</a:t>
            </a:r>
          </a:p>
          <a:p>
            <a:endParaRPr lang="en-US" sz="3200" dirty="0"/>
          </a:p>
          <a:p>
            <a:r>
              <a:rPr lang="en-US" sz="3200" dirty="0"/>
              <a:t>Finding the address of a variable: 		&amp;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4152-A738-14D7-D03C-2D8E0C4EB04A}"/>
              </a:ext>
            </a:extLst>
          </p:cNvPr>
          <p:cNvSpPr txBox="1"/>
          <p:nvPr/>
        </p:nvSpPr>
        <p:spPr>
          <a:xfrm>
            <a:off x="3967668" y="3925794"/>
            <a:ext cx="4256663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 num = 5;</a:t>
            </a:r>
          </a:p>
          <a:p>
            <a:r>
              <a:rPr lang="en-US" sz="4000" dirty="0">
                <a:solidFill>
                  <a:schemeClr val="bg1"/>
                </a:solidFill>
              </a:rPr>
              <a:t>int* </a:t>
            </a:r>
            <a:r>
              <a:rPr lang="en-US" sz="4000" dirty="0" err="1">
                <a:solidFill>
                  <a:schemeClr val="bg1"/>
                </a:solidFill>
              </a:rPr>
              <a:t>addr</a:t>
            </a:r>
            <a:r>
              <a:rPr lang="en-US" sz="4000" dirty="0">
                <a:solidFill>
                  <a:schemeClr val="bg1"/>
                </a:solidFill>
              </a:rPr>
              <a:t> = &amp;num;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printf</a:t>
            </a:r>
            <a:r>
              <a:rPr lang="en-US" sz="4000" dirty="0">
                <a:solidFill>
                  <a:schemeClr val="bg1"/>
                </a:solidFill>
              </a:rPr>
              <a:t>(“%</a:t>
            </a:r>
            <a:r>
              <a:rPr lang="en-US" sz="4000" dirty="0" err="1">
                <a:solidFill>
                  <a:schemeClr val="bg1"/>
                </a:solidFill>
              </a:rPr>
              <a:t>i</a:t>
            </a:r>
            <a:r>
              <a:rPr lang="en-US" sz="4000" dirty="0">
                <a:solidFill>
                  <a:schemeClr val="bg1"/>
                </a:solidFill>
              </a:rPr>
              <a:t>”, *</a:t>
            </a:r>
            <a:r>
              <a:rPr lang="en-US" sz="4000" dirty="0" err="1">
                <a:solidFill>
                  <a:schemeClr val="bg1"/>
                </a:solidFill>
              </a:rPr>
              <a:t>addr</a:t>
            </a:r>
            <a:r>
              <a:rPr lang="en-US" sz="4000" dirty="0">
                <a:solidFill>
                  <a:schemeClr val="bg1"/>
                </a:solidFill>
              </a:rPr>
              <a:t>);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587DB-E378-923A-CEF7-E86A5D95938E}"/>
              </a:ext>
            </a:extLst>
          </p:cNvPr>
          <p:cNvSpPr txBox="1"/>
          <p:nvPr/>
        </p:nvSpPr>
        <p:spPr>
          <a:xfrm>
            <a:off x="762000" y="866754"/>
            <a:ext cx="506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FFFF00"/>
                </a:solidFill>
              </a:rPr>
              <a:t>Pointer operations?</a:t>
            </a:r>
          </a:p>
        </p:txBody>
      </p:sp>
    </p:spTree>
    <p:extLst>
      <p:ext uri="{BB962C8B-B14F-4D97-AF65-F5344CB8AC3E}">
        <p14:creationId xmlns:p14="http://schemas.microsoft.com/office/powerpoint/2010/main" val="417113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0E13B2-BB65-5233-4C3C-501F176E4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2"/>
            <a:ext cx="7107677" cy="41110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Use things already stored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Linked lists &amp; other data structures (next week!)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BFE1B-A90B-AF59-2F6C-F8EF80EA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pointers?</a:t>
            </a:r>
            <a:endParaRPr lang="en-GB" dirty="0"/>
          </a:p>
        </p:txBody>
      </p:sp>
      <p:pic>
        <p:nvPicPr>
          <p:cNvPr id="3074" name="Picture 2" descr="Linked List Data Structure">
            <a:extLst>
              <a:ext uri="{FF2B5EF4-FFF2-40B4-BE49-F238E27FC236}">
                <a16:creationId xmlns:a16="http://schemas.microsoft.com/office/drawing/2014/main" id="{FADB19E1-3708-BAD9-635A-885B9149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50" y="3985777"/>
            <a:ext cx="11444997" cy="178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D1A80-B62E-29EB-B8A3-C9CCF7F12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488" y="1515438"/>
            <a:ext cx="3702748" cy="23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8BF61F-DBF4-3AF7-8C38-9C1284D2B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783951"/>
            <a:ext cx="10668000" cy="3216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25A9A-6241-529B-995A-9E8A9B96106F}"/>
              </a:ext>
            </a:extLst>
          </p:cNvPr>
          <p:cNvSpPr txBox="1"/>
          <p:nvPr/>
        </p:nvSpPr>
        <p:spPr>
          <a:xfrm>
            <a:off x="762000" y="866754"/>
            <a:ext cx="506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FFFF00"/>
                </a:solidFill>
              </a:rPr>
              <a:t>Malloc and free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04A36-F731-52AB-CD5C-68880B83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3951"/>
            <a:ext cx="10309996" cy="1572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2A813-0F67-493C-950F-C8664467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68639"/>
            <a:ext cx="3412478" cy="1310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F9EF6-7CBC-2343-4685-468B22D5EFD6}"/>
              </a:ext>
            </a:extLst>
          </p:cNvPr>
          <p:cNvSpPr txBox="1"/>
          <p:nvPr/>
        </p:nvSpPr>
        <p:spPr>
          <a:xfrm>
            <a:off x="6235430" y="3978613"/>
            <a:ext cx="4591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ALWAYS FREE ANY MEMORY YOU MALLOC</a:t>
            </a:r>
            <a:endParaRPr lang="en-GB" sz="4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3731</TotalTime>
  <Words>531</Words>
  <Application>Microsoft Office PowerPoint</Application>
  <PresentationFormat>Widescreen</PresentationFormat>
  <Paragraphs>73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Segoe UI</vt:lpstr>
      <vt:lpstr>1_Office Theme</vt:lpstr>
      <vt:lpstr>CS50 Lab 4 Andrew Holmes</vt:lpstr>
      <vt:lpstr>Useful info</vt:lpstr>
      <vt:lpstr>Today’s Logistics</vt:lpstr>
      <vt:lpstr>Topic review: images</vt:lpstr>
      <vt:lpstr>Lab problem: smiley (filter practice)</vt:lpstr>
      <vt:lpstr>Topic review: Pointers</vt:lpstr>
      <vt:lpstr>PowerPoint Presentation</vt:lpstr>
      <vt:lpstr>Why do we need pointers?</vt:lpstr>
      <vt:lpstr>PowerPoint Presentation</vt:lpstr>
      <vt:lpstr>Topic review: Files</vt:lpstr>
      <vt:lpstr>Example</vt:lpstr>
      <vt:lpstr>Lab problem: Volume</vt:lpstr>
      <vt:lpstr>PSET 4 pointers </vt:lpstr>
      <vt:lpstr>Cya next week :D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Lab 2 Andrew Holmes</dc:title>
  <dc:subject/>
  <dc:creator>Andrew Holmes</dc:creator>
  <cp:keywords/>
  <dc:description/>
  <cp:lastModifiedBy>Andrew Holmes</cp:lastModifiedBy>
  <cp:revision>1</cp:revision>
  <dcterms:created xsi:type="dcterms:W3CDTF">2022-09-13T22:42:40Z</dcterms:created>
  <dcterms:modified xsi:type="dcterms:W3CDTF">2022-10-07T05:51:43Z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