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1866" r:id="rId5"/>
    <p:sldId id="1868" r:id="rId6"/>
    <p:sldId id="1909" r:id="rId7"/>
    <p:sldId id="1917" r:id="rId8"/>
    <p:sldId id="1918" r:id="rId9"/>
    <p:sldId id="1919" r:id="rId10"/>
    <p:sldId id="1920" r:id="rId11"/>
    <p:sldId id="1921" r:id="rId12"/>
    <p:sldId id="1922" r:id="rId13"/>
    <p:sldId id="1924" r:id="rId14"/>
    <p:sldId id="1923" r:id="rId15"/>
    <p:sldId id="1913" r:id="rId16"/>
    <p:sldId id="1925" r:id="rId17"/>
    <p:sldId id="1910" r:id="rId18"/>
    <p:sldId id="1914" r:id="rId19"/>
    <p:sldId id="1916" r:id="rId20"/>
    <p:sldId id="1908" r:id="rId21"/>
    <p:sldId id="1870" r:id="rId22"/>
    <p:sldId id="1874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8"/>
            <p14:sldId id="1909"/>
            <p14:sldId id="1917"/>
            <p14:sldId id="1918"/>
            <p14:sldId id="1919"/>
            <p14:sldId id="1920"/>
            <p14:sldId id="1921"/>
            <p14:sldId id="1922"/>
            <p14:sldId id="1924"/>
            <p14:sldId id="1923"/>
            <p14:sldId id="1913"/>
            <p14:sldId id="1925"/>
            <p14:sldId id="1910"/>
            <p14:sldId id="1914"/>
            <p14:sldId id="1916"/>
            <p14:sldId id="1908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73C"/>
    <a:srgbClr val="6A6967"/>
    <a:srgbClr val="F0E6DC"/>
    <a:srgbClr val="ECE0D4"/>
    <a:srgbClr val="D1B497"/>
    <a:srgbClr val="E3D1BF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7910-EB4D-4C38-BCAC-E332E313F31D}" v="13" dt="2022-11-03T17:25:24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56423674-7380-49C1-AC66-17159CF44550}"/>
    <pc:docChg chg="undo custSel addSld delSld modSld modSection">
      <pc:chgData name="Andrew Holmes" userId="eb9da5768798d098" providerId="LiveId" clId="{56423674-7380-49C1-AC66-17159CF44550}" dt="2022-10-07T07:01:25.379" v="1327" actId="1076"/>
      <pc:docMkLst>
        <pc:docMk/>
      </pc:docMkLst>
      <pc:sldChg chg="modSp mod">
        <pc:chgData name="Andrew Holmes" userId="eb9da5768798d098" providerId="LiveId" clId="{56423674-7380-49C1-AC66-17159CF44550}" dt="2022-10-07T05:51:51.275" v="351" actId="20577"/>
        <pc:sldMkLst>
          <pc:docMk/>
          <pc:sldMk cId="4152393503" sldId="1866"/>
        </pc:sldMkLst>
        <pc:spChg chg="mod">
          <ac:chgData name="Andrew Holmes" userId="eb9da5768798d098" providerId="LiveId" clId="{56423674-7380-49C1-AC66-17159CF44550}" dt="2022-10-07T05:51:51.275" v="35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56423674-7380-49C1-AC66-17159CF44550}" dt="2022-10-07T06:50:36.177" v="600" actId="20577"/>
        <pc:sldMkLst>
          <pc:docMk/>
          <pc:sldMk cId="85230843" sldId="1868"/>
        </pc:sldMkLst>
        <pc:spChg chg="mod">
          <ac:chgData name="Andrew Holmes" userId="eb9da5768798d098" providerId="LiveId" clId="{56423674-7380-49C1-AC66-17159CF44550}" dt="2022-10-07T06:50:36.177" v="600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56423674-7380-49C1-AC66-17159CF44550}" dt="2022-10-07T06:14:03.156" v="501" actId="20577"/>
        <pc:sldMkLst>
          <pc:docMk/>
          <pc:sldMk cId="2701910104" sldId="1870"/>
        </pc:sldMkLst>
        <pc:spChg chg="mod">
          <ac:chgData name="Andrew Holmes" userId="eb9da5768798d098" providerId="LiveId" clId="{56423674-7380-49C1-AC66-17159CF44550}" dt="2022-10-07T06:14:03.156" v="501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56423674-7380-49C1-AC66-17159CF44550}" dt="2022-10-06T05:13:32.627" v="7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56423674-7380-49C1-AC66-17159CF44550}" dt="2022-10-06T05:16:22.355" v="345" actId="1076"/>
        <pc:sldMkLst>
          <pc:docMk/>
          <pc:sldMk cId="1533608244" sldId="1874"/>
        </pc:sldMkLst>
        <pc:spChg chg="mod">
          <ac:chgData name="Andrew Holmes" userId="eb9da5768798d098" providerId="LiveId" clId="{56423674-7380-49C1-AC66-17159CF44550}" dt="2022-10-06T05:16:22.355" v="345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modSp mod">
        <pc:chgData name="Andrew Holmes" userId="eb9da5768798d098" providerId="LiveId" clId="{56423674-7380-49C1-AC66-17159CF44550}" dt="2022-10-07T06:50:49.367" v="604" actId="403"/>
        <pc:sldMkLst>
          <pc:docMk/>
          <pc:sldMk cId="1851186468" sldId="1889"/>
        </pc:sldMkLst>
        <pc:spChg chg="mod">
          <ac:chgData name="Andrew Holmes" userId="eb9da5768798d098" providerId="LiveId" clId="{56423674-7380-49C1-AC66-17159CF44550}" dt="2022-10-07T06:50:49.367" v="604" actId="403"/>
          <ac:spMkLst>
            <pc:docMk/>
            <pc:sldMk cId="1851186468" sldId="1889"/>
            <ac:spMk id="4" creationId="{7E9B8C64-6B03-CA49-CC44-F37FB66EA8DB}"/>
          </ac:spMkLst>
        </pc:spChg>
        <pc:spChg chg="mod">
          <ac:chgData name="Andrew Holmes" userId="eb9da5768798d098" providerId="LiveId" clId="{56423674-7380-49C1-AC66-17159CF44550}" dt="2022-10-07T06:50:46.775" v="602" actId="403"/>
          <ac:spMkLst>
            <pc:docMk/>
            <pc:sldMk cId="1851186468" sldId="1889"/>
            <ac:spMk id="5" creationId="{3E7DA5E5-53BF-3F47-CEC2-092473DAE151}"/>
          </ac:spMkLst>
        </pc:spChg>
      </pc:sldChg>
      <pc:sldChg chg="del">
        <pc:chgData name="Andrew Holmes" userId="eb9da5768798d098" providerId="LiveId" clId="{56423674-7380-49C1-AC66-17159CF44550}" dt="2022-10-06T05:13:29.201" v="75" actId="47"/>
        <pc:sldMkLst>
          <pc:docMk/>
          <pc:sldMk cId="105250799" sldId="1894"/>
        </pc:sldMkLst>
      </pc:sldChg>
      <pc:sldChg chg="del">
        <pc:chgData name="Andrew Holmes" userId="eb9da5768798d098" providerId="LiveId" clId="{56423674-7380-49C1-AC66-17159CF44550}" dt="2022-10-06T05:13:19.692" v="68" actId="47"/>
        <pc:sldMkLst>
          <pc:docMk/>
          <pc:sldMk cId="142603574" sldId="1896"/>
        </pc:sldMkLst>
      </pc:sldChg>
      <pc:sldChg chg="del">
        <pc:chgData name="Andrew Holmes" userId="eb9da5768798d098" providerId="LiveId" clId="{56423674-7380-49C1-AC66-17159CF44550}" dt="2022-10-06T05:13:21.640" v="69" actId="47"/>
        <pc:sldMkLst>
          <pc:docMk/>
          <pc:sldMk cId="3999977667" sldId="1905"/>
        </pc:sldMkLst>
      </pc:sldChg>
      <pc:sldChg chg="del">
        <pc:chgData name="Andrew Holmes" userId="eb9da5768798d098" providerId="LiveId" clId="{56423674-7380-49C1-AC66-17159CF44550}" dt="2022-10-06T05:13:26.981" v="73" actId="47"/>
        <pc:sldMkLst>
          <pc:docMk/>
          <pc:sldMk cId="2807092090" sldId="1906"/>
        </pc:sldMkLst>
      </pc:sldChg>
      <pc:sldChg chg="addSp delSp modSp mod">
        <pc:chgData name="Andrew Holmes" userId="eb9da5768798d098" providerId="LiveId" clId="{56423674-7380-49C1-AC66-17159CF44550}" dt="2022-10-07T05:58:39.477" v="375" actId="207"/>
        <pc:sldMkLst>
          <pc:docMk/>
          <pc:sldMk cId="3766814269" sldId="1908"/>
        </pc:sldMkLst>
        <pc:spChg chg="mod">
          <ac:chgData name="Andrew Holmes" userId="eb9da5768798d098" providerId="LiveId" clId="{56423674-7380-49C1-AC66-17159CF44550}" dt="2022-10-06T05:18:19.521" v="348" actId="1076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56423674-7380-49C1-AC66-17159CF44550}" dt="2022-10-07T05:58:39.477" v="375" actId="207"/>
          <ac:spMkLst>
            <pc:docMk/>
            <pc:sldMk cId="3766814269" sldId="1908"/>
            <ac:spMk id="6" creationId="{ED2F2647-95A7-F2D7-B26B-76319AFC1A2E}"/>
          </ac:spMkLst>
        </pc:spChg>
        <pc:spChg chg="del">
          <ac:chgData name="Andrew Holmes" userId="eb9da5768798d098" providerId="LiveId" clId="{56423674-7380-49C1-AC66-17159CF44550}" dt="2022-10-06T05:18:10.112" v="346" actId="478"/>
          <ac:spMkLst>
            <pc:docMk/>
            <pc:sldMk cId="3766814269" sldId="1908"/>
            <ac:spMk id="13" creationId="{E11F2060-F58E-98A4-4B25-470A96CA6E5C}"/>
          </ac:spMkLst>
        </pc:spChg>
        <pc:picChg chg="add mod">
          <ac:chgData name="Andrew Holmes" userId="eb9da5768798d098" providerId="LiveId" clId="{56423674-7380-49C1-AC66-17159CF44550}" dt="2022-10-07T05:58:29.650" v="373" actId="1076"/>
          <ac:picMkLst>
            <pc:docMk/>
            <pc:sldMk cId="3766814269" sldId="1908"/>
            <ac:picMk id="2" creationId="{54C271D8-E932-A312-E406-5E0C796A3EA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0" creationId="{824CDF5E-9179-1EB1-E6D8-E2332B4BF96A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2" creationId="{E82F2BEE-B598-1AB1-AC2C-282ACB3D8B67}"/>
          </ac:picMkLst>
        </pc:picChg>
      </pc:sldChg>
      <pc:sldChg chg="modSp new mod modClrScheme chgLayout">
        <pc:chgData name="Andrew Holmes" userId="eb9da5768798d098" providerId="LiveId" clId="{56423674-7380-49C1-AC66-17159CF44550}" dt="2022-10-07T06:54:32.733" v="781" actId="20577"/>
        <pc:sldMkLst>
          <pc:docMk/>
          <pc:sldMk cId="3696992974" sldId="1909"/>
        </pc:sldMkLst>
        <pc:spChg chg="mod ord">
          <ac:chgData name="Andrew Holmes" userId="eb9da5768798d098" providerId="LiveId" clId="{56423674-7380-49C1-AC66-17159CF44550}" dt="2022-10-07T06:54:27.408" v="772" actId="1076"/>
          <ac:spMkLst>
            <pc:docMk/>
            <pc:sldMk cId="3696992974" sldId="1909"/>
            <ac:spMk id="2" creationId="{9183E59B-241F-D343-19AA-E5C9FA65B668}"/>
          </ac:spMkLst>
        </pc:spChg>
        <pc:spChg chg="mod ord">
          <ac:chgData name="Andrew Holmes" userId="eb9da5768798d098" providerId="LiveId" clId="{56423674-7380-49C1-AC66-17159CF44550}" dt="2022-10-07T06:54:32.733" v="781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del">
        <pc:chgData name="Andrew Holmes" userId="eb9da5768798d098" providerId="LiveId" clId="{56423674-7380-49C1-AC66-17159CF44550}" dt="2022-10-06T05:13:22.670" v="70" actId="47"/>
        <pc:sldMkLst>
          <pc:docMk/>
          <pc:sldMk cId="4171131280" sldId="1909"/>
        </pc:sldMkLst>
      </pc:sldChg>
      <pc:sldChg chg="del">
        <pc:chgData name="Andrew Holmes" userId="eb9da5768798d098" providerId="LiveId" clId="{56423674-7380-49C1-AC66-17159CF44550}" dt="2022-10-06T05:13:23.452" v="71" actId="47"/>
        <pc:sldMkLst>
          <pc:docMk/>
          <pc:sldMk cId="313077619" sldId="1910"/>
        </pc:sldMkLst>
      </pc:sldChg>
      <pc:sldChg chg="addSp delSp modSp new mod chgLayout">
        <pc:chgData name="Andrew Holmes" userId="eb9da5768798d098" providerId="LiveId" clId="{56423674-7380-49C1-AC66-17159CF44550}" dt="2022-10-07T06:56:05.894" v="924" actId="403"/>
        <pc:sldMkLst>
          <pc:docMk/>
          <pc:sldMk cId="3988247119" sldId="1910"/>
        </pc:sldMkLst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2" creationId="{20118DD7-FCEB-F28E-07EB-5973B63A781E}"/>
          </ac:spMkLst>
        </pc:spChg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3" creationId="{4F01C5DD-04A8-092C-3149-F09B5CF43AFF}"/>
          </ac:spMkLst>
        </pc:spChg>
        <pc:spChg chg="add mod ord">
          <ac:chgData name="Andrew Holmes" userId="eb9da5768798d098" providerId="LiveId" clId="{56423674-7380-49C1-AC66-17159CF44550}" dt="2022-10-07T06:55:07.518" v="793" actId="403"/>
          <ac:spMkLst>
            <pc:docMk/>
            <pc:sldMk cId="3988247119" sldId="1910"/>
            <ac:spMk id="4" creationId="{AB4E58E0-D53B-7887-78FA-5B63A22C8E6D}"/>
          </ac:spMkLst>
        </pc:spChg>
        <pc:spChg chg="add mod ord">
          <ac:chgData name="Andrew Holmes" userId="eb9da5768798d098" providerId="LiveId" clId="{56423674-7380-49C1-AC66-17159CF44550}" dt="2022-10-07T06:56:05.894" v="924" actId="403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56423674-7380-49C1-AC66-17159CF44550}" dt="2022-10-06T05:13:25.934" v="72" actId="47"/>
        <pc:sldMkLst>
          <pc:docMk/>
          <pc:sldMk cId="302980848" sldId="1911"/>
        </pc:sldMkLst>
      </pc:sldChg>
      <pc:sldChg chg="addSp delSp modSp new mod chgLayout">
        <pc:chgData name="Andrew Holmes" userId="eb9da5768798d098" providerId="LiveId" clId="{56423674-7380-49C1-AC66-17159CF44550}" dt="2022-10-07T07:01:25.379" v="1327" actId="1076"/>
        <pc:sldMkLst>
          <pc:docMk/>
          <pc:sldMk cId="2930394905" sldId="1911"/>
        </pc:sldMkLst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2" creationId="{B5EA9B88-E842-6EF4-154E-191AA60C5C9C}"/>
          </ac:spMkLst>
        </pc:spChg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3" creationId="{7F104F42-F993-2FB8-6FF0-5EF21DDEE12C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5" creationId="{631EDBC9-0A2C-4DCC-0A33-5123B5E54A72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6" creationId="{33B80257-5DFC-4F9C-5506-2E5C280E54BC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7" creationId="{C882C250-4AEF-0320-0815-D82CFE38536E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8" creationId="{8502400E-A4E9-2FFC-26ED-B2D7F3113F69}"/>
          </ac:spMkLst>
        </pc:spChg>
        <pc:picChg chg="add mod">
          <ac:chgData name="Andrew Holmes" userId="eb9da5768798d098" providerId="LiveId" clId="{56423674-7380-49C1-AC66-17159CF44550}" dt="2022-10-07T07:01:25.379" v="1327" actId="1076"/>
          <ac:picMkLst>
            <pc:docMk/>
            <pc:sldMk cId="2930394905" sldId="1911"/>
            <ac:picMk id="4" creationId="{5D863682-6B4F-BA21-28E0-50FDF71FFD7C}"/>
          </ac:picMkLst>
        </pc:picChg>
      </pc:sldChg>
      <pc:sldChg chg="addSp delSp modSp new mod modClrScheme modAnim chgLayout">
        <pc:chgData name="Andrew Holmes" userId="eb9da5768798d098" providerId="LiveId" clId="{56423674-7380-49C1-AC66-17159CF44550}" dt="2022-10-07T06:59:02.196" v="1320" actId="403"/>
        <pc:sldMkLst>
          <pc:docMk/>
          <pc:sldMk cId="1196766944" sldId="1912"/>
        </pc:sldMkLst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2" creationId="{6CA5CBAD-5777-0DE5-2E4C-9DA473B0DE26}"/>
          </ac:spMkLst>
        </pc:spChg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3" creationId="{D253353B-9A6C-2E0E-618F-10808B16DFC8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4" creationId="{FA90A64D-01A6-5355-3076-21736CEC2F80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5" creationId="{4A81F469-FC39-3792-2E92-A0C7D06E8039}"/>
          </ac:spMkLst>
        </pc:spChg>
        <pc:spChg chg="add mod ord">
          <ac:chgData name="Andrew Holmes" userId="eb9da5768798d098" providerId="LiveId" clId="{56423674-7380-49C1-AC66-17159CF44550}" dt="2022-10-07T06:56:50.698" v="973" actId="20577"/>
          <ac:spMkLst>
            <pc:docMk/>
            <pc:sldMk cId="1196766944" sldId="1912"/>
            <ac:spMk id="6" creationId="{B34B27E2-545E-0535-4F88-15574D5C4B19}"/>
          </ac:spMkLst>
        </pc:spChg>
        <pc:spChg chg="add mod ord">
          <ac:chgData name="Andrew Holmes" userId="eb9da5768798d098" providerId="LiveId" clId="{56423674-7380-49C1-AC66-17159CF44550}" dt="2022-10-07T06:59:02.196" v="1320" actId="403"/>
          <ac:spMkLst>
            <pc:docMk/>
            <pc:sldMk cId="1196766944" sldId="1912"/>
            <ac:spMk id="7" creationId="{FE92EA8C-0C48-9911-231D-4DA39DB23A22}"/>
          </ac:spMkLst>
        </pc:spChg>
      </pc:sldChg>
      <pc:sldChg chg="del">
        <pc:chgData name="Andrew Holmes" userId="eb9da5768798d098" providerId="LiveId" clId="{56423674-7380-49C1-AC66-17159CF44550}" dt="2022-10-06T05:13:27.909" v="74" actId="47"/>
        <pc:sldMkLst>
          <pc:docMk/>
          <pc:sldMk cId="2745430677" sldId="1912"/>
        </pc:sldMkLst>
      </pc:sldChg>
    </pc:docChg>
  </pc:docChgLst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1T19:10:17.717" v="2617" actId="1076"/>
      <pc:docMkLst>
        <pc:docMk/>
      </pc:docMkLst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09-30T20:25:45.877" v="2612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09-30T20:25:45.877" v="2612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  <pc:docChgLst>
    <pc:chgData name="Andrew Holmes" userId="eb9da5768798d098" providerId="LiveId" clId="{40E47910-EB4D-4C38-BCAC-E332E313F31D}"/>
    <pc:docChg chg="undo custSel addSld delSld modSld sldOrd modSection">
      <pc:chgData name="Andrew Holmes" userId="eb9da5768798d098" providerId="LiveId" clId="{40E47910-EB4D-4C38-BCAC-E332E313F31D}" dt="2022-11-03T17:56:06.909" v="3899" actId="20577"/>
      <pc:docMkLst>
        <pc:docMk/>
      </pc:docMkLst>
      <pc:sldChg chg="modSp mod">
        <pc:chgData name="Andrew Holmes" userId="eb9da5768798d098" providerId="LiveId" clId="{40E47910-EB4D-4C38-BCAC-E332E313F31D}" dt="2022-10-21T20:05:43.227" v="1" actId="20577"/>
        <pc:sldMkLst>
          <pc:docMk/>
          <pc:sldMk cId="4152393503" sldId="1866"/>
        </pc:sldMkLst>
        <pc:spChg chg="mod">
          <ac:chgData name="Andrew Holmes" userId="eb9da5768798d098" providerId="LiveId" clId="{40E47910-EB4D-4C38-BCAC-E332E313F31D}" dt="2022-10-21T20:05:43.227" v="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40E47910-EB4D-4C38-BCAC-E332E313F31D}" dt="2022-11-03T16:15:38.195" v="639" actId="207"/>
        <pc:sldMkLst>
          <pc:docMk/>
          <pc:sldMk cId="85230843" sldId="1868"/>
        </pc:sldMkLst>
        <pc:spChg chg="mod">
          <ac:chgData name="Andrew Holmes" userId="eb9da5768798d098" providerId="LiveId" clId="{40E47910-EB4D-4C38-BCAC-E332E313F31D}" dt="2022-11-03T16:15:38.195" v="639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E47910-EB4D-4C38-BCAC-E332E313F31D}" dt="2022-11-03T17:10:10.912" v="2535" actId="20577"/>
        <pc:sldMkLst>
          <pc:docMk/>
          <pc:sldMk cId="2701910104" sldId="1870"/>
        </pc:sldMkLst>
        <pc:spChg chg="mod">
          <ac:chgData name="Andrew Holmes" userId="eb9da5768798d098" providerId="LiveId" clId="{40E47910-EB4D-4C38-BCAC-E332E313F31D}" dt="2022-11-03T17:10:10.912" v="2535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E47910-EB4D-4C38-BCAC-E332E313F31D}" dt="2022-11-03T17:07:55.403" v="216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40E47910-EB4D-4C38-BCAC-E332E313F31D}" dt="2022-11-03T17:07:53.006" v="2161" actId="1076"/>
        <pc:sldMkLst>
          <pc:docMk/>
          <pc:sldMk cId="1533608244" sldId="1874"/>
        </pc:sldMkLst>
        <pc:spChg chg="mod">
          <ac:chgData name="Andrew Holmes" userId="eb9da5768798d098" providerId="LiveId" clId="{40E47910-EB4D-4C38-BCAC-E332E313F31D}" dt="2022-11-03T17:07:53.006" v="2161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del">
        <pc:chgData name="Andrew Holmes" userId="eb9da5768798d098" providerId="LiveId" clId="{40E47910-EB4D-4C38-BCAC-E332E313F31D}" dt="2022-11-03T16:15:03.155" v="562" actId="2696"/>
        <pc:sldMkLst>
          <pc:docMk/>
          <pc:sldMk cId="1851186468" sldId="1889"/>
        </pc:sldMkLst>
      </pc:sldChg>
      <pc:sldChg chg="addSp delSp modSp mod">
        <pc:chgData name="Andrew Holmes" userId="eb9da5768798d098" providerId="LiveId" clId="{40E47910-EB4D-4C38-BCAC-E332E313F31D}" dt="2022-11-03T17:11:41.207" v="2555" actId="20577"/>
        <pc:sldMkLst>
          <pc:docMk/>
          <pc:sldMk cId="3766814269" sldId="1908"/>
        </pc:sldMkLst>
        <pc:spChg chg="mod">
          <ac:chgData name="Andrew Holmes" userId="eb9da5768798d098" providerId="LiveId" clId="{40E47910-EB4D-4C38-BCAC-E332E313F31D}" dt="2022-11-03T17:11:41.207" v="2555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E47910-EB4D-4C38-BCAC-E332E313F31D}" dt="2022-11-03T17:11:40.001" v="2554" actId="1076"/>
          <ac:spMkLst>
            <pc:docMk/>
            <pc:sldMk cId="3766814269" sldId="1908"/>
            <ac:spMk id="6" creationId="{ED2F2647-95A7-F2D7-B26B-76319AFC1A2E}"/>
          </ac:spMkLst>
        </pc:spChg>
        <pc:picChg chg="del">
          <ac:chgData name="Andrew Holmes" userId="eb9da5768798d098" providerId="LiveId" clId="{40E47910-EB4D-4C38-BCAC-E332E313F31D}" dt="2022-11-03T17:11:30.827" v="2550" actId="478"/>
          <ac:picMkLst>
            <pc:docMk/>
            <pc:sldMk cId="3766814269" sldId="1908"/>
            <ac:picMk id="2" creationId="{54C271D8-E932-A312-E406-5E0C796A3EA5}"/>
          </ac:picMkLst>
        </pc:picChg>
        <pc:picChg chg="add mod">
          <ac:chgData name="Andrew Holmes" userId="eb9da5768798d098" providerId="LiveId" clId="{40E47910-EB4D-4C38-BCAC-E332E313F31D}" dt="2022-11-03T17:11:36.526" v="2553" actId="1076"/>
          <ac:picMkLst>
            <pc:docMk/>
            <pc:sldMk cId="3766814269" sldId="1908"/>
            <ac:picMk id="3" creationId="{DA419F18-6BB2-AA41-AFE8-7A3948156B21}"/>
          </ac:picMkLst>
        </pc:picChg>
      </pc:sldChg>
      <pc:sldChg chg="modSp mod">
        <pc:chgData name="Andrew Holmes" userId="eb9da5768798d098" providerId="LiveId" clId="{40E47910-EB4D-4C38-BCAC-E332E313F31D}" dt="2022-11-03T16:46:45.021" v="1120" actId="20577"/>
        <pc:sldMkLst>
          <pc:docMk/>
          <pc:sldMk cId="3696992974" sldId="1909"/>
        </pc:sldMkLst>
        <pc:spChg chg="mod">
          <ac:chgData name="Andrew Holmes" userId="eb9da5768798d098" providerId="LiveId" clId="{40E47910-EB4D-4C38-BCAC-E332E313F31D}" dt="2022-11-03T16:16:09.361" v="647" actId="20577"/>
          <ac:spMkLst>
            <pc:docMk/>
            <pc:sldMk cId="3696992974" sldId="1909"/>
            <ac:spMk id="2" creationId="{9183E59B-241F-D343-19AA-E5C9FA65B668}"/>
          </ac:spMkLst>
        </pc:spChg>
        <pc:spChg chg="mod">
          <ac:chgData name="Andrew Holmes" userId="eb9da5768798d098" providerId="LiveId" clId="{40E47910-EB4D-4C38-BCAC-E332E313F31D}" dt="2022-11-03T16:46:45.021" v="1120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addSp modSp mod">
        <pc:chgData name="Andrew Holmes" userId="eb9da5768798d098" providerId="LiveId" clId="{40E47910-EB4D-4C38-BCAC-E332E313F31D}" dt="2022-11-03T16:28:59.766" v="1083" actId="207"/>
        <pc:sldMkLst>
          <pc:docMk/>
          <pc:sldMk cId="3988247119" sldId="1910"/>
        </pc:sldMkLst>
        <pc:spChg chg="add mod ord">
          <ac:chgData name="Andrew Holmes" userId="eb9da5768798d098" providerId="LiveId" clId="{40E47910-EB4D-4C38-BCAC-E332E313F31D}" dt="2022-10-22T00:42:17.957" v="290" actId="14100"/>
          <ac:spMkLst>
            <pc:docMk/>
            <pc:sldMk cId="3988247119" sldId="1910"/>
            <ac:spMk id="2" creationId="{5D514BD6-D740-229D-723E-A4EB0F2E66EB}"/>
          </ac:spMkLst>
        </pc:spChg>
        <pc:spChg chg="mod">
          <ac:chgData name="Andrew Holmes" userId="eb9da5768798d098" providerId="LiveId" clId="{40E47910-EB4D-4C38-BCAC-E332E313F31D}" dt="2022-10-22T00:45:57.148" v="483" actId="20577"/>
          <ac:spMkLst>
            <pc:docMk/>
            <pc:sldMk cId="3988247119" sldId="1910"/>
            <ac:spMk id="4" creationId="{AB4E58E0-D53B-7887-78FA-5B63A22C8E6D}"/>
          </ac:spMkLst>
        </pc:spChg>
        <pc:spChg chg="mod">
          <ac:chgData name="Andrew Holmes" userId="eb9da5768798d098" providerId="LiveId" clId="{40E47910-EB4D-4C38-BCAC-E332E313F31D}" dt="2022-11-03T16:28:59.766" v="1083" actId="207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40E47910-EB4D-4C38-BCAC-E332E313F31D}" dt="2022-11-03T17:10:21.552" v="2537" actId="2696"/>
        <pc:sldMkLst>
          <pc:docMk/>
          <pc:sldMk cId="2930394905" sldId="1911"/>
        </pc:sldMkLst>
      </pc:sldChg>
      <pc:sldChg chg="del">
        <pc:chgData name="Andrew Holmes" userId="eb9da5768798d098" providerId="LiveId" clId="{40E47910-EB4D-4C38-BCAC-E332E313F31D}" dt="2022-11-03T17:10:17.093" v="2536" actId="2696"/>
        <pc:sldMkLst>
          <pc:docMk/>
          <pc:sldMk cId="1196766944" sldId="1912"/>
        </pc:sldMkLst>
      </pc:sldChg>
      <pc:sldChg chg="addSp delSp modSp new mod modClrScheme chgLayout">
        <pc:chgData name="Andrew Holmes" userId="eb9da5768798d098" providerId="LiveId" clId="{40E47910-EB4D-4C38-BCAC-E332E313F31D}" dt="2022-11-03T17:49:50.147" v="3528" actId="20577"/>
        <pc:sldMkLst>
          <pc:docMk/>
          <pc:sldMk cId="2512833240" sldId="1913"/>
        </pc:sldMkLst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2" creationId="{15C12B69-2756-C1F1-5565-680BD447C6C7}"/>
          </ac:spMkLst>
        </pc:spChg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3" creationId="{702248AA-3D6A-9989-66EE-ED9E3BAC0C0A}"/>
          </ac:spMkLst>
        </pc:spChg>
        <pc:spChg chg="add mod ord">
          <ac:chgData name="Andrew Holmes" userId="eb9da5768798d098" providerId="LiveId" clId="{40E47910-EB4D-4C38-BCAC-E332E313F31D}" dt="2022-10-22T00:46:06.009" v="487" actId="20577"/>
          <ac:spMkLst>
            <pc:docMk/>
            <pc:sldMk cId="2512833240" sldId="1913"/>
            <ac:spMk id="4" creationId="{099E674A-26AB-0DBA-E575-EA8899393C88}"/>
          </ac:spMkLst>
        </pc:spChg>
        <pc:spChg chg="add mod ord">
          <ac:chgData name="Andrew Holmes" userId="eb9da5768798d098" providerId="LiveId" clId="{40E47910-EB4D-4C38-BCAC-E332E313F31D}" dt="2022-11-03T17:49:50.147" v="3528" actId="20577"/>
          <ac:spMkLst>
            <pc:docMk/>
            <pc:sldMk cId="2512833240" sldId="1913"/>
            <ac:spMk id="5" creationId="{0D23BF39-FAAA-A9BD-D8FE-3ED06A727328}"/>
          </ac:spMkLst>
        </pc:spChg>
      </pc:sldChg>
      <pc:sldChg chg="new del">
        <pc:chgData name="Andrew Holmes" userId="eb9da5768798d098" providerId="LiveId" clId="{40E47910-EB4D-4C38-BCAC-E332E313F31D}" dt="2022-10-22T00:41:45.914" v="283" actId="2696"/>
        <pc:sldMkLst>
          <pc:docMk/>
          <pc:sldMk cId="1310684845" sldId="1914"/>
        </pc:sldMkLst>
      </pc:sldChg>
      <pc:sldChg chg="modSp add mod">
        <pc:chgData name="Andrew Holmes" userId="eb9da5768798d098" providerId="LiveId" clId="{40E47910-EB4D-4C38-BCAC-E332E313F31D}" dt="2022-11-03T16:29:10.164" v="1085" actId="207"/>
        <pc:sldMkLst>
          <pc:docMk/>
          <pc:sldMk cId="3959502386" sldId="1914"/>
        </pc:sldMkLst>
        <pc:spChg chg="mod">
          <ac:chgData name="Andrew Holmes" userId="eb9da5768798d098" providerId="LiveId" clId="{40E47910-EB4D-4C38-BCAC-E332E313F31D}" dt="2022-11-03T16:29:10.164" v="1085" actId="207"/>
          <ac:spMkLst>
            <pc:docMk/>
            <pc:sldMk cId="3959502386" sldId="1914"/>
            <ac:spMk id="5" creationId="{F4C48C8D-9E40-726D-1E5E-0998B374610F}"/>
          </ac:spMkLst>
        </pc:spChg>
      </pc:sldChg>
      <pc:sldChg chg="new del">
        <pc:chgData name="Andrew Holmes" userId="eb9da5768798d098" providerId="LiveId" clId="{40E47910-EB4D-4C38-BCAC-E332E313F31D}" dt="2022-11-03T16:19:55.126" v="933" actId="2696"/>
        <pc:sldMkLst>
          <pc:docMk/>
          <pc:sldMk cId="1084435281" sldId="1915"/>
        </pc:sldMkLst>
      </pc:sldChg>
      <pc:sldChg chg="modSp add mod">
        <pc:chgData name="Andrew Holmes" userId="eb9da5768798d098" providerId="LiveId" clId="{40E47910-EB4D-4C38-BCAC-E332E313F31D}" dt="2022-11-03T17:12:23.161" v="2581" actId="20577"/>
        <pc:sldMkLst>
          <pc:docMk/>
          <pc:sldMk cId="1257035233" sldId="1916"/>
        </pc:sldMkLst>
        <pc:spChg chg="mod">
          <ac:chgData name="Andrew Holmes" userId="eb9da5768798d098" providerId="LiveId" clId="{40E47910-EB4D-4C38-BCAC-E332E313F31D}" dt="2022-11-03T17:12:23.161" v="2581" actId="20577"/>
          <ac:spMkLst>
            <pc:docMk/>
            <pc:sldMk cId="1257035233" sldId="1916"/>
            <ac:spMk id="5" creationId="{F4C48C8D-9E40-726D-1E5E-0998B374610F}"/>
          </ac:spMkLst>
        </pc:spChg>
      </pc:sldChg>
      <pc:sldChg chg="addSp modSp new mod">
        <pc:chgData name="Andrew Holmes" userId="eb9da5768798d098" providerId="LiveId" clId="{40E47910-EB4D-4C38-BCAC-E332E313F31D}" dt="2022-11-03T16:49:57.590" v="1361" actId="2710"/>
        <pc:sldMkLst>
          <pc:docMk/>
          <pc:sldMk cId="885477531" sldId="1917"/>
        </pc:sldMkLst>
        <pc:spChg chg="mod">
          <ac:chgData name="Andrew Holmes" userId="eb9da5768798d098" providerId="LiveId" clId="{40E47910-EB4D-4C38-BCAC-E332E313F31D}" dt="2022-11-03T16:49:57.590" v="1361" actId="2710"/>
          <ac:spMkLst>
            <pc:docMk/>
            <pc:sldMk cId="885477531" sldId="1917"/>
            <ac:spMk id="2" creationId="{8F487B6C-2374-8158-C393-12101C2F62D5}"/>
          </ac:spMkLst>
        </pc:spChg>
        <pc:spChg chg="mod">
          <ac:chgData name="Andrew Holmes" userId="eb9da5768798d098" providerId="LiveId" clId="{40E47910-EB4D-4C38-BCAC-E332E313F31D}" dt="2022-11-03T16:46:52.351" v="1132" actId="20577"/>
          <ac:spMkLst>
            <pc:docMk/>
            <pc:sldMk cId="885477531" sldId="1917"/>
            <ac:spMk id="3" creationId="{54A0FC04-4C54-25FA-4DDE-088F61B19DC8}"/>
          </ac:spMkLst>
        </pc:spChg>
        <pc:spChg chg="add mod">
          <ac:chgData name="Andrew Holmes" userId="eb9da5768798d098" providerId="LiveId" clId="{40E47910-EB4D-4C38-BCAC-E332E313F31D}" dt="2022-11-03T16:48:06.688" v="1142" actId="14100"/>
          <ac:spMkLst>
            <pc:docMk/>
            <pc:sldMk cId="885477531" sldId="1917"/>
            <ac:spMk id="4" creationId="{48701F87-7830-907A-92F5-7460CED2EB0F}"/>
          </ac:spMkLst>
        </pc:spChg>
      </pc:sldChg>
      <pc:sldChg chg="addSp modSp new mod">
        <pc:chgData name="Andrew Holmes" userId="eb9da5768798d098" providerId="LiveId" clId="{40E47910-EB4D-4C38-BCAC-E332E313F31D}" dt="2022-11-03T16:52:38.086" v="1493" actId="20577"/>
        <pc:sldMkLst>
          <pc:docMk/>
          <pc:sldMk cId="1715883970" sldId="1918"/>
        </pc:sldMkLst>
        <pc:spChg chg="mod">
          <ac:chgData name="Andrew Holmes" userId="eb9da5768798d098" providerId="LiveId" clId="{40E47910-EB4D-4C38-BCAC-E332E313F31D}" dt="2022-11-03T16:52:38.086" v="1493" actId="20577"/>
          <ac:spMkLst>
            <pc:docMk/>
            <pc:sldMk cId="1715883970" sldId="1918"/>
            <ac:spMk id="2" creationId="{B536B95D-8BD5-2809-2463-D2AA83DDEAA9}"/>
          </ac:spMkLst>
        </pc:spChg>
        <pc:spChg chg="mod">
          <ac:chgData name="Andrew Holmes" userId="eb9da5768798d098" providerId="LiveId" clId="{40E47910-EB4D-4C38-BCAC-E332E313F31D}" dt="2022-11-03T16:51:54.263" v="1379" actId="14100"/>
          <ac:spMkLst>
            <pc:docMk/>
            <pc:sldMk cId="1715883970" sldId="1918"/>
            <ac:spMk id="3" creationId="{27703E24-22CB-EDEC-59AA-253208558036}"/>
          </ac:spMkLst>
        </pc:spChg>
        <pc:picChg chg="add mod">
          <ac:chgData name="Andrew Holmes" userId="eb9da5768798d098" providerId="LiveId" clId="{40E47910-EB4D-4C38-BCAC-E332E313F31D}" dt="2022-11-03T16:51:48.551" v="1369" actId="1076"/>
          <ac:picMkLst>
            <pc:docMk/>
            <pc:sldMk cId="1715883970" sldId="1918"/>
            <ac:picMk id="4" creationId="{4A98C2DE-31FF-6A5D-9288-7CC162BE4546}"/>
          </ac:picMkLst>
        </pc:picChg>
      </pc:sldChg>
      <pc:sldChg chg="addSp modSp new mod">
        <pc:chgData name="Andrew Holmes" userId="eb9da5768798d098" providerId="LiveId" clId="{40E47910-EB4D-4C38-BCAC-E332E313F31D}" dt="2022-11-03T16:59:07.506" v="1902" actId="113"/>
        <pc:sldMkLst>
          <pc:docMk/>
          <pc:sldMk cId="125621075" sldId="1919"/>
        </pc:sldMkLst>
        <pc:spChg chg="mod">
          <ac:chgData name="Andrew Holmes" userId="eb9da5768798d098" providerId="LiveId" clId="{40E47910-EB4D-4C38-BCAC-E332E313F31D}" dt="2022-11-03T16:59:07.506" v="1902" actId="113"/>
          <ac:spMkLst>
            <pc:docMk/>
            <pc:sldMk cId="125621075" sldId="1919"/>
            <ac:spMk id="2" creationId="{56D823AA-F844-AE19-3D1A-DE12F8F18F93}"/>
          </ac:spMkLst>
        </pc:spChg>
        <pc:spChg chg="mod">
          <ac:chgData name="Andrew Holmes" userId="eb9da5768798d098" providerId="LiveId" clId="{40E47910-EB4D-4C38-BCAC-E332E313F31D}" dt="2022-11-03T16:52:45.359" v="1507" actId="20577"/>
          <ac:spMkLst>
            <pc:docMk/>
            <pc:sldMk cId="125621075" sldId="1919"/>
            <ac:spMk id="3" creationId="{32E683F7-D59A-293C-9A11-B77D133EDBDF}"/>
          </ac:spMkLst>
        </pc:spChg>
        <pc:picChg chg="add mod">
          <ac:chgData name="Andrew Holmes" userId="eb9da5768798d098" providerId="LiveId" clId="{40E47910-EB4D-4C38-BCAC-E332E313F31D}" dt="2022-11-03T16:58:59.746" v="1899" actId="14100"/>
          <ac:picMkLst>
            <pc:docMk/>
            <pc:sldMk cId="125621075" sldId="1919"/>
            <ac:picMk id="4" creationId="{5DA26D26-1100-E0F9-1E52-FD47510C0A58}"/>
          </ac:picMkLst>
        </pc:picChg>
      </pc:sldChg>
      <pc:sldChg chg="addSp delSp modSp new mod modClrScheme chgLayout">
        <pc:chgData name="Andrew Holmes" userId="eb9da5768798d098" providerId="LiveId" clId="{40E47910-EB4D-4C38-BCAC-E332E313F31D}" dt="2022-11-03T17:02:18.111" v="2036" actId="1076"/>
        <pc:sldMkLst>
          <pc:docMk/>
          <pc:sldMk cId="353373354" sldId="1920"/>
        </pc:sldMkLst>
        <pc:spChg chg="del mod ord">
          <ac:chgData name="Andrew Holmes" userId="eb9da5768798d098" providerId="LiveId" clId="{40E47910-EB4D-4C38-BCAC-E332E313F31D}" dt="2022-11-03T17:00:25.325" v="1920" actId="700"/>
          <ac:spMkLst>
            <pc:docMk/>
            <pc:sldMk cId="353373354" sldId="1920"/>
            <ac:spMk id="2" creationId="{B4EAC19C-3374-C500-DACC-A808D9E59F88}"/>
          </ac:spMkLst>
        </pc:spChg>
        <pc:spChg chg="mod ord">
          <ac:chgData name="Andrew Holmes" userId="eb9da5768798d098" providerId="LiveId" clId="{40E47910-EB4D-4C38-BCAC-E332E313F31D}" dt="2022-11-03T17:01:51.755" v="2009" actId="1076"/>
          <ac:spMkLst>
            <pc:docMk/>
            <pc:sldMk cId="353373354" sldId="1920"/>
            <ac:spMk id="3" creationId="{08F88AB4-D3DF-C96A-8F34-DA45C1B4910D}"/>
          </ac:spMkLst>
        </pc:spChg>
        <pc:spChg chg="add mod">
          <ac:chgData name="Andrew Holmes" userId="eb9da5768798d098" providerId="LiveId" clId="{40E47910-EB4D-4C38-BCAC-E332E313F31D}" dt="2022-11-03T17:01:13.330" v="1967" actId="1076"/>
          <ac:spMkLst>
            <pc:docMk/>
            <pc:sldMk cId="353373354" sldId="1920"/>
            <ac:spMk id="4" creationId="{3BD33D1C-BB27-1819-2266-2A23B8BAFD28}"/>
          </ac:spMkLst>
        </pc:spChg>
        <pc:spChg chg="add del mod ord">
          <ac:chgData name="Andrew Holmes" userId="eb9da5768798d098" providerId="LiveId" clId="{40E47910-EB4D-4C38-BCAC-E332E313F31D}" dt="2022-11-03T17:00:30.008" v="1921" actId="700"/>
          <ac:spMkLst>
            <pc:docMk/>
            <pc:sldMk cId="353373354" sldId="1920"/>
            <ac:spMk id="5" creationId="{0A229211-C943-596C-4E0D-02931A94C0BA}"/>
          </ac:spMkLst>
        </pc:spChg>
        <pc:spChg chg="add mod ord">
          <ac:chgData name="Andrew Holmes" userId="eb9da5768798d098" providerId="LiveId" clId="{40E47910-EB4D-4C38-BCAC-E332E313F31D}" dt="2022-11-03T17:00:58.595" v="1964" actId="403"/>
          <ac:spMkLst>
            <pc:docMk/>
            <pc:sldMk cId="353373354" sldId="1920"/>
            <ac:spMk id="6" creationId="{20D8CECC-97C7-CA61-240A-4737326947D3}"/>
          </ac:spMkLst>
        </pc:spChg>
        <pc:spChg chg="add mod">
          <ac:chgData name="Andrew Holmes" userId="eb9da5768798d098" providerId="LiveId" clId="{40E47910-EB4D-4C38-BCAC-E332E313F31D}" dt="2022-11-03T17:01:09.615" v="1966" actId="1076"/>
          <ac:spMkLst>
            <pc:docMk/>
            <pc:sldMk cId="353373354" sldId="1920"/>
            <ac:spMk id="7" creationId="{8EE475C2-75D3-D450-2166-6C81D74BCE51}"/>
          </ac:spMkLst>
        </pc:spChg>
        <pc:spChg chg="add mod">
          <ac:chgData name="Andrew Holmes" userId="eb9da5768798d098" providerId="LiveId" clId="{40E47910-EB4D-4C38-BCAC-E332E313F31D}" dt="2022-11-03T17:01:26.261" v="2004" actId="20577"/>
          <ac:spMkLst>
            <pc:docMk/>
            <pc:sldMk cId="353373354" sldId="1920"/>
            <ac:spMk id="8" creationId="{D000D468-0E5E-BD6F-0C5A-E331F9FD48C2}"/>
          </ac:spMkLst>
        </pc:spChg>
        <pc:spChg chg="add mod">
          <ac:chgData name="Andrew Holmes" userId="eb9da5768798d098" providerId="LiveId" clId="{40E47910-EB4D-4C38-BCAC-E332E313F31D}" dt="2022-11-03T17:02:02.943" v="2015" actId="1076"/>
          <ac:spMkLst>
            <pc:docMk/>
            <pc:sldMk cId="353373354" sldId="1920"/>
            <ac:spMk id="11" creationId="{29D9A1F2-3378-F416-3245-CDD598170EE7}"/>
          </ac:spMkLst>
        </pc:spChg>
        <pc:spChg chg="add mod">
          <ac:chgData name="Andrew Holmes" userId="eb9da5768798d098" providerId="LiveId" clId="{40E47910-EB4D-4C38-BCAC-E332E313F31D}" dt="2022-11-03T17:02:18.111" v="2036" actId="1076"/>
          <ac:spMkLst>
            <pc:docMk/>
            <pc:sldMk cId="353373354" sldId="1920"/>
            <ac:spMk id="12" creationId="{FCEA28FD-B643-CFAD-2034-3D08C9725280}"/>
          </ac:spMkLst>
        </pc:spChg>
        <pc:cxnChg chg="add del">
          <ac:chgData name="Andrew Holmes" userId="eb9da5768798d098" providerId="LiveId" clId="{40E47910-EB4D-4C38-BCAC-E332E313F31D}" dt="2022-11-03T17:01:44.617" v="2006" actId="11529"/>
          <ac:cxnSpMkLst>
            <pc:docMk/>
            <pc:sldMk cId="353373354" sldId="1920"/>
            <ac:cxnSpMk id="10" creationId="{7A38CDF7-CC02-F583-E679-EDCFB03F1A6C}"/>
          </ac:cxnSpMkLst>
        </pc:cxnChg>
      </pc:sldChg>
      <pc:sldChg chg="addSp delSp modSp add mod">
        <pc:chgData name="Andrew Holmes" userId="eb9da5768798d098" providerId="LiveId" clId="{40E47910-EB4D-4C38-BCAC-E332E313F31D}" dt="2022-11-03T17:06:50.716" v="2157" actId="1076"/>
        <pc:sldMkLst>
          <pc:docMk/>
          <pc:sldMk cId="1021765635" sldId="1921"/>
        </pc:sldMkLst>
        <pc:spChg chg="add del mod">
          <ac:chgData name="Andrew Holmes" userId="eb9da5768798d098" providerId="LiveId" clId="{40E47910-EB4D-4C38-BCAC-E332E313F31D}" dt="2022-11-03T17:06:17.404" v="2078" actId="1076"/>
          <ac:spMkLst>
            <pc:docMk/>
            <pc:sldMk cId="1021765635" sldId="1921"/>
            <ac:spMk id="2" creationId="{BFB58069-9C06-EBDC-5D8A-777C0EBBD986}"/>
          </ac:spMkLst>
        </pc:spChg>
        <pc:spChg chg="mod">
          <ac:chgData name="Andrew Holmes" userId="eb9da5768798d098" providerId="LiveId" clId="{40E47910-EB4D-4C38-BCAC-E332E313F31D}" dt="2022-11-03T17:06:47.445" v="2156" actId="1076"/>
          <ac:spMkLst>
            <pc:docMk/>
            <pc:sldMk cId="1021765635" sldId="1921"/>
            <ac:spMk id="3" creationId="{08F88AB4-D3DF-C96A-8F34-DA45C1B4910D}"/>
          </ac:spMkLst>
        </pc:spChg>
        <pc:spChg chg="del">
          <ac:chgData name="Andrew Holmes" userId="eb9da5768798d098" providerId="LiveId" clId="{40E47910-EB4D-4C38-BCAC-E332E313F31D}" dt="2022-11-03T17:02:35.860" v="2040" actId="478"/>
          <ac:spMkLst>
            <pc:docMk/>
            <pc:sldMk cId="1021765635" sldId="1921"/>
            <ac:spMk id="4" creationId="{3BD33D1C-BB27-1819-2266-2A23B8BAFD28}"/>
          </ac:spMkLst>
        </pc:spChg>
        <pc:spChg chg="mod">
          <ac:chgData name="Andrew Holmes" userId="eb9da5768798d098" providerId="LiveId" clId="{40E47910-EB4D-4C38-BCAC-E332E313F31D}" dt="2022-11-03T17:06:50.716" v="2157" actId="1076"/>
          <ac:spMkLst>
            <pc:docMk/>
            <pc:sldMk cId="1021765635" sldId="1921"/>
            <ac:spMk id="6" creationId="{20D8CECC-97C7-CA61-240A-4737326947D3}"/>
          </ac:spMkLst>
        </pc:spChg>
        <pc:spChg chg="del">
          <ac:chgData name="Andrew Holmes" userId="eb9da5768798d098" providerId="LiveId" clId="{40E47910-EB4D-4C38-BCAC-E332E313F31D}" dt="2022-11-03T17:02:33.831" v="2038" actId="478"/>
          <ac:spMkLst>
            <pc:docMk/>
            <pc:sldMk cId="1021765635" sldId="1921"/>
            <ac:spMk id="7" creationId="{8EE475C2-75D3-D450-2166-6C81D74BCE51}"/>
          </ac:spMkLst>
        </pc:spChg>
        <pc:spChg chg="del">
          <ac:chgData name="Andrew Holmes" userId="eb9da5768798d098" providerId="LiveId" clId="{40E47910-EB4D-4C38-BCAC-E332E313F31D}" dt="2022-11-03T17:02:35.008" v="2039" actId="478"/>
          <ac:spMkLst>
            <pc:docMk/>
            <pc:sldMk cId="1021765635" sldId="1921"/>
            <ac:spMk id="8" creationId="{D000D468-0E5E-BD6F-0C5A-E331F9FD48C2}"/>
          </ac:spMkLst>
        </pc:spChg>
        <pc:spChg chg="del">
          <ac:chgData name="Andrew Holmes" userId="eb9da5768798d098" providerId="LiveId" clId="{40E47910-EB4D-4C38-BCAC-E332E313F31D}" dt="2022-11-03T17:02:41.311" v="2041" actId="478"/>
          <ac:spMkLst>
            <pc:docMk/>
            <pc:sldMk cId="1021765635" sldId="1921"/>
            <ac:spMk id="11" creationId="{29D9A1F2-3378-F416-3245-CDD598170EE7}"/>
          </ac:spMkLst>
        </pc:spChg>
        <pc:spChg chg="del">
          <ac:chgData name="Andrew Holmes" userId="eb9da5768798d098" providerId="LiveId" clId="{40E47910-EB4D-4C38-BCAC-E332E313F31D}" dt="2022-11-03T17:02:42.575" v="2042" actId="478"/>
          <ac:spMkLst>
            <pc:docMk/>
            <pc:sldMk cId="1021765635" sldId="1921"/>
            <ac:spMk id="12" creationId="{FCEA28FD-B643-CFAD-2034-3D08C9725280}"/>
          </ac:spMkLst>
        </pc:spChg>
      </pc:sldChg>
      <pc:sldChg chg="modSp new mod">
        <pc:chgData name="Andrew Holmes" userId="eb9da5768798d098" providerId="LiveId" clId="{40E47910-EB4D-4C38-BCAC-E332E313F31D}" dt="2022-11-03T17:56:06.909" v="3899" actId="20577"/>
        <pc:sldMkLst>
          <pc:docMk/>
          <pc:sldMk cId="4120805806" sldId="1922"/>
        </pc:sldMkLst>
        <pc:spChg chg="mod">
          <ac:chgData name="Andrew Holmes" userId="eb9da5768798d098" providerId="LiveId" clId="{40E47910-EB4D-4C38-BCAC-E332E313F31D}" dt="2022-11-03T17:19:53.434" v="2815" actId="20577"/>
          <ac:spMkLst>
            <pc:docMk/>
            <pc:sldMk cId="4120805806" sldId="1922"/>
            <ac:spMk id="2" creationId="{7C095B84-AFD2-4DFA-693A-140565E3D5DD}"/>
          </ac:spMkLst>
        </pc:spChg>
        <pc:spChg chg="mod">
          <ac:chgData name="Andrew Holmes" userId="eb9da5768798d098" providerId="LiveId" clId="{40E47910-EB4D-4C38-BCAC-E332E313F31D}" dt="2022-11-03T17:56:06.909" v="3899" actId="20577"/>
          <ac:spMkLst>
            <pc:docMk/>
            <pc:sldMk cId="4120805806" sldId="1922"/>
            <ac:spMk id="3" creationId="{AB6D2421-BB0D-8283-A4FB-B825FD7CBE51}"/>
          </ac:spMkLst>
        </pc:spChg>
      </pc:sldChg>
      <pc:sldChg chg="modSp new mod ord">
        <pc:chgData name="Andrew Holmes" userId="eb9da5768798d098" providerId="LiveId" clId="{40E47910-EB4D-4C38-BCAC-E332E313F31D}" dt="2022-11-03T17:27:47.519" v="3271" actId="27636"/>
        <pc:sldMkLst>
          <pc:docMk/>
          <pc:sldMk cId="368663873" sldId="1923"/>
        </pc:sldMkLst>
        <pc:spChg chg="mod">
          <ac:chgData name="Andrew Holmes" userId="eb9da5768798d098" providerId="LiveId" clId="{40E47910-EB4D-4C38-BCAC-E332E313F31D}" dt="2022-11-03T17:27:47.519" v="3271" actId="27636"/>
          <ac:spMkLst>
            <pc:docMk/>
            <pc:sldMk cId="368663873" sldId="1923"/>
            <ac:spMk id="2" creationId="{9E0F694A-8548-2372-D6A8-4EB7F6F5415B}"/>
          </ac:spMkLst>
        </pc:spChg>
        <pc:spChg chg="mod">
          <ac:chgData name="Andrew Holmes" userId="eb9da5768798d098" providerId="LiveId" clId="{40E47910-EB4D-4C38-BCAC-E332E313F31D}" dt="2022-11-03T17:13:41.346" v="2591" actId="20577"/>
          <ac:spMkLst>
            <pc:docMk/>
            <pc:sldMk cId="368663873" sldId="1923"/>
            <ac:spMk id="3" creationId="{FF2BC59E-5D8F-0F30-F86E-BBF5CB7B3970}"/>
          </ac:spMkLst>
        </pc:spChg>
      </pc:sldChg>
      <pc:sldChg chg="addSp modSp new mod">
        <pc:chgData name="Andrew Holmes" userId="eb9da5768798d098" providerId="LiveId" clId="{40E47910-EB4D-4C38-BCAC-E332E313F31D}" dt="2022-11-03T17:26:13.891" v="3248" actId="14100"/>
        <pc:sldMkLst>
          <pc:docMk/>
          <pc:sldMk cId="1524615642" sldId="1924"/>
        </pc:sldMkLst>
        <pc:spChg chg="mod">
          <ac:chgData name="Andrew Holmes" userId="eb9da5768798d098" providerId="LiveId" clId="{40E47910-EB4D-4C38-BCAC-E332E313F31D}" dt="2022-11-03T17:24:16.126" v="3162" actId="20577"/>
          <ac:spMkLst>
            <pc:docMk/>
            <pc:sldMk cId="1524615642" sldId="1924"/>
            <ac:spMk id="2" creationId="{92AC45F0-4B81-1292-4ED7-6AB7AA20812F}"/>
          </ac:spMkLst>
        </pc:spChg>
        <pc:spChg chg="mod">
          <ac:chgData name="Andrew Holmes" userId="eb9da5768798d098" providerId="LiveId" clId="{40E47910-EB4D-4C38-BCAC-E332E313F31D}" dt="2022-11-03T17:26:13.891" v="3248" actId="14100"/>
          <ac:spMkLst>
            <pc:docMk/>
            <pc:sldMk cId="1524615642" sldId="1924"/>
            <ac:spMk id="3" creationId="{F9DD54A7-7604-E406-16AE-48AE9AA5D72E}"/>
          </ac:spMkLst>
        </pc:spChg>
        <pc:picChg chg="add mod">
          <ac:chgData name="Andrew Holmes" userId="eb9da5768798d098" providerId="LiveId" clId="{40E47910-EB4D-4C38-BCAC-E332E313F31D}" dt="2022-11-03T17:25:28.043" v="3170" actId="1076"/>
          <ac:picMkLst>
            <pc:docMk/>
            <pc:sldMk cId="1524615642" sldId="1924"/>
            <ac:picMk id="4" creationId="{EBA07F68-8C55-4C8D-00DF-A2A9016369FB}"/>
          </ac:picMkLst>
        </pc:picChg>
        <pc:picChg chg="add mod">
          <ac:chgData name="Andrew Holmes" userId="eb9da5768798d098" providerId="LiveId" clId="{40E47910-EB4D-4C38-BCAC-E332E313F31D}" dt="2022-11-03T17:25:31.653" v="3173" actId="1076"/>
          <ac:picMkLst>
            <pc:docMk/>
            <pc:sldMk cId="1524615642" sldId="1924"/>
            <ac:picMk id="5" creationId="{DAB6751B-80C6-437F-9F24-A12D3B9F9154}"/>
          </ac:picMkLst>
        </pc:picChg>
      </pc:sldChg>
      <pc:sldChg chg="modSp add mod">
        <pc:chgData name="Andrew Holmes" userId="eb9da5768798d098" providerId="LiveId" clId="{40E47910-EB4D-4C38-BCAC-E332E313F31D}" dt="2022-11-03T17:54:31.450" v="3871" actId="20577"/>
        <pc:sldMkLst>
          <pc:docMk/>
          <pc:sldMk cId="1775961184" sldId="1925"/>
        </pc:sldMkLst>
        <pc:spChg chg="mod">
          <ac:chgData name="Andrew Holmes" userId="eb9da5768798d098" providerId="LiveId" clId="{40E47910-EB4D-4C38-BCAC-E332E313F31D}" dt="2022-11-03T17:50:05.791" v="3542" actId="20577"/>
          <ac:spMkLst>
            <pc:docMk/>
            <pc:sldMk cId="1775961184" sldId="1925"/>
            <ac:spMk id="4" creationId="{099E674A-26AB-0DBA-E575-EA8899393C88}"/>
          </ac:spMkLst>
        </pc:spChg>
        <pc:spChg chg="mod">
          <ac:chgData name="Andrew Holmes" userId="eb9da5768798d098" providerId="LiveId" clId="{40E47910-EB4D-4C38-BCAC-E332E313F31D}" dt="2022-11-03T17:54:31.450" v="3871" actId="20577"/>
          <ac:spMkLst>
            <pc:docMk/>
            <pc:sldMk cId="1775961184" sldId="1925"/>
            <ac:spMk id="5" creationId="{0D23BF39-FAAA-A9BD-D8FE-3ED06A7273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11/3/2022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50.harvard.edu/college/2022/fall/labs/8/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8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F0-4B81-1292-4ED7-6AB7AA20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exciting CSS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54A7-7604-E406-16AE-48AE9AA5D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494004"/>
            <a:ext cx="10668000" cy="1267153"/>
          </a:xfrm>
        </p:spPr>
        <p:txBody>
          <a:bodyPr/>
          <a:lstStyle/>
          <a:p>
            <a:r>
              <a:rPr lang="en-US" sz="2400" b="1" dirty="0"/>
              <a:t>Flexbox</a:t>
            </a:r>
            <a:r>
              <a:rPr lang="en-US" sz="2400" dirty="0"/>
              <a:t> – 1D layout</a:t>
            </a:r>
          </a:p>
          <a:p>
            <a:r>
              <a:rPr lang="en-US" sz="2400" b="1" dirty="0"/>
              <a:t>CSS grid </a:t>
            </a:r>
            <a:r>
              <a:rPr lang="en-US" sz="2400" dirty="0"/>
              <a:t>– 2d layout</a:t>
            </a:r>
          </a:p>
          <a:p>
            <a:r>
              <a:rPr lang="en-US" sz="2400" b="1" dirty="0"/>
              <a:t>CSS animations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07F68-8C55-4C8D-00DF-A2A90163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6" y="2761158"/>
            <a:ext cx="5988698" cy="2994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6751B-80C6-437F-9F24-A12D3B9F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5" y="2341680"/>
            <a:ext cx="5119322" cy="34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0F694A-8548-2372-D6A8-4EB7F6F54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4212" y="1904999"/>
            <a:ext cx="7832531" cy="4169230"/>
          </a:xfrm>
        </p:spPr>
        <p:txBody>
          <a:bodyPr>
            <a:normAutofit/>
          </a:bodyPr>
          <a:lstStyle/>
          <a:p>
            <a:r>
              <a:rPr lang="en-US" sz="3200" dirty="0"/>
              <a:t>A programming language! Closest to C:</a:t>
            </a:r>
          </a:p>
          <a:p>
            <a:r>
              <a:rPr lang="en-US" sz="3200" b="0" dirty="0"/>
              <a:t>Let x = 5; or var x = 5;           const y = 10;</a:t>
            </a:r>
          </a:p>
          <a:p>
            <a:endParaRPr lang="en-US" sz="3200" b="0" dirty="0"/>
          </a:p>
          <a:p>
            <a:r>
              <a:rPr lang="en-US" sz="3200" b="0" dirty="0"/>
              <a:t>function </a:t>
            </a:r>
            <a:r>
              <a:rPr lang="en-US" sz="3200" b="0" dirty="0" err="1"/>
              <a:t>doSomething</a:t>
            </a:r>
            <a:r>
              <a:rPr lang="en-US" sz="3200" b="0" dirty="0"/>
              <a:t> (x) {</a:t>
            </a:r>
          </a:p>
          <a:p>
            <a:r>
              <a:rPr lang="en-US" sz="3200" b="0" dirty="0"/>
              <a:t>	return x + 3;</a:t>
            </a:r>
          </a:p>
          <a:p>
            <a:r>
              <a:rPr lang="en-US" sz="3200" b="0" dirty="0"/>
              <a:t>}</a:t>
            </a:r>
          </a:p>
          <a:p>
            <a:r>
              <a:rPr lang="nn-NO" sz="3200" b="0" dirty="0"/>
              <a:t>for (let i = 0; i &lt; items.length; i++) { ...</a:t>
            </a:r>
            <a:endParaRPr lang="en-GB" sz="32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BC59E-5D8F-0F30-F86E-BBF5CB7B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BF39-FAAA-A9BD-D8FE-3ED06A727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8310" y="1905000"/>
            <a:ext cx="8168433" cy="3276600"/>
          </a:xfrm>
        </p:spPr>
        <p:txBody>
          <a:bodyPr>
            <a:normAutofit/>
          </a:bodyPr>
          <a:lstStyle/>
          <a:p>
            <a:r>
              <a:rPr lang="en-US" sz="2000" dirty="0" err="1"/>
              <a:t>Javascript</a:t>
            </a:r>
            <a:r>
              <a:rPr lang="en-US" sz="2000" dirty="0"/>
              <a:t> allows us to manipulate the DOM. To do so, we need to get DOM objects:</a:t>
            </a:r>
          </a:p>
          <a:p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getElementById</a:t>
            </a:r>
            <a:r>
              <a:rPr lang="en-GB" sz="2000" dirty="0"/>
              <a:t>	</a:t>
            </a:r>
            <a:r>
              <a:rPr lang="en-GB" sz="2000" b="0" dirty="0" err="1"/>
              <a:t>document.getElementById</a:t>
            </a:r>
            <a:r>
              <a:rPr lang="en-GB" sz="2000" b="0" dirty="0"/>
              <a:t>(‘main-p’)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querySelector</a:t>
            </a:r>
            <a:r>
              <a:rPr lang="en-GB" sz="2000" dirty="0"/>
              <a:t>		</a:t>
            </a:r>
            <a:r>
              <a:rPr lang="en-GB" sz="2000" b="0" dirty="0" err="1"/>
              <a:t>document.querySelector</a:t>
            </a:r>
            <a:r>
              <a:rPr lang="en-GB" sz="2000" b="0" dirty="0"/>
              <a:t>(‘.item’)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querySelectorAll</a:t>
            </a:r>
            <a:r>
              <a:rPr lang="en-GB" sz="2000" dirty="0"/>
              <a:t>	</a:t>
            </a:r>
            <a:r>
              <a:rPr lang="en-GB" sz="2000" b="0" dirty="0" err="1"/>
              <a:t>document.querySelectorAll</a:t>
            </a:r>
            <a:r>
              <a:rPr lang="en-GB" sz="2000" b="0" dirty="0"/>
              <a:t>(‘.item’)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parentElement</a:t>
            </a:r>
            <a:r>
              <a:rPr lang="en-GB" sz="2000" b="0" dirty="0"/>
              <a:t>		</a:t>
            </a:r>
            <a:r>
              <a:rPr lang="en-GB" sz="2000" b="0" dirty="0" err="1"/>
              <a:t>button.parentElement</a:t>
            </a:r>
            <a:endParaRPr lang="en-GB" sz="2000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E674A-26AB-0DBA-E575-EA88993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BF39-FAAA-A9BD-D8FE-3ED06A727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8310" y="1905000"/>
            <a:ext cx="8168433" cy="3276600"/>
          </a:xfrm>
        </p:spPr>
        <p:txBody>
          <a:bodyPr>
            <a:normAutofit/>
          </a:bodyPr>
          <a:lstStyle/>
          <a:p>
            <a:r>
              <a:rPr lang="en-US" sz="2000" dirty="0" err="1"/>
              <a:t>Javascript</a:t>
            </a:r>
            <a:r>
              <a:rPr lang="en-US" sz="2000" dirty="0"/>
              <a:t> allows us to manipulate the DOM. To do so, we need to get DOM objects:</a:t>
            </a:r>
          </a:p>
          <a:p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createElement</a:t>
            </a:r>
            <a:r>
              <a:rPr lang="en-GB" sz="2000" dirty="0"/>
              <a:t>		</a:t>
            </a:r>
            <a:r>
              <a:rPr lang="en-GB" sz="2000" b="0" dirty="0"/>
              <a:t>let p = </a:t>
            </a:r>
            <a:r>
              <a:rPr lang="en-GB" sz="2000" b="0" dirty="0" err="1"/>
              <a:t>document.createElement</a:t>
            </a:r>
            <a:r>
              <a:rPr lang="en-GB" sz="2000" b="0" dirty="0"/>
              <a:t>(‘p’);</a:t>
            </a:r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innerHTML</a:t>
            </a:r>
            <a:r>
              <a:rPr lang="en-GB" sz="2000" dirty="0"/>
              <a:t>		</a:t>
            </a:r>
            <a:r>
              <a:rPr lang="en-GB" sz="2000" b="0" dirty="0" err="1"/>
              <a:t>p.innerHTML</a:t>
            </a:r>
            <a:r>
              <a:rPr lang="en-GB" sz="2000" b="0" dirty="0"/>
              <a:t>(‘New paragraph!’)</a:t>
            </a:r>
          </a:p>
          <a:p>
            <a:r>
              <a:rPr lang="en-GB" sz="2000" dirty="0"/>
              <a:t>.style			</a:t>
            </a:r>
            <a:r>
              <a:rPr lang="en-GB" sz="2000" b="0" dirty="0" err="1"/>
              <a:t>p.style.backgroundColor</a:t>
            </a:r>
            <a:r>
              <a:rPr lang="en-GB" sz="2000" b="0" dirty="0"/>
              <a:t> = “green”;</a:t>
            </a:r>
          </a:p>
          <a:p>
            <a:endParaRPr lang="en-GB" sz="2000" b="0" dirty="0"/>
          </a:p>
          <a:p>
            <a:r>
              <a:rPr lang="en-GB" sz="2000" dirty="0">
                <a:solidFill>
                  <a:schemeClr val="accent1"/>
                </a:solidFill>
              </a:rPr>
              <a:t>Q: What would display on a page with this code in a &lt;script&gt;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E674A-26AB-0DBA-E575-EA88993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Manipulating DOM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6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68" y="1904998"/>
            <a:ext cx="11327091" cy="4354400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&lt;DOM_ELT&gt;.</a:t>
            </a:r>
            <a:r>
              <a:rPr lang="en-US" sz="3600" dirty="0"/>
              <a:t> </a:t>
            </a:r>
            <a:r>
              <a:rPr lang="en-US" sz="3600" dirty="0" err="1"/>
              <a:t>addEventListener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50"/>
                </a:solidFill>
              </a:rPr>
              <a:t>&lt;event&gt;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70C0"/>
                </a:solidFill>
              </a:rPr>
              <a:t>&lt;fun&gt;</a:t>
            </a:r>
            <a:r>
              <a:rPr lang="en-US" sz="3600" dirty="0"/>
              <a:t>)</a:t>
            </a:r>
          </a:p>
          <a:p>
            <a:endParaRPr lang="en-GB" sz="3600" dirty="0"/>
          </a:p>
          <a:p>
            <a:r>
              <a:rPr lang="en-GB" sz="3600" b="0" dirty="0"/>
              <a:t>This creates an ‘event listener’ attached to this DOM element, every time &lt;event&gt; is detected at this element, it executes &lt;fun&gt;.</a:t>
            </a:r>
          </a:p>
          <a:p>
            <a:endParaRPr lang="en-GB" sz="3600" dirty="0"/>
          </a:p>
          <a:p>
            <a:r>
              <a:rPr lang="en-GB" sz="3600" dirty="0" err="1">
                <a:solidFill>
                  <a:srgbClr val="FF0000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dirty="0">
                <a:solidFill>
                  <a:srgbClr val="0070C0"/>
                </a:solidFill>
              </a:rPr>
              <a:t>function() {alert(‘clicked!’)}</a:t>
            </a:r>
            <a:r>
              <a:rPr lang="en-GB" sz="3600" dirty="0"/>
              <a:t>) 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88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242" y="1904998"/>
            <a:ext cx="11717518" cy="4354400"/>
          </a:xfrm>
        </p:spPr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u="sng" dirty="0">
                <a:solidFill>
                  <a:srgbClr val="0070C0"/>
                </a:solidFill>
              </a:rPr>
              <a:t>function() {alert(‘clicked!’)}</a:t>
            </a:r>
            <a:r>
              <a:rPr lang="en-GB" sz="3600" dirty="0"/>
              <a:t>)</a:t>
            </a:r>
          </a:p>
          <a:p>
            <a:r>
              <a:rPr lang="en-GB" sz="3600" b="0" dirty="0"/>
              <a:t>Anonymous functions: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/>
              <a:t>When we don’t need to re-use a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/>
              <a:t>Function not bound to an ‘identifier’ (name!)</a:t>
            </a:r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5950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242" y="1904998"/>
            <a:ext cx="11717518" cy="43544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chemeClr val="accent1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u="sng" dirty="0">
                <a:solidFill>
                  <a:srgbClr val="0070C0"/>
                </a:solidFill>
              </a:rPr>
              <a:t>function() {</a:t>
            </a:r>
            <a:r>
              <a:rPr lang="en-GB" sz="3600" u="sng" dirty="0">
                <a:solidFill>
                  <a:schemeClr val="tx1"/>
                </a:solidFill>
              </a:rPr>
              <a:t>alert(‘clicked!’)</a:t>
            </a:r>
            <a:r>
              <a:rPr lang="en-GB" sz="3600" u="sng" dirty="0">
                <a:solidFill>
                  <a:srgbClr val="0070C0"/>
                </a:solidFill>
              </a:rPr>
              <a:t>}</a:t>
            </a:r>
            <a:r>
              <a:rPr lang="en-GB" sz="3600" dirty="0"/>
              <a:t>)</a:t>
            </a:r>
          </a:p>
          <a:p>
            <a:r>
              <a:rPr lang="en-GB" sz="3600" dirty="0"/>
              <a:t>		----------------------------------------</a:t>
            </a:r>
          </a:p>
          <a:p>
            <a:r>
              <a:rPr lang="en-GB" sz="36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handleAlert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alert(“Loaded!");</a:t>
            </a:r>
          </a:p>
          <a:p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3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36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6A6967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sz="36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GB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3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handleAlert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5703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3416" y="3783970"/>
            <a:ext cx="5205167" cy="38823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https://cs50.harvard.edu/college/2022/fall/labs/8/</a:t>
            </a:r>
            <a:r>
              <a:rPr lang="en-GB" sz="3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19F18-6BB2-AA41-AFE8-7A394815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79" y="1514483"/>
            <a:ext cx="6711042" cy="20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8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Homepage: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Meet all the criteria!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Use the internet!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Inspect element pages to see how others have done things that you like. </a:t>
            </a:r>
            <a:r>
              <a:rPr lang="en-US" sz="3200" b="0" dirty="0" err="1"/>
              <a:t>Youtube</a:t>
            </a:r>
            <a:r>
              <a:rPr lang="en-US" sz="3200" b="0" dirty="0"/>
              <a:t> tutorials also great!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Ideas: portfolio website, website for each of your hobbies, basic sketch-up of a website you like, anything!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8" y="4909145"/>
            <a:ext cx="9141397" cy="61555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HTML/CSS recap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HTML/CSS exercise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JavaScript review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Lab – Trivia!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ECCA-83AF-4AB3-A052-968DBB21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830327"/>
            <a:ext cx="10668000" cy="27314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/>
              <a:t>Making pretty websites!</a:t>
            </a:r>
            <a:endParaRPr lang="en-GB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3E59B-241F-D343-19AA-E5C9FA6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4244"/>
            <a:ext cx="10668000" cy="1015663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HTML/CSS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487B6C-2374-8158-C393-12101C2F6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9723" y="1923909"/>
            <a:ext cx="4226768" cy="38919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The basic layout of an HTML document. Things to remember: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index.html standard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metadata goes in head tags  (not displayed content)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Need to use &lt;link&gt; to use a CSS stylesheet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0FC04-4C54-25FA-4DDE-088F61B1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01F87-7830-907A-92F5-7460CED2EB0F}"/>
              </a:ext>
            </a:extLst>
          </p:cNvPr>
          <p:cNvSpPr txBox="1"/>
          <p:nvPr/>
        </p:nvSpPr>
        <p:spPr>
          <a:xfrm>
            <a:off x="762000" y="1783952"/>
            <a:ext cx="6907763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36B95D-8BD5-2809-2463-D2AA83DDE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37298"/>
            <a:ext cx="3782008" cy="4178309"/>
          </a:xfrm>
        </p:spPr>
        <p:txBody>
          <a:bodyPr/>
          <a:lstStyle/>
          <a:p>
            <a:r>
              <a:rPr lang="en-US" sz="2800" b="1" dirty="0"/>
              <a:t>Internet is your friend this week!</a:t>
            </a:r>
          </a:p>
          <a:p>
            <a:endParaRPr lang="en-US" sz="2800" b="1" dirty="0"/>
          </a:p>
          <a:p>
            <a:r>
              <a:rPr lang="en-GB" sz="2800" dirty="0"/>
              <a:t>There are so many HTML/CSS/JS options I can’t cover even a fraction.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03E24-22CB-EDEC-59AA-25320855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3959290" cy="615553"/>
          </a:xfrm>
        </p:spPr>
        <p:txBody>
          <a:bodyPr/>
          <a:lstStyle/>
          <a:p>
            <a:r>
              <a:rPr lang="en-US" dirty="0"/>
              <a:t>HTML tags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8C2DE-31FF-6A5D-9288-7CC162BE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60" y="834552"/>
            <a:ext cx="6081840" cy="55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823AA-F844-AE19-3D1A-DE12F8F18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1"/>
            <a:ext cx="3212841" cy="3749101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&lt;div&gt; </a:t>
            </a:r>
            <a:r>
              <a:rPr lang="en-US" sz="2800" dirty="0"/>
              <a:t>tag is one of the most useful tags in HTML. It is essentially just a container that you can put anything in. It allows us to group content and apply styles efficiently.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683F7-D59A-293C-9A11-B77D133E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tag</a:t>
            </a:r>
            <a:endParaRPr lang="en-GB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5DA26D26-1100-E0F9-1E52-FD47510C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r="10259"/>
          <a:stretch/>
        </p:blipFill>
        <p:spPr>
          <a:xfrm>
            <a:off x="4135082" y="1590225"/>
            <a:ext cx="7733457" cy="4232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2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F88AB4-D3DF-C96A-8F34-DA45C1B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8CECC-97C7-CA61-240A-473732694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Used to apply styling to elements!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33D1C-BB27-1819-2266-2A23B8BAFD28}"/>
              </a:ext>
            </a:extLst>
          </p:cNvPr>
          <p:cNvSpPr txBox="1"/>
          <p:nvPr/>
        </p:nvSpPr>
        <p:spPr>
          <a:xfrm>
            <a:off x="1537996" y="2476499"/>
            <a:ext cx="91160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"styles/styles.css"</a:t>
            </a:r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EE475C2-75D3-D450-2166-6C81D74BCE51}"/>
              </a:ext>
            </a:extLst>
          </p:cNvPr>
          <p:cNvSpPr txBox="1">
            <a:spLocks/>
          </p:cNvSpPr>
          <p:nvPr/>
        </p:nvSpPr>
        <p:spPr>
          <a:xfrm>
            <a:off x="762000" y="3695702"/>
            <a:ext cx="10668000" cy="6858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3200"/>
              <a:t>Used to apply styling to elements!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0D468-0E5E-BD6F-0C5A-E331F9FD48C2}"/>
              </a:ext>
            </a:extLst>
          </p:cNvPr>
          <p:cNvSpPr txBox="1"/>
          <p:nvPr/>
        </p:nvSpPr>
        <p:spPr>
          <a:xfrm>
            <a:off x="1537996" y="3086100"/>
            <a:ext cx="91160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style&gt; … &lt;/style&gt;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D9A1F2-3378-F416-3245-CDD598170EE7}"/>
              </a:ext>
            </a:extLst>
          </p:cNvPr>
          <p:cNvSpPr/>
          <p:nvPr/>
        </p:nvSpPr>
        <p:spPr>
          <a:xfrm rot="8398771">
            <a:off x="8238949" y="1667912"/>
            <a:ext cx="1464906" cy="441255"/>
          </a:xfrm>
          <a:prstGeom prst="rightArrow">
            <a:avLst>
              <a:gd name="adj1" fmla="val 50000"/>
              <a:gd name="adj2" fmla="val 47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A28FD-B643-CFAD-2034-3D08C9725280}"/>
              </a:ext>
            </a:extLst>
          </p:cNvPr>
          <p:cNvSpPr txBox="1"/>
          <p:nvPr/>
        </p:nvSpPr>
        <p:spPr>
          <a:xfrm>
            <a:off x="9744269" y="642458"/>
            <a:ext cx="181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go?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7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F88AB4-D3DF-C96A-8F34-DA45C1B4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6659"/>
            <a:ext cx="10668000" cy="615553"/>
          </a:xfrm>
        </p:spPr>
        <p:txBody>
          <a:bodyPr/>
          <a:lstStyle/>
          <a:p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8CECC-97C7-CA61-240A-473732694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159193"/>
            <a:ext cx="2680997" cy="5085962"/>
          </a:xfrm>
        </p:spPr>
        <p:txBody>
          <a:bodyPr/>
          <a:lstStyle/>
          <a:p>
            <a:r>
              <a:rPr lang="en-US" sz="3200" dirty="0"/>
              <a:t>Used to apply styling to elements!</a:t>
            </a:r>
          </a:p>
          <a:p>
            <a:endParaRPr lang="en-US" sz="3200" dirty="0"/>
          </a:p>
          <a:p>
            <a:r>
              <a:rPr lang="en-US" sz="3200" dirty="0"/>
              <a:t>. For classes</a:t>
            </a:r>
          </a:p>
          <a:p>
            <a:endParaRPr lang="en-US" sz="3200" dirty="0"/>
          </a:p>
          <a:p>
            <a:r>
              <a:rPr lang="en-US" sz="3200" dirty="0"/>
              <a:t># for ids</a:t>
            </a:r>
          </a:p>
          <a:p>
            <a:endParaRPr lang="en-US" sz="3200" dirty="0"/>
          </a:p>
          <a:p>
            <a:r>
              <a:rPr lang="en-US" sz="3200" dirty="0"/>
              <a:t>Can style all elements of certain type!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58069-9C06-EBDC-5D8A-777C0EBBD986}"/>
              </a:ext>
            </a:extLst>
          </p:cNvPr>
          <p:cNvSpPr txBox="1"/>
          <p:nvPr/>
        </p:nvSpPr>
        <p:spPr>
          <a:xfrm>
            <a:off x="4469364" y="612844"/>
            <a:ext cx="7436498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solid black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#important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bolder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5B84-AFD2-4DFA-693A-140565E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CSS tags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2421-BB0D-8283-A4FB-B825FD7CB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613417"/>
            <a:ext cx="10668000" cy="4348844"/>
          </a:xfrm>
        </p:spPr>
        <p:txBody>
          <a:bodyPr numCol="2"/>
          <a:lstStyle/>
          <a:p>
            <a:pPr algn="ctr"/>
            <a:r>
              <a:rPr lang="en-US" sz="2400" b="1" dirty="0"/>
              <a:t>Color</a:t>
            </a:r>
          </a:p>
          <a:p>
            <a:pPr algn="ctr"/>
            <a:r>
              <a:rPr lang="en-US" sz="2400" b="1" dirty="0"/>
              <a:t>Background-color</a:t>
            </a:r>
          </a:p>
          <a:p>
            <a:pPr algn="ctr"/>
            <a:r>
              <a:rPr lang="en-US" sz="2400" b="1" dirty="0"/>
              <a:t>Font-size</a:t>
            </a:r>
          </a:p>
          <a:p>
            <a:pPr algn="ctr"/>
            <a:r>
              <a:rPr lang="en-US" sz="2400" dirty="0"/>
              <a:t>Font-family</a:t>
            </a:r>
          </a:p>
          <a:p>
            <a:pPr algn="ctr"/>
            <a:r>
              <a:rPr lang="en-US" sz="2400" dirty="0"/>
              <a:t>Font-weight</a:t>
            </a:r>
          </a:p>
          <a:p>
            <a:pPr algn="ctr"/>
            <a:r>
              <a:rPr lang="en-US" sz="2400" dirty="0"/>
              <a:t>Border</a:t>
            </a:r>
          </a:p>
          <a:p>
            <a:pPr algn="ctr"/>
            <a:r>
              <a:rPr lang="en-US" sz="2400" b="1" dirty="0"/>
              <a:t>Padding</a:t>
            </a:r>
          </a:p>
          <a:p>
            <a:pPr algn="ctr"/>
            <a:r>
              <a:rPr lang="en-US" sz="2400" dirty="0"/>
              <a:t>Margin</a:t>
            </a:r>
          </a:p>
          <a:p>
            <a:pPr algn="ctr"/>
            <a:r>
              <a:rPr lang="en-US" sz="2400" dirty="0"/>
              <a:t>Box-sizing: border-box; (often useful)</a:t>
            </a:r>
          </a:p>
          <a:p>
            <a:pPr algn="ctr"/>
            <a:r>
              <a:rPr lang="en-US" sz="2400" b="1" dirty="0"/>
              <a:t>Text-align</a:t>
            </a:r>
            <a:endParaRPr lang="en-US" sz="2400" dirty="0"/>
          </a:p>
          <a:p>
            <a:pPr algn="ctr"/>
            <a:r>
              <a:rPr lang="en-US" sz="2400" b="1" dirty="0"/>
              <a:t>Display</a:t>
            </a:r>
          </a:p>
          <a:p>
            <a:pPr algn="ctr"/>
            <a:r>
              <a:rPr lang="en-US" sz="2400" b="1"/>
              <a:t>float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Position</a:t>
            </a:r>
          </a:p>
          <a:p>
            <a:pPr algn="ctr"/>
            <a:r>
              <a:rPr lang="en-US" sz="2400" b="1" dirty="0"/>
              <a:t>Top/left/right/bottom</a:t>
            </a:r>
          </a:p>
          <a:p>
            <a:pPr algn="ctr"/>
            <a:r>
              <a:rPr lang="en-US" sz="2400" b="1" dirty="0"/>
              <a:t>Flex</a:t>
            </a:r>
          </a:p>
          <a:p>
            <a:pPr algn="ctr"/>
            <a:r>
              <a:rPr lang="en-US" sz="2400" b="1" dirty="0"/>
              <a:t>Height</a:t>
            </a:r>
          </a:p>
          <a:p>
            <a:pPr algn="ctr"/>
            <a:r>
              <a:rPr lang="en-US" sz="2400" b="1" dirty="0"/>
              <a:t>Width</a:t>
            </a:r>
          </a:p>
          <a:p>
            <a:pPr algn="ctr"/>
            <a:r>
              <a:rPr lang="en-US" sz="2400" dirty="0"/>
              <a:t>Text-decoration</a:t>
            </a:r>
          </a:p>
          <a:p>
            <a:pPr algn="ctr"/>
            <a:r>
              <a:rPr lang="en-US" sz="2400" dirty="0"/>
              <a:t>Overflow</a:t>
            </a:r>
          </a:p>
          <a:p>
            <a:pPr algn="ctr"/>
            <a:r>
              <a:rPr lang="en-US" sz="2400" dirty="0"/>
              <a:t>Background-image</a:t>
            </a:r>
          </a:p>
          <a:p>
            <a:pPr algn="ctr"/>
            <a:r>
              <a:rPr lang="en-US" sz="2400" dirty="0"/>
              <a:t>Box-shadow</a:t>
            </a:r>
          </a:p>
          <a:p>
            <a:pPr algn="ctr"/>
            <a:r>
              <a:rPr lang="en-US" sz="2400" dirty="0"/>
              <a:t>Border-radius</a:t>
            </a:r>
          </a:p>
          <a:p>
            <a:pPr algn="ctr"/>
            <a:r>
              <a:rPr lang="en-US" sz="2400" dirty="0"/>
              <a:t>transition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20805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4228</TotalTime>
  <Words>783</Words>
  <Application>Microsoft Office PowerPoint</Application>
  <PresentationFormat>Widescreen</PresentationFormat>
  <Paragraphs>139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Segoe UI</vt:lpstr>
      <vt:lpstr>1_Office Theme</vt:lpstr>
      <vt:lpstr>CS50 Lab 8 Andrew Holmes</vt:lpstr>
      <vt:lpstr>Today’s Logistics</vt:lpstr>
      <vt:lpstr>HTML/CSS</vt:lpstr>
      <vt:lpstr>HTML basics</vt:lpstr>
      <vt:lpstr>HTML tags</vt:lpstr>
      <vt:lpstr>The &lt;div&gt; tag</vt:lpstr>
      <vt:lpstr>CSS</vt:lpstr>
      <vt:lpstr>CSS</vt:lpstr>
      <vt:lpstr>Useful CSS tags</vt:lpstr>
      <vt:lpstr>More exciting CSS</vt:lpstr>
      <vt:lpstr>JS basics</vt:lpstr>
      <vt:lpstr>JS: DOM Elements</vt:lpstr>
      <vt:lpstr>JS: Manipulating DOM Elements</vt:lpstr>
      <vt:lpstr>JS: Event Listeners</vt:lpstr>
      <vt:lpstr>JS: Event Listeners</vt:lpstr>
      <vt:lpstr>JS: Event Listeners</vt:lpstr>
      <vt:lpstr>Lab problem:</vt:lpstr>
      <vt:lpstr>PSET 8 pointers </vt:lpstr>
      <vt:lpstr>Cya next week :D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2022-11-03T17:56:07Z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