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44"/>
  </p:notesMasterIdLst>
  <p:handoutMasterIdLst>
    <p:handoutMasterId r:id="rId45"/>
  </p:handoutMasterIdLst>
  <p:sldIdLst>
    <p:sldId id="1866" r:id="rId5"/>
    <p:sldId id="1924" r:id="rId6"/>
    <p:sldId id="1867" r:id="rId7"/>
    <p:sldId id="1868" r:id="rId8"/>
    <p:sldId id="1888" r:id="rId9"/>
    <p:sldId id="1890" r:id="rId10"/>
    <p:sldId id="1893" r:id="rId11"/>
    <p:sldId id="1894" r:id="rId12"/>
    <p:sldId id="1895" r:id="rId13"/>
    <p:sldId id="1899" r:id="rId14"/>
    <p:sldId id="1896" r:id="rId15"/>
    <p:sldId id="1889" r:id="rId16"/>
    <p:sldId id="1891" r:id="rId17"/>
    <p:sldId id="1897" r:id="rId18"/>
    <p:sldId id="1901" r:id="rId19"/>
    <p:sldId id="1892" r:id="rId20"/>
    <p:sldId id="1900" r:id="rId21"/>
    <p:sldId id="1902" r:id="rId22"/>
    <p:sldId id="1903" r:id="rId23"/>
    <p:sldId id="1904" r:id="rId24"/>
    <p:sldId id="1905" r:id="rId25"/>
    <p:sldId id="1906" r:id="rId26"/>
    <p:sldId id="1908" r:id="rId27"/>
    <p:sldId id="1909" r:id="rId28"/>
    <p:sldId id="1910" r:id="rId29"/>
    <p:sldId id="1907" r:id="rId30"/>
    <p:sldId id="1911" r:id="rId31"/>
    <p:sldId id="1912" r:id="rId32"/>
    <p:sldId id="1913" r:id="rId33"/>
    <p:sldId id="1914" r:id="rId34"/>
    <p:sldId id="1915" r:id="rId35"/>
    <p:sldId id="1916" r:id="rId36"/>
    <p:sldId id="1917" r:id="rId37"/>
    <p:sldId id="1918" r:id="rId38"/>
    <p:sldId id="1919" r:id="rId39"/>
    <p:sldId id="1920" r:id="rId40"/>
    <p:sldId id="1921" r:id="rId41"/>
    <p:sldId id="1922" r:id="rId42"/>
    <p:sldId id="1923" r:id="rId4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924"/>
            <p14:sldId id="1867"/>
            <p14:sldId id="1868"/>
            <p14:sldId id="1888"/>
            <p14:sldId id="1890"/>
            <p14:sldId id="1893"/>
            <p14:sldId id="1894"/>
            <p14:sldId id="1895"/>
            <p14:sldId id="1899"/>
            <p14:sldId id="1896"/>
            <p14:sldId id="1889"/>
            <p14:sldId id="1891"/>
            <p14:sldId id="1897"/>
            <p14:sldId id="1901"/>
            <p14:sldId id="1892"/>
            <p14:sldId id="1900"/>
            <p14:sldId id="1902"/>
            <p14:sldId id="1903"/>
            <p14:sldId id="1904"/>
            <p14:sldId id="1905"/>
            <p14:sldId id="1906"/>
            <p14:sldId id="1908"/>
            <p14:sldId id="1909"/>
            <p14:sldId id="1910"/>
            <p14:sldId id="1907"/>
            <p14:sldId id="1911"/>
            <p14:sldId id="1912"/>
            <p14:sldId id="1913"/>
            <p14:sldId id="1914"/>
            <p14:sldId id="1915"/>
            <p14:sldId id="1916"/>
            <p14:sldId id="1917"/>
            <p14:sldId id="1918"/>
            <p14:sldId id="1919"/>
            <p14:sldId id="1920"/>
            <p14:sldId id="1921"/>
            <p14:sldId id="1922"/>
            <p14:sldId id="1923"/>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A3590-3913-4637-B59D-D120A56DD5A6}" v="41" dt="2022-11-23T07:48:35.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1" d="100"/>
          <a:sy n="81" d="100"/>
        </p:scale>
        <p:origin x="710" y="62"/>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Holmes" userId="eb9da5768798d098" providerId="LiveId" clId="{605A3590-3913-4637-B59D-D120A56DD5A6}"/>
    <pc:docChg chg="undo custSel addSld delSld modSld sldOrd modSection">
      <pc:chgData name="Andrew Holmes" userId="eb9da5768798d098" providerId="LiveId" clId="{605A3590-3913-4637-B59D-D120A56DD5A6}" dt="2022-11-24T05:45:31.745" v="17099" actId="20577"/>
      <pc:docMkLst>
        <pc:docMk/>
      </pc:docMkLst>
      <pc:sldChg chg="modSp mod">
        <pc:chgData name="Andrew Holmes" userId="eb9da5768798d098" providerId="LiveId" clId="{605A3590-3913-4637-B59D-D120A56DD5A6}" dt="2022-11-23T04:01:33.044" v="4104" actId="20577"/>
        <pc:sldMkLst>
          <pc:docMk/>
          <pc:sldMk cId="4152393503" sldId="1866"/>
        </pc:sldMkLst>
        <pc:spChg chg="mod">
          <ac:chgData name="Andrew Holmes" userId="eb9da5768798d098" providerId="LiveId" clId="{605A3590-3913-4637-B59D-D120A56DD5A6}" dt="2022-11-23T04:01:33.044" v="4104" actId="20577"/>
          <ac:spMkLst>
            <pc:docMk/>
            <pc:sldMk cId="4152393503" sldId="1866"/>
            <ac:spMk id="6" creationId="{F168E5CF-FC82-40DA-8E6D-0BFF887BD80E}"/>
          </ac:spMkLst>
        </pc:spChg>
      </pc:sldChg>
      <pc:sldChg chg="modSp mod">
        <pc:chgData name="Andrew Holmes" userId="eb9da5768798d098" providerId="LiveId" clId="{605A3590-3913-4637-B59D-D120A56DD5A6}" dt="2022-11-23T03:24:11.761" v="597" actId="14100"/>
        <pc:sldMkLst>
          <pc:docMk/>
          <pc:sldMk cId="3174066405" sldId="1867"/>
        </pc:sldMkLst>
        <pc:spChg chg="mod">
          <ac:chgData name="Andrew Holmes" userId="eb9da5768798d098" providerId="LiveId" clId="{605A3590-3913-4637-B59D-D120A56DD5A6}" dt="2022-11-23T03:24:11.761" v="597" actId="14100"/>
          <ac:spMkLst>
            <pc:docMk/>
            <pc:sldMk cId="3174066405" sldId="1867"/>
            <ac:spMk id="2" creationId="{3F36812B-2065-4A2B-B59B-8957022687BC}"/>
          </ac:spMkLst>
        </pc:spChg>
        <pc:spChg chg="mod">
          <ac:chgData name="Andrew Holmes" userId="eb9da5768798d098" providerId="LiveId" clId="{605A3590-3913-4637-B59D-D120A56DD5A6}" dt="2022-11-23T03:20:29.722" v="9" actId="20577"/>
          <ac:spMkLst>
            <pc:docMk/>
            <pc:sldMk cId="3174066405" sldId="1867"/>
            <ac:spMk id="5" creationId="{E8C5EA60-12FC-4FB7-9CED-CDC28177F4B1}"/>
          </ac:spMkLst>
        </pc:spChg>
      </pc:sldChg>
      <pc:sldChg chg="addSp delSp modSp mod">
        <pc:chgData name="Andrew Holmes" userId="eb9da5768798d098" providerId="LiveId" clId="{605A3590-3913-4637-B59D-D120A56DD5A6}" dt="2022-11-23T07:49:26.020" v="16817" actId="14861"/>
        <pc:sldMkLst>
          <pc:docMk/>
          <pc:sldMk cId="85230843" sldId="1868"/>
        </pc:sldMkLst>
        <pc:spChg chg="mod">
          <ac:chgData name="Andrew Holmes" userId="eb9da5768798d098" providerId="LiveId" clId="{605A3590-3913-4637-B59D-D120A56DD5A6}" dt="2022-11-23T03:24:19.298" v="598" actId="1076"/>
          <ac:spMkLst>
            <pc:docMk/>
            <pc:sldMk cId="85230843" sldId="1868"/>
            <ac:spMk id="4" creationId="{FD9E38B3-4686-8247-9625-49018D29F408}"/>
          </ac:spMkLst>
        </pc:spChg>
        <pc:spChg chg="add mod">
          <ac:chgData name="Andrew Holmes" userId="eb9da5768798d098" providerId="LiveId" clId="{605A3590-3913-4637-B59D-D120A56DD5A6}" dt="2022-11-23T03:28:04.648" v="1217" actId="122"/>
          <ac:spMkLst>
            <pc:docMk/>
            <pc:sldMk cId="85230843" sldId="1868"/>
            <ac:spMk id="5" creationId="{60FE7896-FC56-B4EA-9AE3-9E73D2E68465}"/>
          </ac:spMkLst>
        </pc:spChg>
        <pc:spChg chg="mod">
          <ac:chgData name="Andrew Holmes" userId="eb9da5768798d098" providerId="LiveId" clId="{605A3590-3913-4637-B59D-D120A56DD5A6}" dt="2022-11-23T04:01:54.621" v="4117" actId="20577"/>
          <ac:spMkLst>
            <pc:docMk/>
            <pc:sldMk cId="85230843" sldId="1868"/>
            <ac:spMk id="6" creationId="{7DCBA01B-ECA4-4938-872A-B38BEB13AC06}"/>
          </ac:spMkLst>
        </pc:spChg>
        <pc:spChg chg="add mod">
          <ac:chgData name="Andrew Holmes" userId="eb9da5768798d098" providerId="LiveId" clId="{605A3590-3913-4637-B59D-D120A56DD5A6}" dt="2022-11-23T07:47:53.812" v="16800" actId="1076"/>
          <ac:spMkLst>
            <pc:docMk/>
            <pc:sldMk cId="85230843" sldId="1868"/>
            <ac:spMk id="7" creationId="{2E1DEF39-6E83-5CFC-8F7E-3973D8414E09}"/>
          </ac:spMkLst>
        </pc:spChg>
        <pc:picChg chg="add del mod">
          <ac:chgData name="Andrew Holmes" userId="eb9da5768798d098" providerId="LiveId" clId="{605A3590-3913-4637-B59D-D120A56DD5A6}" dt="2022-11-23T07:49:09.680" v="16811" actId="478"/>
          <ac:picMkLst>
            <pc:docMk/>
            <pc:sldMk cId="85230843" sldId="1868"/>
            <ac:picMk id="2" creationId="{6EF7EA19-3FC5-092E-0E7A-73B64135D794}"/>
          </ac:picMkLst>
        </pc:picChg>
        <pc:picChg chg="add mod">
          <ac:chgData name="Andrew Holmes" userId="eb9da5768798d098" providerId="LiveId" clId="{605A3590-3913-4637-B59D-D120A56DD5A6}" dt="2022-11-23T07:47:51.123" v="16799" actId="14100"/>
          <ac:picMkLst>
            <pc:docMk/>
            <pc:sldMk cId="85230843" sldId="1868"/>
            <ac:picMk id="3" creationId="{86CA9A5B-B211-E0F9-5DC6-C3F2F13C14E2}"/>
          </ac:picMkLst>
        </pc:picChg>
        <pc:picChg chg="add mod">
          <ac:chgData name="Andrew Holmes" userId="eb9da5768798d098" providerId="LiveId" clId="{605A3590-3913-4637-B59D-D120A56DD5A6}" dt="2022-11-23T07:49:26.020" v="16817" actId="14861"/>
          <ac:picMkLst>
            <pc:docMk/>
            <pc:sldMk cId="85230843" sldId="1868"/>
            <ac:picMk id="8" creationId="{25FF008E-0C52-67F1-70AC-3E8086141BCF}"/>
          </ac:picMkLst>
        </pc:picChg>
        <pc:picChg chg="add del">
          <ac:chgData name="Andrew Holmes" userId="eb9da5768798d098" providerId="LiveId" clId="{605A3590-3913-4637-B59D-D120A56DD5A6}" dt="2022-11-23T03:28:00.943" v="1213"/>
          <ac:picMkLst>
            <pc:docMk/>
            <pc:sldMk cId="85230843" sldId="1868"/>
            <ac:picMk id="1026" creationId="{350610F1-8DAB-DDA5-BD09-90C1997A7D9C}"/>
          </ac:picMkLst>
        </pc:picChg>
      </pc:sldChg>
      <pc:sldChg chg="del">
        <pc:chgData name="Andrew Holmes" userId="eb9da5768798d098" providerId="LiveId" clId="{605A3590-3913-4637-B59D-D120A56DD5A6}" dt="2022-11-23T06:13:35.078" v="8913" actId="47"/>
        <pc:sldMkLst>
          <pc:docMk/>
          <pc:sldMk cId="551686880" sldId="1869"/>
        </pc:sldMkLst>
      </pc:sldChg>
      <pc:sldChg chg="del">
        <pc:chgData name="Andrew Holmes" userId="eb9da5768798d098" providerId="LiveId" clId="{605A3590-3913-4637-B59D-D120A56DD5A6}" dt="2022-11-23T06:13:35.078" v="8913" actId="47"/>
        <pc:sldMkLst>
          <pc:docMk/>
          <pc:sldMk cId="2701910104" sldId="1870"/>
        </pc:sldMkLst>
      </pc:sldChg>
      <pc:sldChg chg="del">
        <pc:chgData name="Andrew Holmes" userId="eb9da5768798d098" providerId="LiveId" clId="{605A3590-3913-4637-B59D-D120A56DD5A6}" dt="2022-11-23T06:13:35.078" v="8913" actId="47"/>
        <pc:sldMkLst>
          <pc:docMk/>
          <pc:sldMk cId="3477364328" sldId="1871"/>
        </pc:sldMkLst>
      </pc:sldChg>
      <pc:sldChg chg="del">
        <pc:chgData name="Andrew Holmes" userId="eb9da5768798d098" providerId="LiveId" clId="{605A3590-3913-4637-B59D-D120A56DD5A6}" dt="2022-11-23T06:13:35.078" v="8913" actId="47"/>
        <pc:sldMkLst>
          <pc:docMk/>
          <pc:sldMk cId="2671048786" sldId="1872"/>
        </pc:sldMkLst>
      </pc:sldChg>
      <pc:sldChg chg="del">
        <pc:chgData name="Andrew Holmes" userId="eb9da5768798d098" providerId="LiveId" clId="{605A3590-3913-4637-B59D-D120A56DD5A6}" dt="2022-11-23T06:13:35.078" v="8913" actId="47"/>
        <pc:sldMkLst>
          <pc:docMk/>
          <pc:sldMk cId="261615471" sldId="1873"/>
        </pc:sldMkLst>
      </pc:sldChg>
      <pc:sldChg chg="del">
        <pc:chgData name="Andrew Holmes" userId="eb9da5768798d098" providerId="LiveId" clId="{605A3590-3913-4637-B59D-D120A56DD5A6}" dt="2022-11-23T06:13:35.078" v="8913" actId="47"/>
        <pc:sldMkLst>
          <pc:docMk/>
          <pc:sldMk cId="1533608244" sldId="1874"/>
        </pc:sldMkLst>
      </pc:sldChg>
      <pc:sldChg chg="del">
        <pc:chgData name="Andrew Holmes" userId="eb9da5768798d098" providerId="LiveId" clId="{605A3590-3913-4637-B59D-D120A56DD5A6}" dt="2022-11-23T06:13:35.078" v="8913" actId="47"/>
        <pc:sldMkLst>
          <pc:docMk/>
          <pc:sldMk cId="3828224163" sldId="1875"/>
        </pc:sldMkLst>
      </pc:sldChg>
      <pc:sldChg chg="del">
        <pc:chgData name="Andrew Holmes" userId="eb9da5768798d098" providerId="LiveId" clId="{605A3590-3913-4637-B59D-D120A56DD5A6}" dt="2022-11-23T06:13:35.078" v="8913" actId="47"/>
        <pc:sldMkLst>
          <pc:docMk/>
          <pc:sldMk cId="1236220360" sldId="1876"/>
        </pc:sldMkLst>
      </pc:sldChg>
      <pc:sldChg chg="addSp delSp modSp mod chgLayout">
        <pc:chgData name="Andrew Holmes" userId="eb9da5768798d098" providerId="LiveId" clId="{605A3590-3913-4637-B59D-D120A56DD5A6}" dt="2022-11-23T07:50:27.099" v="16837" actId="20577"/>
        <pc:sldMkLst>
          <pc:docMk/>
          <pc:sldMk cId="1811410728" sldId="1888"/>
        </pc:sldMkLst>
        <pc:spChg chg="add mod">
          <ac:chgData name="Andrew Holmes" userId="eb9da5768798d098" providerId="LiveId" clId="{605A3590-3913-4637-B59D-D120A56DD5A6}" dt="2022-11-23T07:50:27.099" v="16837" actId="20577"/>
          <ac:spMkLst>
            <pc:docMk/>
            <pc:sldMk cId="1811410728" sldId="1888"/>
            <ac:spMk id="2" creationId="{8A6A5036-CF5C-DAF7-F30D-188E219856E8}"/>
          </ac:spMkLst>
        </pc:spChg>
        <pc:spChg chg="mod ord">
          <ac:chgData name="Andrew Holmes" userId="eb9da5768798d098" providerId="LiveId" clId="{605A3590-3913-4637-B59D-D120A56DD5A6}" dt="2022-11-23T07:49:56.250" v="16823" actId="27636"/>
          <ac:spMkLst>
            <pc:docMk/>
            <pc:sldMk cId="1811410728" sldId="1888"/>
            <ac:spMk id="3" creationId="{00F984E2-31A5-468B-BDD2-9BF3D346F298}"/>
          </ac:spMkLst>
        </pc:spChg>
        <pc:spChg chg="mod ord">
          <ac:chgData name="Andrew Holmes" userId="eb9da5768798d098" providerId="LiveId" clId="{605A3590-3913-4637-B59D-D120A56DD5A6}" dt="2022-11-23T03:31:59.744" v="1307" actId="20577"/>
          <ac:spMkLst>
            <pc:docMk/>
            <pc:sldMk cId="1811410728" sldId="1888"/>
            <ac:spMk id="6" creationId="{ECE50E06-E63E-4F56-A2A4-9E76FE39B5A4}"/>
          </ac:spMkLst>
        </pc:spChg>
        <pc:spChg chg="del">
          <ac:chgData name="Andrew Holmes" userId="eb9da5768798d098" providerId="LiveId" clId="{605A3590-3913-4637-B59D-D120A56DD5A6}" dt="2022-11-23T03:31:32.409" v="1298" actId="700"/>
          <ac:spMkLst>
            <pc:docMk/>
            <pc:sldMk cId="1811410728" sldId="1888"/>
            <ac:spMk id="7" creationId="{49FEF8C4-AE09-4BDC-90CD-3B99D7362046}"/>
          </ac:spMkLst>
        </pc:spChg>
        <pc:cxnChg chg="add mod">
          <ac:chgData name="Andrew Holmes" userId="eb9da5768798d098" providerId="LiveId" clId="{605A3590-3913-4637-B59D-D120A56DD5A6}" dt="2022-11-23T04:54:03.779" v="8014" actId="14100"/>
          <ac:cxnSpMkLst>
            <pc:docMk/>
            <pc:sldMk cId="1811410728" sldId="1888"/>
            <ac:cxnSpMk id="5" creationId="{98B4107F-1AE8-B51D-BE57-06EB31D7FF1B}"/>
          </ac:cxnSpMkLst>
        </pc:cxnChg>
      </pc:sldChg>
      <pc:sldChg chg="addSp modSp new mod">
        <pc:chgData name="Andrew Holmes" userId="eb9da5768798d098" providerId="LiveId" clId="{605A3590-3913-4637-B59D-D120A56DD5A6}" dt="2022-11-23T03:42:02.530" v="2588" actId="27636"/>
        <pc:sldMkLst>
          <pc:docMk/>
          <pc:sldMk cId="1733442365" sldId="1889"/>
        </pc:sldMkLst>
        <pc:spChg chg="mod">
          <ac:chgData name="Andrew Holmes" userId="eb9da5768798d098" providerId="LiveId" clId="{605A3590-3913-4637-B59D-D120A56DD5A6}" dt="2022-11-23T03:42:02.530" v="2588" actId="27636"/>
          <ac:spMkLst>
            <pc:docMk/>
            <pc:sldMk cId="1733442365" sldId="1889"/>
            <ac:spMk id="2" creationId="{C55CCA45-0AC6-386F-959E-B6FFCBC2D057}"/>
          </ac:spMkLst>
        </pc:spChg>
        <pc:spChg chg="mod">
          <ac:chgData name="Andrew Holmes" userId="eb9da5768798d098" providerId="LiveId" clId="{605A3590-3913-4637-B59D-D120A56DD5A6}" dt="2022-11-23T03:33:43.017" v="1519" actId="20577"/>
          <ac:spMkLst>
            <pc:docMk/>
            <pc:sldMk cId="1733442365" sldId="1889"/>
            <ac:spMk id="3" creationId="{134161E0-F1AF-9D0E-C484-80B6C66AECC6}"/>
          </ac:spMkLst>
        </pc:spChg>
        <pc:picChg chg="add mod">
          <ac:chgData name="Andrew Holmes" userId="eb9da5768798d098" providerId="LiveId" clId="{605A3590-3913-4637-B59D-D120A56DD5A6}" dt="2022-11-23T03:41:52.657" v="2582" actId="1076"/>
          <ac:picMkLst>
            <pc:docMk/>
            <pc:sldMk cId="1733442365" sldId="1889"/>
            <ac:picMk id="4" creationId="{B7E70B07-BB13-554F-C390-737C6CD05B38}"/>
          </ac:picMkLst>
        </pc:picChg>
      </pc:sldChg>
      <pc:sldChg chg="addSp modSp new mod">
        <pc:chgData name="Andrew Holmes" userId="eb9da5768798d098" providerId="LiveId" clId="{605A3590-3913-4637-B59D-D120A56DD5A6}" dt="2022-11-23T03:46:22.175" v="2842" actId="20577"/>
        <pc:sldMkLst>
          <pc:docMk/>
          <pc:sldMk cId="2430234029" sldId="1890"/>
        </pc:sldMkLst>
        <pc:spChg chg="mod">
          <ac:chgData name="Andrew Holmes" userId="eb9da5768798d098" providerId="LiveId" clId="{605A3590-3913-4637-B59D-D120A56DD5A6}" dt="2022-11-23T03:36:40.994" v="1915" actId="14100"/>
          <ac:spMkLst>
            <pc:docMk/>
            <pc:sldMk cId="2430234029" sldId="1890"/>
            <ac:spMk id="2" creationId="{A6FA7611-3B5E-CC00-39D8-C93ECF524D25}"/>
          </ac:spMkLst>
        </pc:spChg>
        <pc:spChg chg="mod">
          <ac:chgData name="Andrew Holmes" userId="eb9da5768798d098" providerId="LiveId" clId="{605A3590-3913-4637-B59D-D120A56DD5A6}" dt="2022-11-23T03:35:39.791" v="1863" actId="20577"/>
          <ac:spMkLst>
            <pc:docMk/>
            <pc:sldMk cId="2430234029" sldId="1890"/>
            <ac:spMk id="3" creationId="{EC804391-FA82-F451-98A8-0D38A3E0DCAF}"/>
          </ac:spMkLst>
        </pc:spChg>
        <pc:spChg chg="add mod">
          <ac:chgData name="Andrew Holmes" userId="eb9da5768798d098" providerId="LiveId" clId="{605A3590-3913-4637-B59D-D120A56DD5A6}" dt="2022-11-23T03:46:22.175" v="2842" actId="20577"/>
          <ac:spMkLst>
            <pc:docMk/>
            <pc:sldMk cId="2430234029" sldId="1890"/>
            <ac:spMk id="6" creationId="{EC926EFF-B03A-0E90-4AE9-F02AEF2757EC}"/>
          </ac:spMkLst>
        </pc:spChg>
        <pc:picChg chg="add mod">
          <ac:chgData name="Andrew Holmes" userId="eb9da5768798d098" providerId="LiveId" clId="{605A3590-3913-4637-B59D-D120A56DD5A6}" dt="2022-11-23T03:36:30.347" v="1867" actId="14100"/>
          <ac:picMkLst>
            <pc:docMk/>
            <pc:sldMk cId="2430234029" sldId="1890"/>
            <ac:picMk id="5" creationId="{3DE8F3FB-4008-9950-7A51-7039271540D5}"/>
          </ac:picMkLst>
        </pc:picChg>
      </pc:sldChg>
      <pc:sldChg chg="modSp new mod">
        <pc:chgData name="Andrew Holmes" userId="eb9da5768798d098" providerId="LiveId" clId="{605A3590-3913-4637-B59D-D120A56DD5A6}" dt="2022-11-23T04:13:32.804" v="5134" actId="20577"/>
        <pc:sldMkLst>
          <pc:docMk/>
          <pc:sldMk cId="648292457" sldId="1891"/>
        </pc:sldMkLst>
        <pc:spChg chg="mod">
          <ac:chgData name="Andrew Holmes" userId="eb9da5768798d098" providerId="LiveId" clId="{605A3590-3913-4637-B59D-D120A56DD5A6}" dt="2022-11-23T04:13:32.804" v="5134" actId="20577"/>
          <ac:spMkLst>
            <pc:docMk/>
            <pc:sldMk cId="648292457" sldId="1891"/>
            <ac:spMk id="2" creationId="{3D2087A7-197F-C6C4-1A01-2B6DBE55E0C7}"/>
          </ac:spMkLst>
        </pc:spChg>
        <pc:spChg chg="mod">
          <ac:chgData name="Andrew Holmes" userId="eb9da5768798d098" providerId="LiveId" clId="{605A3590-3913-4637-B59D-D120A56DD5A6}" dt="2022-11-23T03:42:28.950" v="2601" actId="20577"/>
          <ac:spMkLst>
            <pc:docMk/>
            <pc:sldMk cId="648292457" sldId="1891"/>
            <ac:spMk id="3" creationId="{B7E9CA6E-1CB7-292D-BEED-86F21D2A8B84}"/>
          </ac:spMkLst>
        </pc:spChg>
      </pc:sldChg>
      <pc:sldChg chg="modSp new mod chgLayout">
        <pc:chgData name="Andrew Holmes" userId="eb9da5768798d098" providerId="LiveId" clId="{605A3590-3913-4637-B59D-D120A56DD5A6}" dt="2022-11-23T04:32:28.320" v="7463" actId="20577"/>
        <pc:sldMkLst>
          <pc:docMk/>
          <pc:sldMk cId="619431584" sldId="1892"/>
        </pc:sldMkLst>
        <pc:spChg chg="mod ord">
          <ac:chgData name="Andrew Holmes" userId="eb9da5768798d098" providerId="LiveId" clId="{605A3590-3913-4637-B59D-D120A56DD5A6}" dt="2022-11-23T04:32:28.320" v="7463" actId="20577"/>
          <ac:spMkLst>
            <pc:docMk/>
            <pc:sldMk cId="619431584" sldId="1892"/>
            <ac:spMk id="2" creationId="{F60C4531-C667-0EA9-9267-67A28C27AA70}"/>
          </ac:spMkLst>
        </pc:spChg>
        <pc:spChg chg="mod ord">
          <ac:chgData name="Andrew Holmes" userId="eb9da5768798d098" providerId="LiveId" clId="{605A3590-3913-4637-B59D-D120A56DD5A6}" dt="2022-11-23T04:22:48.545" v="6513" actId="20577"/>
          <ac:spMkLst>
            <pc:docMk/>
            <pc:sldMk cId="619431584" sldId="1892"/>
            <ac:spMk id="3" creationId="{637D80F5-EE05-4F90-3CAB-8891C37CDDAC}"/>
          </ac:spMkLst>
        </pc:spChg>
      </pc:sldChg>
      <pc:sldChg chg="addSp modSp new mod">
        <pc:chgData name="Andrew Holmes" userId="eb9da5768798d098" providerId="LiveId" clId="{605A3590-3913-4637-B59D-D120A56DD5A6}" dt="2022-11-23T04:03:02.797" v="4149" actId="20577"/>
        <pc:sldMkLst>
          <pc:docMk/>
          <pc:sldMk cId="904676129" sldId="1893"/>
        </pc:sldMkLst>
        <pc:spChg chg="mod">
          <ac:chgData name="Andrew Holmes" userId="eb9da5768798d098" providerId="LiveId" clId="{605A3590-3913-4637-B59D-D120A56DD5A6}" dt="2022-11-23T04:02:27.711" v="4118" actId="1076"/>
          <ac:spMkLst>
            <pc:docMk/>
            <pc:sldMk cId="904676129" sldId="1893"/>
            <ac:spMk id="2" creationId="{D2CBF83B-D314-329F-E4A4-22BCAB543648}"/>
          </ac:spMkLst>
        </pc:spChg>
        <pc:spChg chg="mod">
          <ac:chgData name="Andrew Holmes" userId="eb9da5768798d098" providerId="LiveId" clId="{605A3590-3913-4637-B59D-D120A56DD5A6}" dt="2022-11-23T03:48:36.368" v="2860" actId="20577"/>
          <ac:spMkLst>
            <pc:docMk/>
            <pc:sldMk cId="904676129" sldId="1893"/>
            <ac:spMk id="3" creationId="{A41534C2-DD7E-D5E5-F975-497FA7BFBC7D}"/>
          </ac:spMkLst>
        </pc:spChg>
        <pc:spChg chg="add mod">
          <ac:chgData name="Andrew Holmes" userId="eb9da5768798d098" providerId="LiveId" clId="{605A3590-3913-4637-B59D-D120A56DD5A6}" dt="2022-11-23T04:03:02.797" v="4149" actId="20577"/>
          <ac:spMkLst>
            <pc:docMk/>
            <pc:sldMk cId="904676129" sldId="1893"/>
            <ac:spMk id="6" creationId="{CFC25065-9176-669A-2993-42EFC9719078}"/>
          </ac:spMkLst>
        </pc:spChg>
        <pc:picChg chg="add mod">
          <ac:chgData name="Andrew Holmes" userId="eb9da5768798d098" providerId="LiveId" clId="{605A3590-3913-4637-B59D-D120A56DD5A6}" dt="2022-11-23T03:52:48.733" v="3048" actId="1076"/>
          <ac:picMkLst>
            <pc:docMk/>
            <pc:sldMk cId="904676129" sldId="1893"/>
            <ac:picMk id="5" creationId="{CCD40864-A6B9-F177-F438-6181C304ADA5}"/>
          </ac:picMkLst>
        </pc:picChg>
      </pc:sldChg>
      <pc:sldChg chg="addSp modSp new mod">
        <pc:chgData name="Andrew Holmes" userId="eb9da5768798d098" providerId="LiveId" clId="{605A3590-3913-4637-B59D-D120A56DD5A6}" dt="2022-11-23T07:31:06.990" v="15027" actId="1076"/>
        <pc:sldMkLst>
          <pc:docMk/>
          <pc:sldMk cId="2300960230" sldId="1894"/>
        </pc:sldMkLst>
        <pc:spChg chg="mod">
          <ac:chgData name="Andrew Holmes" userId="eb9da5768798d098" providerId="LiveId" clId="{605A3590-3913-4637-B59D-D120A56DD5A6}" dt="2022-11-23T07:30:50.412" v="15025" actId="20577"/>
          <ac:spMkLst>
            <pc:docMk/>
            <pc:sldMk cId="2300960230" sldId="1894"/>
            <ac:spMk id="2" creationId="{38C4720F-01A3-0B36-8C1F-29E7BA8FFB52}"/>
          </ac:spMkLst>
        </pc:spChg>
        <pc:spChg chg="mod">
          <ac:chgData name="Andrew Holmes" userId="eb9da5768798d098" providerId="LiveId" clId="{605A3590-3913-4637-B59D-D120A56DD5A6}" dt="2022-11-23T03:55:44.054" v="3566" actId="20577"/>
          <ac:spMkLst>
            <pc:docMk/>
            <pc:sldMk cId="2300960230" sldId="1894"/>
            <ac:spMk id="3" creationId="{EB49E2B5-986F-700E-0413-74ABB4A38132}"/>
          </ac:spMkLst>
        </pc:spChg>
        <pc:spChg chg="add mod">
          <ac:chgData name="Andrew Holmes" userId="eb9da5768798d098" providerId="LiveId" clId="{605A3590-3913-4637-B59D-D120A56DD5A6}" dt="2022-11-23T07:31:06.990" v="15027" actId="1076"/>
          <ac:spMkLst>
            <pc:docMk/>
            <pc:sldMk cId="2300960230" sldId="1894"/>
            <ac:spMk id="4" creationId="{FC476053-BC70-369B-ACF8-01603AAF1B3B}"/>
          </ac:spMkLst>
        </pc:spChg>
        <pc:picChg chg="add mod">
          <ac:chgData name="Andrew Holmes" userId="eb9da5768798d098" providerId="LiveId" clId="{605A3590-3913-4637-B59D-D120A56DD5A6}" dt="2022-11-23T04:00:35.848" v="4003" actId="1076"/>
          <ac:picMkLst>
            <pc:docMk/>
            <pc:sldMk cId="2300960230" sldId="1894"/>
            <ac:picMk id="5" creationId="{425F0D17-8E2D-02EC-9DC3-1679EBD457F1}"/>
          </ac:picMkLst>
        </pc:picChg>
      </pc:sldChg>
      <pc:sldChg chg="modSp new mod">
        <pc:chgData name="Andrew Holmes" userId="eb9da5768798d098" providerId="LiveId" clId="{605A3590-3913-4637-B59D-D120A56DD5A6}" dt="2022-11-23T04:06:34.688" v="4312" actId="1076"/>
        <pc:sldMkLst>
          <pc:docMk/>
          <pc:sldMk cId="2198737542" sldId="1895"/>
        </pc:sldMkLst>
        <pc:spChg chg="mod">
          <ac:chgData name="Andrew Holmes" userId="eb9da5768798d098" providerId="LiveId" clId="{605A3590-3913-4637-B59D-D120A56DD5A6}" dt="2022-11-23T04:06:34.688" v="4312" actId="1076"/>
          <ac:spMkLst>
            <pc:docMk/>
            <pc:sldMk cId="2198737542" sldId="1895"/>
            <ac:spMk id="2" creationId="{442E1256-8396-3929-47F9-1811C637A370}"/>
          </ac:spMkLst>
        </pc:spChg>
        <pc:spChg chg="mod">
          <ac:chgData name="Andrew Holmes" userId="eb9da5768798d098" providerId="LiveId" clId="{605A3590-3913-4637-B59D-D120A56DD5A6}" dt="2022-11-23T04:04:16.553" v="4187" actId="20577"/>
          <ac:spMkLst>
            <pc:docMk/>
            <pc:sldMk cId="2198737542" sldId="1895"/>
            <ac:spMk id="3" creationId="{F7EB830D-4880-1237-53EF-3927303D17FC}"/>
          </ac:spMkLst>
        </pc:spChg>
      </pc:sldChg>
      <pc:sldChg chg="addSp delSp modSp new mod chgLayout">
        <pc:chgData name="Andrew Holmes" userId="eb9da5768798d098" providerId="LiveId" clId="{605A3590-3913-4637-B59D-D120A56DD5A6}" dt="2022-11-23T04:11:13.757" v="5063" actId="20577"/>
        <pc:sldMkLst>
          <pc:docMk/>
          <pc:sldMk cId="3994907986" sldId="1896"/>
        </pc:sldMkLst>
        <pc:spChg chg="del mod ord">
          <ac:chgData name="Andrew Holmes" userId="eb9da5768798d098" providerId="LiveId" clId="{605A3590-3913-4637-B59D-D120A56DD5A6}" dt="2022-11-23T04:06:47.541" v="4314" actId="700"/>
          <ac:spMkLst>
            <pc:docMk/>
            <pc:sldMk cId="3994907986" sldId="1896"/>
            <ac:spMk id="2" creationId="{263752C3-C6D7-FF2F-1E18-75C52129ABDA}"/>
          </ac:spMkLst>
        </pc:spChg>
        <pc:spChg chg="del mod ord">
          <ac:chgData name="Andrew Holmes" userId="eb9da5768798d098" providerId="LiveId" clId="{605A3590-3913-4637-B59D-D120A56DD5A6}" dt="2022-11-23T04:06:47.541" v="4314" actId="700"/>
          <ac:spMkLst>
            <pc:docMk/>
            <pc:sldMk cId="3994907986" sldId="1896"/>
            <ac:spMk id="3" creationId="{B8557A71-432B-08FD-8F6E-1570444F0F5B}"/>
          </ac:spMkLst>
        </pc:spChg>
        <pc:spChg chg="add mod ord">
          <ac:chgData name="Andrew Holmes" userId="eb9da5768798d098" providerId="LiveId" clId="{605A3590-3913-4637-B59D-D120A56DD5A6}" dt="2022-11-23T04:07:00.256" v="4332" actId="20577"/>
          <ac:spMkLst>
            <pc:docMk/>
            <pc:sldMk cId="3994907986" sldId="1896"/>
            <ac:spMk id="4" creationId="{6DA5DF67-91BA-9CB5-C852-7B379EF5B8DC}"/>
          </ac:spMkLst>
        </pc:spChg>
        <pc:spChg chg="add mod ord">
          <ac:chgData name="Andrew Holmes" userId="eb9da5768798d098" providerId="LiveId" clId="{605A3590-3913-4637-B59D-D120A56DD5A6}" dt="2022-11-23T04:11:13.757" v="5063" actId="20577"/>
          <ac:spMkLst>
            <pc:docMk/>
            <pc:sldMk cId="3994907986" sldId="1896"/>
            <ac:spMk id="5" creationId="{3EBD5CE5-76FB-E8C2-3D4F-7FADA8B716D4}"/>
          </ac:spMkLst>
        </pc:spChg>
      </pc:sldChg>
      <pc:sldChg chg="addSp delSp modSp new del mod chgLayout">
        <pc:chgData name="Andrew Holmes" userId="eb9da5768798d098" providerId="LiveId" clId="{605A3590-3913-4637-B59D-D120A56DD5A6}" dt="2022-11-23T04:13:02.224" v="5092" actId="2696"/>
        <pc:sldMkLst>
          <pc:docMk/>
          <pc:sldMk cId="2081676257" sldId="1897"/>
        </pc:sldMkLst>
        <pc:spChg chg="del mod ord">
          <ac:chgData name="Andrew Holmes" userId="eb9da5768798d098" providerId="LiveId" clId="{605A3590-3913-4637-B59D-D120A56DD5A6}" dt="2022-11-23T04:11:30.602" v="5065" actId="700"/>
          <ac:spMkLst>
            <pc:docMk/>
            <pc:sldMk cId="2081676257" sldId="1897"/>
            <ac:spMk id="2" creationId="{20CE2378-4FE6-77A3-723A-709FF50A740E}"/>
          </ac:spMkLst>
        </pc:spChg>
        <pc:spChg chg="del mod ord">
          <ac:chgData name="Andrew Holmes" userId="eb9da5768798d098" providerId="LiveId" clId="{605A3590-3913-4637-B59D-D120A56DD5A6}" dt="2022-11-23T04:11:30.602" v="5065" actId="700"/>
          <ac:spMkLst>
            <pc:docMk/>
            <pc:sldMk cId="2081676257" sldId="1897"/>
            <ac:spMk id="3" creationId="{99821795-939D-D6CD-25DC-EC69EFBCF493}"/>
          </ac:spMkLst>
        </pc:spChg>
        <pc:spChg chg="add del mod ord">
          <ac:chgData name="Andrew Holmes" userId="eb9da5768798d098" providerId="LiveId" clId="{605A3590-3913-4637-B59D-D120A56DD5A6}" dt="2022-11-23T04:11:35.779" v="5066" actId="700"/>
          <ac:spMkLst>
            <pc:docMk/>
            <pc:sldMk cId="2081676257" sldId="1897"/>
            <ac:spMk id="4" creationId="{2FE4D25F-223E-45AB-21C3-0771544DF317}"/>
          </ac:spMkLst>
        </pc:spChg>
        <pc:spChg chg="add del mod ord">
          <ac:chgData name="Andrew Holmes" userId="eb9da5768798d098" providerId="LiveId" clId="{605A3590-3913-4637-B59D-D120A56DD5A6}" dt="2022-11-23T04:11:35.779" v="5066" actId="700"/>
          <ac:spMkLst>
            <pc:docMk/>
            <pc:sldMk cId="2081676257" sldId="1897"/>
            <ac:spMk id="5" creationId="{B386B73A-BEFF-D126-041E-75FF969C5FBD}"/>
          </ac:spMkLst>
        </pc:spChg>
        <pc:spChg chg="add mod ord">
          <ac:chgData name="Andrew Holmes" userId="eb9da5768798d098" providerId="LiveId" clId="{605A3590-3913-4637-B59D-D120A56DD5A6}" dt="2022-11-23T04:12:57.329" v="5091" actId="20577"/>
          <ac:spMkLst>
            <pc:docMk/>
            <pc:sldMk cId="2081676257" sldId="1897"/>
            <ac:spMk id="6" creationId="{723C9DBB-348E-04A2-6AB7-1DF77807EE44}"/>
          </ac:spMkLst>
        </pc:spChg>
        <pc:spChg chg="add mod ord">
          <ac:chgData name="Andrew Holmes" userId="eb9da5768798d098" providerId="LiveId" clId="{605A3590-3913-4637-B59D-D120A56DD5A6}" dt="2022-11-23T04:11:35.779" v="5066" actId="700"/>
          <ac:spMkLst>
            <pc:docMk/>
            <pc:sldMk cId="2081676257" sldId="1897"/>
            <ac:spMk id="7" creationId="{24C31670-0919-FA29-72C1-BF426DEF9EF4}"/>
          </ac:spMkLst>
        </pc:spChg>
      </pc:sldChg>
      <pc:sldChg chg="modSp new mod">
        <pc:chgData name="Andrew Holmes" userId="eb9da5768798d098" providerId="LiveId" clId="{605A3590-3913-4637-B59D-D120A56DD5A6}" dt="2022-11-23T07:52:12.503" v="16844" actId="20577"/>
        <pc:sldMkLst>
          <pc:docMk/>
          <pc:sldMk cId="2127042037" sldId="1897"/>
        </pc:sldMkLst>
        <pc:spChg chg="mod">
          <ac:chgData name="Andrew Holmes" userId="eb9da5768798d098" providerId="LiveId" clId="{605A3590-3913-4637-B59D-D120A56DD5A6}" dt="2022-11-23T07:52:12.503" v="16844" actId="20577"/>
          <ac:spMkLst>
            <pc:docMk/>
            <pc:sldMk cId="2127042037" sldId="1897"/>
            <ac:spMk id="2" creationId="{56974EC7-AAFA-AC7B-8BE5-390350ED2C1A}"/>
          </ac:spMkLst>
        </pc:spChg>
        <pc:spChg chg="mod">
          <ac:chgData name="Andrew Holmes" userId="eb9da5768798d098" providerId="LiveId" clId="{605A3590-3913-4637-B59D-D120A56DD5A6}" dt="2022-11-23T04:13:42.885" v="5153" actId="20577"/>
          <ac:spMkLst>
            <pc:docMk/>
            <pc:sldMk cId="2127042037" sldId="1897"/>
            <ac:spMk id="3" creationId="{9CDAA95F-E97E-7DEA-02B6-2275CC03D26A}"/>
          </ac:spMkLst>
        </pc:spChg>
      </pc:sldChg>
      <pc:sldChg chg="modSp new del mod">
        <pc:chgData name="Andrew Holmes" userId="eb9da5768798d098" providerId="LiveId" clId="{605A3590-3913-4637-B59D-D120A56DD5A6}" dt="2022-11-23T04:22:41.623" v="6508" actId="2696"/>
        <pc:sldMkLst>
          <pc:docMk/>
          <pc:sldMk cId="3636315182" sldId="1898"/>
        </pc:sldMkLst>
        <pc:spChg chg="mod">
          <ac:chgData name="Andrew Holmes" userId="eb9da5768798d098" providerId="LiveId" clId="{605A3590-3913-4637-B59D-D120A56DD5A6}" dt="2022-11-23T04:22:32.195" v="6507" actId="20577"/>
          <ac:spMkLst>
            <pc:docMk/>
            <pc:sldMk cId="3636315182" sldId="1898"/>
            <ac:spMk id="2" creationId="{53C56D28-3D03-6C39-DF35-03F2CDB9AC5B}"/>
          </ac:spMkLst>
        </pc:spChg>
        <pc:spChg chg="mod">
          <ac:chgData name="Andrew Holmes" userId="eb9da5768798d098" providerId="LiveId" clId="{605A3590-3913-4637-B59D-D120A56DD5A6}" dt="2022-11-23T04:19:23.121" v="5909" actId="20577"/>
          <ac:spMkLst>
            <pc:docMk/>
            <pc:sldMk cId="3636315182" sldId="1898"/>
            <ac:spMk id="3" creationId="{4AA71C44-AC7F-4F32-FB08-43CA85E6522A}"/>
          </ac:spMkLst>
        </pc:spChg>
      </pc:sldChg>
      <pc:sldChg chg="addSp modSp new mod">
        <pc:chgData name="Andrew Holmes" userId="eb9da5768798d098" providerId="LiveId" clId="{605A3590-3913-4637-B59D-D120A56DD5A6}" dt="2022-11-23T07:31:39.330" v="15028" actId="20577"/>
        <pc:sldMkLst>
          <pc:docMk/>
          <pc:sldMk cId="1893602449" sldId="1899"/>
        </pc:sldMkLst>
        <pc:spChg chg="mod">
          <ac:chgData name="Andrew Holmes" userId="eb9da5768798d098" providerId="LiveId" clId="{605A3590-3913-4637-B59D-D120A56DD5A6}" dt="2022-11-23T07:31:39.330" v="15028" actId="20577"/>
          <ac:spMkLst>
            <pc:docMk/>
            <pc:sldMk cId="1893602449" sldId="1899"/>
            <ac:spMk id="2" creationId="{AC40698A-0B32-D34D-7C15-5AC2E45BABB5}"/>
          </ac:spMkLst>
        </pc:spChg>
        <pc:spChg chg="mod">
          <ac:chgData name="Andrew Holmes" userId="eb9da5768798d098" providerId="LiveId" clId="{605A3590-3913-4637-B59D-D120A56DD5A6}" dt="2022-11-23T04:20:09.891" v="6034" actId="20577"/>
          <ac:spMkLst>
            <pc:docMk/>
            <pc:sldMk cId="1893602449" sldId="1899"/>
            <ac:spMk id="3" creationId="{374AB67E-85AE-42FB-1AF1-176C4CE61D4D}"/>
          </ac:spMkLst>
        </pc:spChg>
        <pc:picChg chg="add mod">
          <ac:chgData name="Andrew Holmes" userId="eb9da5768798d098" providerId="LiveId" clId="{605A3590-3913-4637-B59D-D120A56DD5A6}" dt="2022-11-23T06:05:34.867" v="8204" actId="14100"/>
          <ac:picMkLst>
            <pc:docMk/>
            <pc:sldMk cId="1893602449" sldId="1899"/>
            <ac:picMk id="5" creationId="{D0E7AA3B-140B-3C8A-A3A4-82F5A297A323}"/>
          </ac:picMkLst>
        </pc:picChg>
      </pc:sldChg>
      <pc:sldChg chg="addSp delSp modSp new mod modClrScheme chgLayout">
        <pc:chgData name="Andrew Holmes" userId="eb9da5768798d098" providerId="LiveId" clId="{605A3590-3913-4637-B59D-D120A56DD5A6}" dt="2022-11-23T07:13:37.234" v="13220" actId="20577"/>
        <pc:sldMkLst>
          <pc:docMk/>
          <pc:sldMk cId="146023685" sldId="1900"/>
        </pc:sldMkLst>
        <pc:spChg chg="del mod ord">
          <ac:chgData name="Andrew Holmes" userId="eb9da5768798d098" providerId="LiveId" clId="{605A3590-3913-4637-B59D-D120A56DD5A6}" dt="2022-11-23T04:23:55.557" v="6665" actId="700"/>
          <ac:spMkLst>
            <pc:docMk/>
            <pc:sldMk cId="146023685" sldId="1900"/>
            <ac:spMk id="2" creationId="{091D5104-6B68-DDC4-8BAF-0D2ECCCFD2D9}"/>
          </ac:spMkLst>
        </pc:spChg>
        <pc:spChg chg="del mod ord">
          <ac:chgData name="Andrew Holmes" userId="eb9da5768798d098" providerId="LiveId" clId="{605A3590-3913-4637-B59D-D120A56DD5A6}" dt="2022-11-23T04:23:55.557" v="6665" actId="700"/>
          <ac:spMkLst>
            <pc:docMk/>
            <pc:sldMk cId="146023685" sldId="1900"/>
            <ac:spMk id="3" creationId="{0D182C10-D918-D5FB-7513-D785C3F8534A}"/>
          </ac:spMkLst>
        </pc:spChg>
        <pc:spChg chg="add mod ord">
          <ac:chgData name="Andrew Holmes" userId="eb9da5768798d098" providerId="LiveId" clId="{605A3590-3913-4637-B59D-D120A56DD5A6}" dt="2022-11-23T04:24:07.838" v="6689" actId="20577"/>
          <ac:spMkLst>
            <pc:docMk/>
            <pc:sldMk cId="146023685" sldId="1900"/>
            <ac:spMk id="4" creationId="{44BD8D92-D69D-8471-4DD4-5B5DCB87B55E}"/>
          </ac:spMkLst>
        </pc:spChg>
        <pc:spChg chg="add mod ord">
          <ac:chgData name="Andrew Holmes" userId="eb9da5768798d098" providerId="LiveId" clId="{605A3590-3913-4637-B59D-D120A56DD5A6}" dt="2022-11-23T07:13:37.234" v="13220" actId="20577"/>
          <ac:spMkLst>
            <pc:docMk/>
            <pc:sldMk cId="146023685" sldId="1900"/>
            <ac:spMk id="5" creationId="{BE1CE5B1-BE10-F1E5-BF94-BE1AED686975}"/>
          </ac:spMkLst>
        </pc:spChg>
      </pc:sldChg>
      <pc:sldChg chg="addSp modSp new mod">
        <pc:chgData name="Andrew Holmes" userId="eb9da5768798d098" providerId="LiveId" clId="{605A3590-3913-4637-B59D-D120A56DD5A6}" dt="2022-11-23T04:32:16.773" v="7443" actId="403"/>
        <pc:sldMkLst>
          <pc:docMk/>
          <pc:sldMk cId="2061151833" sldId="1901"/>
        </pc:sldMkLst>
        <pc:spChg chg="mod">
          <ac:chgData name="Andrew Holmes" userId="eb9da5768798d098" providerId="LiveId" clId="{605A3590-3913-4637-B59D-D120A56DD5A6}" dt="2022-11-23T04:32:16.773" v="7443" actId="403"/>
          <ac:spMkLst>
            <pc:docMk/>
            <pc:sldMk cId="2061151833" sldId="1901"/>
            <ac:spMk id="2" creationId="{4C252FF6-BD9F-27C8-CFE7-B48C79AF70F7}"/>
          </ac:spMkLst>
        </pc:spChg>
        <pc:spChg chg="mod">
          <ac:chgData name="Andrew Holmes" userId="eb9da5768798d098" providerId="LiveId" clId="{605A3590-3913-4637-B59D-D120A56DD5A6}" dt="2022-11-23T04:30:06.281" v="7080" actId="20577"/>
          <ac:spMkLst>
            <pc:docMk/>
            <pc:sldMk cId="2061151833" sldId="1901"/>
            <ac:spMk id="3" creationId="{B9BBA7E4-0C8A-3CC1-1CB6-458137CF48D8}"/>
          </ac:spMkLst>
        </pc:spChg>
        <pc:spChg chg="add mod">
          <ac:chgData name="Andrew Holmes" userId="eb9da5768798d098" providerId="LiveId" clId="{605A3590-3913-4637-B59D-D120A56DD5A6}" dt="2022-11-23T04:32:05.326" v="7441" actId="20577"/>
          <ac:spMkLst>
            <pc:docMk/>
            <pc:sldMk cId="2061151833" sldId="1901"/>
            <ac:spMk id="4" creationId="{07BBC2A2-5D8D-5CB8-B6B2-208D85409CE1}"/>
          </ac:spMkLst>
        </pc:spChg>
      </pc:sldChg>
      <pc:sldChg chg="addSp modSp new mod">
        <pc:chgData name="Andrew Holmes" userId="eb9da5768798d098" providerId="LiveId" clId="{605A3590-3913-4637-B59D-D120A56DD5A6}" dt="2022-11-23T06:10:31.727" v="8654" actId="20577"/>
        <pc:sldMkLst>
          <pc:docMk/>
          <pc:sldMk cId="577158799" sldId="1902"/>
        </pc:sldMkLst>
        <pc:spChg chg="mod">
          <ac:chgData name="Andrew Holmes" userId="eb9da5768798d098" providerId="LiveId" clId="{605A3590-3913-4637-B59D-D120A56DD5A6}" dt="2022-11-23T06:10:29.005" v="8650" actId="1076"/>
          <ac:spMkLst>
            <pc:docMk/>
            <pc:sldMk cId="577158799" sldId="1902"/>
            <ac:spMk id="2" creationId="{0A395950-0F95-004A-50DF-363D2C2504BA}"/>
          </ac:spMkLst>
        </pc:spChg>
        <pc:spChg chg="mod">
          <ac:chgData name="Andrew Holmes" userId="eb9da5768798d098" providerId="LiveId" clId="{605A3590-3913-4637-B59D-D120A56DD5A6}" dt="2022-11-23T06:10:31.727" v="8654" actId="20577"/>
          <ac:spMkLst>
            <pc:docMk/>
            <pc:sldMk cId="577158799" sldId="1902"/>
            <ac:spMk id="3" creationId="{46304950-33A7-2FA6-64F9-90611A0B3359}"/>
          </ac:spMkLst>
        </pc:spChg>
        <pc:spChg chg="add mod">
          <ac:chgData name="Andrew Holmes" userId="eb9da5768798d098" providerId="LiveId" clId="{605A3590-3913-4637-B59D-D120A56DD5A6}" dt="2022-11-23T06:10:29.005" v="8650" actId="1076"/>
          <ac:spMkLst>
            <pc:docMk/>
            <pc:sldMk cId="577158799" sldId="1902"/>
            <ac:spMk id="6" creationId="{B6650673-1403-5B98-39F6-981B60F67DD3}"/>
          </ac:spMkLst>
        </pc:spChg>
        <pc:picChg chg="add mod">
          <ac:chgData name="Andrew Holmes" userId="eb9da5768798d098" providerId="LiveId" clId="{605A3590-3913-4637-B59D-D120A56DD5A6}" dt="2022-11-23T06:10:29.005" v="8650" actId="1076"/>
          <ac:picMkLst>
            <pc:docMk/>
            <pc:sldMk cId="577158799" sldId="1902"/>
            <ac:picMk id="5" creationId="{BB3D5EBA-CBF1-0CCD-167B-19E8EF9CA85C}"/>
          </ac:picMkLst>
        </pc:picChg>
        <pc:picChg chg="add mod">
          <ac:chgData name="Andrew Holmes" userId="eb9da5768798d098" providerId="LiveId" clId="{605A3590-3913-4637-B59D-D120A56DD5A6}" dt="2022-11-23T06:10:29.005" v="8650" actId="1076"/>
          <ac:picMkLst>
            <pc:docMk/>
            <pc:sldMk cId="577158799" sldId="1902"/>
            <ac:picMk id="8" creationId="{3446DE49-FA67-7983-78C3-7C2AF5259055}"/>
          </ac:picMkLst>
        </pc:picChg>
      </pc:sldChg>
      <pc:sldChg chg="addSp delSp modSp add mod">
        <pc:chgData name="Andrew Holmes" userId="eb9da5768798d098" providerId="LiveId" clId="{605A3590-3913-4637-B59D-D120A56DD5A6}" dt="2022-11-23T06:12:39.014" v="8833" actId="313"/>
        <pc:sldMkLst>
          <pc:docMk/>
          <pc:sldMk cId="1692901686" sldId="1903"/>
        </pc:sldMkLst>
        <pc:spChg chg="mod">
          <ac:chgData name="Andrew Holmes" userId="eb9da5768798d098" providerId="LiveId" clId="{605A3590-3913-4637-B59D-D120A56DD5A6}" dt="2022-11-23T06:11:12.367" v="8732" actId="313"/>
          <ac:spMkLst>
            <pc:docMk/>
            <pc:sldMk cId="1692901686" sldId="1903"/>
            <ac:spMk id="2" creationId="{0A395950-0F95-004A-50DF-363D2C2504BA}"/>
          </ac:spMkLst>
        </pc:spChg>
        <pc:spChg chg="mod">
          <ac:chgData name="Andrew Holmes" userId="eb9da5768798d098" providerId="LiveId" clId="{605A3590-3913-4637-B59D-D120A56DD5A6}" dt="2022-11-23T06:10:37.100" v="8657" actId="20577"/>
          <ac:spMkLst>
            <pc:docMk/>
            <pc:sldMk cId="1692901686" sldId="1903"/>
            <ac:spMk id="3" creationId="{46304950-33A7-2FA6-64F9-90611A0B3359}"/>
          </ac:spMkLst>
        </pc:spChg>
        <pc:spChg chg="del">
          <ac:chgData name="Andrew Holmes" userId="eb9da5768798d098" providerId="LiveId" clId="{605A3590-3913-4637-B59D-D120A56DD5A6}" dt="2022-11-23T06:11:38.743" v="8733" actId="478"/>
          <ac:spMkLst>
            <pc:docMk/>
            <pc:sldMk cId="1692901686" sldId="1903"/>
            <ac:spMk id="6" creationId="{B6650673-1403-5B98-39F6-981B60F67DD3}"/>
          </ac:spMkLst>
        </pc:spChg>
        <pc:spChg chg="add mod">
          <ac:chgData name="Andrew Holmes" userId="eb9da5768798d098" providerId="LiveId" clId="{605A3590-3913-4637-B59D-D120A56DD5A6}" dt="2022-11-23T06:12:25.902" v="8799" actId="313"/>
          <ac:spMkLst>
            <pc:docMk/>
            <pc:sldMk cId="1692901686" sldId="1903"/>
            <ac:spMk id="11" creationId="{1C76C70E-759D-EB2A-4114-852691927509}"/>
          </ac:spMkLst>
        </pc:spChg>
        <pc:spChg chg="add mod">
          <ac:chgData name="Andrew Holmes" userId="eb9da5768798d098" providerId="LiveId" clId="{605A3590-3913-4637-B59D-D120A56DD5A6}" dt="2022-11-23T06:12:39.014" v="8833" actId="313"/>
          <ac:spMkLst>
            <pc:docMk/>
            <pc:sldMk cId="1692901686" sldId="1903"/>
            <ac:spMk id="12" creationId="{E3CF1C26-B12E-39C0-4C1A-46BF2B46013A}"/>
          </ac:spMkLst>
        </pc:spChg>
        <pc:picChg chg="del">
          <ac:chgData name="Andrew Holmes" userId="eb9da5768798d098" providerId="LiveId" clId="{605A3590-3913-4637-B59D-D120A56DD5A6}" dt="2022-11-23T06:11:40.121" v="8734" actId="478"/>
          <ac:picMkLst>
            <pc:docMk/>
            <pc:sldMk cId="1692901686" sldId="1903"/>
            <ac:picMk id="5" creationId="{BB3D5EBA-CBF1-0CCD-167B-19E8EF9CA85C}"/>
          </ac:picMkLst>
        </pc:picChg>
        <pc:picChg chg="add mod">
          <ac:chgData name="Andrew Holmes" userId="eb9da5768798d098" providerId="LiveId" clId="{605A3590-3913-4637-B59D-D120A56DD5A6}" dt="2022-11-23T06:11:44.318" v="8737" actId="14100"/>
          <ac:picMkLst>
            <pc:docMk/>
            <pc:sldMk cId="1692901686" sldId="1903"/>
            <ac:picMk id="7" creationId="{78E1EC8A-29D3-C574-F1FB-DF9FCD33BF96}"/>
          </ac:picMkLst>
        </pc:picChg>
        <pc:picChg chg="del">
          <ac:chgData name="Andrew Holmes" userId="eb9da5768798d098" providerId="LiveId" clId="{605A3590-3913-4637-B59D-D120A56DD5A6}" dt="2022-11-23T06:11:38.743" v="8733" actId="478"/>
          <ac:picMkLst>
            <pc:docMk/>
            <pc:sldMk cId="1692901686" sldId="1903"/>
            <ac:picMk id="8" creationId="{3446DE49-FA67-7983-78C3-7C2AF5259055}"/>
          </ac:picMkLst>
        </pc:picChg>
        <pc:picChg chg="add mod">
          <ac:chgData name="Andrew Holmes" userId="eb9da5768798d098" providerId="LiveId" clId="{605A3590-3913-4637-B59D-D120A56DD5A6}" dt="2022-11-23T06:12:31.843" v="8803" actId="1076"/>
          <ac:picMkLst>
            <pc:docMk/>
            <pc:sldMk cId="1692901686" sldId="1903"/>
            <ac:picMk id="10" creationId="{5D789BEF-4643-F24A-D8D3-88D3E40FDFBC}"/>
          </ac:picMkLst>
        </pc:picChg>
      </pc:sldChg>
      <pc:sldChg chg="modSp add mod ord">
        <pc:chgData name="Andrew Holmes" userId="eb9da5768798d098" providerId="LiveId" clId="{605A3590-3913-4637-B59D-D120A56DD5A6}" dt="2022-11-23T06:14:04.551" v="8914" actId="14100"/>
        <pc:sldMkLst>
          <pc:docMk/>
          <pc:sldMk cId="2340615139" sldId="1904"/>
        </pc:sldMkLst>
        <pc:spChg chg="mod">
          <ac:chgData name="Andrew Holmes" userId="eb9da5768798d098" providerId="LiveId" clId="{605A3590-3913-4637-B59D-D120A56DD5A6}" dt="2022-11-23T06:14:04.551" v="8914" actId="14100"/>
          <ac:spMkLst>
            <pc:docMk/>
            <pc:sldMk cId="2340615139" sldId="1904"/>
            <ac:spMk id="2" creationId="{F60C4531-C667-0EA9-9267-67A28C27AA70}"/>
          </ac:spMkLst>
        </pc:spChg>
        <pc:spChg chg="mod">
          <ac:chgData name="Andrew Holmes" userId="eb9da5768798d098" providerId="LiveId" clId="{605A3590-3913-4637-B59D-D120A56DD5A6}" dt="2022-11-23T06:13:00.024" v="8838" actId="20577"/>
          <ac:spMkLst>
            <pc:docMk/>
            <pc:sldMk cId="2340615139" sldId="1904"/>
            <ac:spMk id="3" creationId="{637D80F5-EE05-4F90-3CAB-8891C37CDDAC}"/>
          </ac:spMkLst>
        </pc:spChg>
      </pc:sldChg>
      <pc:sldChg chg="addSp delSp modSp new mod modClrScheme chgLayout">
        <pc:chgData name="Andrew Holmes" userId="eb9da5768798d098" providerId="LiveId" clId="{605A3590-3913-4637-B59D-D120A56DD5A6}" dt="2022-11-23T06:14:25.735" v="8980" actId="20577"/>
        <pc:sldMkLst>
          <pc:docMk/>
          <pc:sldMk cId="4202383987" sldId="1905"/>
        </pc:sldMkLst>
        <pc:spChg chg="del mod ord">
          <ac:chgData name="Andrew Holmes" userId="eb9da5768798d098" providerId="LiveId" clId="{605A3590-3913-4637-B59D-D120A56DD5A6}" dt="2022-11-23T06:14:11.830" v="8916" actId="700"/>
          <ac:spMkLst>
            <pc:docMk/>
            <pc:sldMk cId="4202383987" sldId="1905"/>
            <ac:spMk id="2" creationId="{F2242291-8AD9-4B2A-593D-5731B12335F4}"/>
          </ac:spMkLst>
        </pc:spChg>
        <pc:spChg chg="del mod ord">
          <ac:chgData name="Andrew Holmes" userId="eb9da5768798d098" providerId="LiveId" clId="{605A3590-3913-4637-B59D-D120A56DD5A6}" dt="2022-11-23T06:14:11.830" v="8916" actId="700"/>
          <ac:spMkLst>
            <pc:docMk/>
            <pc:sldMk cId="4202383987" sldId="1905"/>
            <ac:spMk id="3" creationId="{B1985691-7EDF-61C3-5282-C4AA49555489}"/>
          </ac:spMkLst>
        </pc:spChg>
        <pc:spChg chg="add mod ord">
          <ac:chgData name="Andrew Holmes" userId="eb9da5768798d098" providerId="LiveId" clId="{605A3590-3913-4637-B59D-D120A56DD5A6}" dt="2022-11-23T06:14:25.735" v="8980" actId="20577"/>
          <ac:spMkLst>
            <pc:docMk/>
            <pc:sldMk cId="4202383987" sldId="1905"/>
            <ac:spMk id="4" creationId="{DF9E4476-8D54-EB03-3823-C1CA9FF2AE48}"/>
          </ac:spMkLst>
        </pc:spChg>
        <pc:spChg chg="add mod ord">
          <ac:chgData name="Andrew Holmes" userId="eb9da5768798d098" providerId="LiveId" clId="{605A3590-3913-4637-B59D-D120A56DD5A6}" dt="2022-11-23T06:14:11.830" v="8916" actId="700"/>
          <ac:spMkLst>
            <pc:docMk/>
            <pc:sldMk cId="4202383987" sldId="1905"/>
            <ac:spMk id="5" creationId="{513E183D-D5DF-2D32-A8DC-9268D9AE3C71}"/>
          </ac:spMkLst>
        </pc:spChg>
      </pc:sldChg>
      <pc:sldChg chg="addSp delSp modSp new mod modClrScheme chgLayout">
        <pc:chgData name="Andrew Holmes" userId="eb9da5768798d098" providerId="LiveId" clId="{605A3590-3913-4637-B59D-D120A56DD5A6}" dt="2022-11-24T05:43:49.644" v="16921" actId="478"/>
        <pc:sldMkLst>
          <pc:docMk/>
          <pc:sldMk cId="633430408" sldId="1906"/>
        </pc:sldMkLst>
        <pc:spChg chg="del mod ord">
          <ac:chgData name="Andrew Holmes" userId="eb9da5768798d098" providerId="LiveId" clId="{605A3590-3913-4637-B59D-D120A56DD5A6}" dt="2022-11-23T06:14:39.370" v="8982" actId="700"/>
          <ac:spMkLst>
            <pc:docMk/>
            <pc:sldMk cId="633430408" sldId="1906"/>
            <ac:spMk id="2" creationId="{2EB014ED-35B7-B25F-F844-69EDBBE8252F}"/>
          </ac:spMkLst>
        </pc:spChg>
        <pc:spChg chg="del mod ord">
          <ac:chgData name="Andrew Holmes" userId="eb9da5768798d098" providerId="LiveId" clId="{605A3590-3913-4637-B59D-D120A56DD5A6}" dt="2022-11-23T06:14:39.370" v="8982" actId="700"/>
          <ac:spMkLst>
            <pc:docMk/>
            <pc:sldMk cId="633430408" sldId="1906"/>
            <ac:spMk id="3" creationId="{000C6A4D-0F8B-D960-31A6-81353925B265}"/>
          </ac:spMkLst>
        </pc:spChg>
        <pc:spChg chg="add mod ord">
          <ac:chgData name="Andrew Holmes" userId="eb9da5768798d098" providerId="LiveId" clId="{605A3590-3913-4637-B59D-D120A56DD5A6}" dt="2022-11-23T06:17:08.862" v="9154" actId="14100"/>
          <ac:spMkLst>
            <pc:docMk/>
            <pc:sldMk cId="633430408" sldId="1906"/>
            <ac:spMk id="4" creationId="{402506CC-4C2A-1B5A-6D7C-5DB7A8E547F2}"/>
          </ac:spMkLst>
        </pc:spChg>
        <pc:spChg chg="add mod ord">
          <ac:chgData name="Andrew Holmes" userId="eb9da5768798d098" providerId="LiveId" clId="{605A3590-3913-4637-B59D-D120A56DD5A6}" dt="2022-11-23T06:18:46.643" v="9202" actId="113"/>
          <ac:spMkLst>
            <pc:docMk/>
            <pc:sldMk cId="633430408" sldId="1906"/>
            <ac:spMk id="5" creationId="{384C4C00-E95C-3274-6EB7-BE0AED9AC032}"/>
          </ac:spMkLst>
        </pc:spChg>
        <pc:spChg chg="add del mod ord">
          <ac:chgData name="Andrew Holmes" userId="eb9da5768798d098" providerId="LiveId" clId="{605A3590-3913-4637-B59D-D120A56DD5A6}" dt="2022-11-24T05:43:49.644" v="16921" actId="478"/>
          <ac:spMkLst>
            <pc:docMk/>
            <pc:sldMk cId="633430408" sldId="1906"/>
            <ac:spMk id="6" creationId="{643BDF71-25A1-1AC3-C428-9299370EDDD2}"/>
          </ac:spMkLst>
        </pc:spChg>
        <pc:spChg chg="add del mod ord">
          <ac:chgData name="Andrew Holmes" userId="eb9da5768798d098" providerId="LiveId" clId="{605A3590-3913-4637-B59D-D120A56DD5A6}" dt="2022-11-24T05:43:48.528" v="16919" actId="478"/>
          <ac:spMkLst>
            <pc:docMk/>
            <pc:sldMk cId="633430408" sldId="1906"/>
            <ac:spMk id="7" creationId="{57CDD1CD-ACA8-7E3C-5CA1-8E0F76FEF970}"/>
          </ac:spMkLst>
        </pc:spChg>
        <pc:picChg chg="add mod">
          <ac:chgData name="Andrew Holmes" userId="eb9da5768798d098" providerId="LiveId" clId="{605A3590-3913-4637-B59D-D120A56DD5A6}" dt="2022-11-23T06:16:59.849" v="9151" actId="1076"/>
          <ac:picMkLst>
            <pc:docMk/>
            <pc:sldMk cId="633430408" sldId="1906"/>
            <ac:picMk id="9" creationId="{FA714351-C765-42DA-6EA9-F0085A95D935}"/>
          </ac:picMkLst>
        </pc:picChg>
      </pc:sldChg>
      <pc:sldChg chg="addSp delSp modSp new mod">
        <pc:chgData name="Andrew Holmes" userId="eb9da5768798d098" providerId="LiveId" clId="{605A3590-3913-4637-B59D-D120A56DD5A6}" dt="2022-11-23T07:16:48.798" v="13232" actId="478"/>
        <pc:sldMkLst>
          <pc:docMk/>
          <pc:sldMk cId="931273339" sldId="1907"/>
        </pc:sldMkLst>
        <pc:spChg chg="mod">
          <ac:chgData name="Andrew Holmes" userId="eb9da5768798d098" providerId="LiveId" clId="{605A3590-3913-4637-B59D-D120A56DD5A6}" dt="2022-11-23T06:26:00.598" v="10088" actId="14100"/>
          <ac:spMkLst>
            <pc:docMk/>
            <pc:sldMk cId="931273339" sldId="1907"/>
            <ac:spMk id="2" creationId="{D10695EA-8F16-11BD-0E82-AA45685ABD36}"/>
          </ac:spMkLst>
        </pc:spChg>
        <pc:spChg chg="del">
          <ac:chgData name="Andrew Holmes" userId="eb9da5768798d098" providerId="LiveId" clId="{605A3590-3913-4637-B59D-D120A56DD5A6}" dt="2022-11-23T07:16:48.798" v="13232" actId="478"/>
          <ac:spMkLst>
            <pc:docMk/>
            <pc:sldMk cId="931273339" sldId="1907"/>
            <ac:spMk id="3" creationId="{406F6E5A-E184-F4F9-8714-5064D932526C}"/>
          </ac:spMkLst>
        </pc:spChg>
        <pc:spChg chg="del">
          <ac:chgData name="Andrew Holmes" userId="eb9da5768798d098" providerId="LiveId" clId="{605A3590-3913-4637-B59D-D120A56DD5A6}" dt="2022-11-23T07:16:48.197" v="13231" actId="478"/>
          <ac:spMkLst>
            <pc:docMk/>
            <pc:sldMk cId="931273339" sldId="1907"/>
            <ac:spMk id="4" creationId="{FD993836-5B3B-66E5-4DCC-3E487B960099}"/>
          </ac:spMkLst>
        </pc:spChg>
        <pc:spChg chg="mod">
          <ac:chgData name="Andrew Holmes" userId="eb9da5768798d098" providerId="LiveId" clId="{605A3590-3913-4637-B59D-D120A56DD5A6}" dt="2022-11-23T06:23:45.838" v="9816" actId="20577"/>
          <ac:spMkLst>
            <pc:docMk/>
            <pc:sldMk cId="931273339" sldId="1907"/>
            <ac:spMk id="5" creationId="{6FF68FB4-7198-7138-97D9-CB3C86AD3862}"/>
          </ac:spMkLst>
        </pc:spChg>
        <pc:picChg chg="add del mod">
          <ac:chgData name="Andrew Holmes" userId="eb9da5768798d098" providerId="LiveId" clId="{605A3590-3913-4637-B59D-D120A56DD5A6}" dt="2022-11-23T07:15:53.875" v="13221" actId="478"/>
          <ac:picMkLst>
            <pc:docMk/>
            <pc:sldMk cId="931273339" sldId="1907"/>
            <ac:picMk id="7" creationId="{62D07AFB-FC2B-F402-D9AD-ED25BA97FD41}"/>
          </ac:picMkLst>
        </pc:picChg>
        <pc:picChg chg="add del mod">
          <ac:chgData name="Andrew Holmes" userId="eb9da5768798d098" providerId="LiveId" clId="{605A3590-3913-4637-B59D-D120A56DD5A6}" dt="2022-11-23T07:16:40.100" v="13227" actId="478"/>
          <ac:picMkLst>
            <pc:docMk/>
            <pc:sldMk cId="931273339" sldId="1907"/>
            <ac:picMk id="8" creationId="{5749F405-08E3-9D5B-2480-BE9B114D1E85}"/>
          </ac:picMkLst>
        </pc:picChg>
        <pc:picChg chg="add mod">
          <ac:chgData name="Andrew Holmes" userId="eb9da5768798d098" providerId="LiveId" clId="{605A3590-3913-4637-B59D-D120A56DD5A6}" dt="2022-11-23T07:16:44.534" v="13230" actId="1076"/>
          <ac:picMkLst>
            <pc:docMk/>
            <pc:sldMk cId="931273339" sldId="1907"/>
            <ac:picMk id="10" creationId="{5B37C4A6-6598-2572-4D81-708EF2ABAA80}"/>
          </ac:picMkLst>
        </pc:picChg>
      </pc:sldChg>
      <pc:sldChg chg="addSp delSp modSp add mod">
        <pc:chgData name="Andrew Holmes" userId="eb9da5768798d098" providerId="LiveId" clId="{605A3590-3913-4637-B59D-D120A56DD5A6}" dt="2022-11-23T06:20:55.075" v="9525" actId="27636"/>
        <pc:sldMkLst>
          <pc:docMk/>
          <pc:sldMk cId="1762047850" sldId="1908"/>
        </pc:sldMkLst>
        <pc:spChg chg="mod">
          <ac:chgData name="Andrew Holmes" userId="eb9da5768798d098" providerId="LiveId" clId="{605A3590-3913-4637-B59D-D120A56DD5A6}" dt="2022-11-23T06:18:24.791" v="9186" actId="20577"/>
          <ac:spMkLst>
            <pc:docMk/>
            <pc:sldMk cId="1762047850" sldId="1908"/>
            <ac:spMk id="4" creationId="{402506CC-4C2A-1B5A-6D7C-5DB7A8E547F2}"/>
          </ac:spMkLst>
        </pc:spChg>
        <pc:spChg chg="mod">
          <ac:chgData name="Andrew Holmes" userId="eb9da5768798d098" providerId="LiveId" clId="{605A3590-3913-4637-B59D-D120A56DD5A6}" dt="2022-11-23T06:20:55.075" v="9525" actId="27636"/>
          <ac:spMkLst>
            <pc:docMk/>
            <pc:sldMk cId="1762047850" sldId="1908"/>
            <ac:spMk id="5" creationId="{384C4C00-E95C-3274-6EB7-BE0AED9AC032}"/>
          </ac:spMkLst>
        </pc:spChg>
        <pc:picChg chg="add mod">
          <ac:chgData name="Andrew Holmes" userId="eb9da5768798d098" providerId="LiveId" clId="{605A3590-3913-4637-B59D-D120A56DD5A6}" dt="2022-11-23T06:18:18.372" v="9160" actId="1076"/>
          <ac:picMkLst>
            <pc:docMk/>
            <pc:sldMk cId="1762047850" sldId="1908"/>
            <ac:picMk id="3" creationId="{CEB0567D-4D09-CF3E-5E21-FBE1BC6A048C}"/>
          </ac:picMkLst>
        </pc:picChg>
        <pc:picChg chg="del">
          <ac:chgData name="Andrew Holmes" userId="eb9da5768798d098" providerId="LiveId" clId="{605A3590-3913-4637-B59D-D120A56DD5A6}" dt="2022-11-23T06:18:14.873" v="9158" actId="478"/>
          <ac:picMkLst>
            <pc:docMk/>
            <pc:sldMk cId="1762047850" sldId="1908"/>
            <ac:picMk id="9" creationId="{FA714351-C765-42DA-6EA9-F0085A95D935}"/>
          </ac:picMkLst>
        </pc:picChg>
      </pc:sldChg>
      <pc:sldChg chg="addSp delSp modSp new mod">
        <pc:chgData name="Andrew Holmes" userId="eb9da5768798d098" providerId="LiveId" clId="{605A3590-3913-4637-B59D-D120A56DD5A6}" dt="2022-11-23T07:16:56.205" v="13236" actId="478"/>
        <pc:sldMkLst>
          <pc:docMk/>
          <pc:sldMk cId="4205047305" sldId="1909"/>
        </pc:sldMkLst>
        <pc:spChg chg="del">
          <ac:chgData name="Andrew Holmes" userId="eb9da5768798d098" providerId="LiveId" clId="{605A3590-3913-4637-B59D-D120A56DD5A6}" dt="2022-11-23T07:16:56.205" v="13236" actId="478"/>
          <ac:spMkLst>
            <pc:docMk/>
            <pc:sldMk cId="4205047305" sldId="1909"/>
            <ac:spMk id="3" creationId="{ADCC23DA-0659-65A7-989B-D648F49A6730}"/>
          </ac:spMkLst>
        </pc:spChg>
        <pc:spChg chg="del">
          <ac:chgData name="Andrew Holmes" userId="eb9da5768798d098" providerId="LiveId" clId="{605A3590-3913-4637-B59D-D120A56DD5A6}" dt="2022-11-23T07:16:55.153" v="13235" actId="478"/>
          <ac:spMkLst>
            <pc:docMk/>
            <pc:sldMk cId="4205047305" sldId="1909"/>
            <ac:spMk id="4" creationId="{1E1C64C4-68BC-0AFC-A441-79CE1EA083A3}"/>
          </ac:spMkLst>
        </pc:spChg>
        <pc:spChg chg="mod">
          <ac:chgData name="Andrew Holmes" userId="eb9da5768798d098" providerId="LiveId" clId="{605A3590-3913-4637-B59D-D120A56DD5A6}" dt="2022-11-23T06:21:30.245" v="9536" actId="20577"/>
          <ac:spMkLst>
            <pc:docMk/>
            <pc:sldMk cId="4205047305" sldId="1909"/>
            <ac:spMk id="5" creationId="{18205B4E-9C40-5AAC-1042-B728069E4149}"/>
          </ac:spMkLst>
        </pc:spChg>
        <pc:picChg chg="add mod">
          <ac:chgData name="Andrew Holmes" userId="eb9da5768798d098" providerId="LiveId" clId="{605A3590-3913-4637-B59D-D120A56DD5A6}" dt="2022-11-23T06:21:28.504" v="9530" actId="1076"/>
          <ac:picMkLst>
            <pc:docMk/>
            <pc:sldMk cId="4205047305" sldId="1909"/>
            <ac:picMk id="7" creationId="{EDD047FB-F476-2E4C-76FC-7B5F248875A7}"/>
          </ac:picMkLst>
        </pc:picChg>
      </pc:sldChg>
      <pc:sldChg chg="addSp delSp modSp add mod ord">
        <pc:chgData name="Andrew Holmes" userId="eb9da5768798d098" providerId="LiveId" clId="{605A3590-3913-4637-B59D-D120A56DD5A6}" dt="2022-11-23T07:16:51.472" v="13234" actId="478"/>
        <pc:sldMkLst>
          <pc:docMk/>
          <pc:sldMk cId="3348230603" sldId="1910"/>
        </pc:sldMkLst>
        <pc:spChg chg="mod">
          <ac:chgData name="Andrew Holmes" userId="eb9da5768798d098" providerId="LiveId" clId="{605A3590-3913-4637-B59D-D120A56DD5A6}" dt="2022-11-23T06:21:43.757" v="9557" actId="20577"/>
          <ac:spMkLst>
            <pc:docMk/>
            <pc:sldMk cId="3348230603" sldId="1910"/>
            <ac:spMk id="4" creationId="{402506CC-4C2A-1B5A-6D7C-5DB7A8E547F2}"/>
          </ac:spMkLst>
        </pc:spChg>
        <pc:spChg chg="mod">
          <ac:chgData name="Andrew Holmes" userId="eb9da5768798d098" providerId="LiveId" clId="{605A3590-3913-4637-B59D-D120A56DD5A6}" dt="2022-11-23T06:23:25.528" v="9768" actId="1076"/>
          <ac:spMkLst>
            <pc:docMk/>
            <pc:sldMk cId="3348230603" sldId="1910"/>
            <ac:spMk id="5" creationId="{384C4C00-E95C-3274-6EB7-BE0AED9AC032}"/>
          </ac:spMkLst>
        </pc:spChg>
        <pc:spChg chg="del">
          <ac:chgData name="Andrew Holmes" userId="eb9da5768798d098" providerId="LiveId" clId="{605A3590-3913-4637-B59D-D120A56DD5A6}" dt="2022-11-23T07:16:51.472" v="13234" actId="478"/>
          <ac:spMkLst>
            <pc:docMk/>
            <pc:sldMk cId="3348230603" sldId="1910"/>
            <ac:spMk id="6" creationId="{643BDF71-25A1-1AC3-C428-9299370EDDD2}"/>
          </ac:spMkLst>
        </pc:spChg>
        <pc:spChg chg="del">
          <ac:chgData name="Andrew Holmes" userId="eb9da5768798d098" providerId="LiveId" clId="{605A3590-3913-4637-B59D-D120A56DD5A6}" dt="2022-11-23T07:16:50.775" v="13233" actId="478"/>
          <ac:spMkLst>
            <pc:docMk/>
            <pc:sldMk cId="3348230603" sldId="1910"/>
            <ac:spMk id="7" creationId="{57CDD1CD-ACA8-7E3C-5CA1-8E0F76FEF970}"/>
          </ac:spMkLst>
        </pc:spChg>
        <pc:picChg chg="del">
          <ac:chgData name="Andrew Holmes" userId="eb9da5768798d098" providerId="LiveId" clId="{605A3590-3913-4637-B59D-D120A56DD5A6}" dt="2022-11-23T06:21:50.135" v="9558" actId="478"/>
          <ac:picMkLst>
            <pc:docMk/>
            <pc:sldMk cId="3348230603" sldId="1910"/>
            <ac:picMk id="3" creationId="{CEB0567D-4D09-CF3E-5E21-FBE1BC6A048C}"/>
          </ac:picMkLst>
        </pc:picChg>
        <pc:picChg chg="add mod">
          <ac:chgData name="Andrew Holmes" userId="eb9da5768798d098" providerId="LiveId" clId="{605A3590-3913-4637-B59D-D120A56DD5A6}" dt="2022-11-23T06:22:23.595" v="9562" actId="14100"/>
          <ac:picMkLst>
            <pc:docMk/>
            <pc:sldMk cId="3348230603" sldId="1910"/>
            <ac:picMk id="8" creationId="{72BBAF52-4819-B045-21B2-4814DD5FF4E3}"/>
          </ac:picMkLst>
        </pc:picChg>
      </pc:sldChg>
      <pc:sldChg chg="addSp delSp modSp add mod">
        <pc:chgData name="Andrew Holmes" userId="eb9da5768798d098" providerId="LiveId" clId="{605A3590-3913-4637-B59D-D120A56DD5A6}" dt="2022-11-23T07:17:00.298" v="13238" actId="478"/>
        <pc:sldMkLst>
          <pc:docMk/>
          <pc:sldMk cId="2953753970" sldId="1911"/>
        </pc:sldMkLst>
        <pc:spChg chg="mod">
          <ac:chgData name="Andrew Holmes" userId="eb9da5768798d098" providerId="LiveId" clId="{605A3590-3913-4637-B59D-D120A56DD5A6}" dt="2022-11-23T06:27:31.687" v="10151" actId="14100"/>
          <ac:spMkLst>
            <pc:docMk/>
            <pc:sldMk cId="2953753970" sldId="1911"/>
            <ac:spMk id="2" creationId="{D10695EA-8F16-11BD-0E82-AA45685ABD36}"/>
          </ac:spMkLst>
        </pc:spChg>
        <pc:spChg chg="del">
          <ac:chgData name="Andrew Holmes" userId="eb9da5768798d098" providerId="LiveId" clId="{605A3590-3913-4637-B59D-D120A56DD5A6}" dt="2022-11-23T07:16:58.967" v="13237" actId="478"/>
          <ac:spMkLst>
            <pc:docMk/>
            <pc:sldMk cId="2953753970" sldId="1911"/>
            <ac:spMk id="3" creationId="{406F6E5A-E184-F4F9-8714-5064D932526C}"/>
          </ac:spMkLst>
        </pc:spChg>
        <pc:spChg chg="del">
          <ac:chgData name="Andrew Holmes" userId="eb9da5768798d098" providerId="LiveId" clId="{605A3590-3913-4637-B59D-D120A56DD5A6}" dt="2022-11-23T07:17:00.298" v="13238" actId="478"/>
          <ac:spMkLst>
            <pc:docMk/>
            <pc:sldMk cId="2953753970" sldId="1911"/>
            <ac:spMk id="4" creationId="{FD993836-5B3B-66E5-4DCC-3E487B960099}"/>
          </ac:spMkLst>
        </pc:spChg>
        <pc:spChg chg="mod">
          <ac:chgData name="Andrew Holmes" userId="eb9da5768798d098" providerId="LiveId" clId="{605A3590-3913-4637-B59D-D120A56DD5A6}" dt="2022-11-23T06:27:07.622" v="10109" actId="20577"/>
          <ac:spMkLst>
            <pc:docMk/>
            <pc:sldMk cId="2953753970" sldId="1911"/>
            <ac:spMk id="5" creationId="{6FF68FB4-7198-7138-97D9-CB3C86AD3862}"/>
          </ac:spMkLst>
        </pc:spChg>
        <pc:picChg chg="del">
          <ac:chgData name="Andrew Holmes" userId="eb9da5768798d098" providerId="LiveId" clId="{605A3590-3913-4637-B59D-D120A56DD5A6}" dt="2022-11-23T06:27:09.289" v="10110" actId="478"/>
          <ac:picMkLst>
            <pc:docMk/>
            <pc:sldMk cId="2953753970" sldId="1911"/>
            <ac:picMk id="7" creationId="{62D07AFB-FC2B-F402-D9AD-ED25BA97FD41}"/>
          </ac:picMkLst>
        </pc:picChg>
        <pc:picChg chg="add mod">
          <ac:chgData name="Andrew Holmes" userId="eb9da5768798d098" providerId="LiveId" clId="{605A3590-3913-4637-B59D-D120A56DD5A6}" dt="2022-11-23T06:27:37.248" v="10154" actId="1076"/>
          <ac:picMkLst>
            <pc:docMk/>
            <pc:sldMk cId="2953753970" sldId="1911"/>
            <ac:picMk id="8" creationId="{3B7BD58E-DBC0-0897-9FDB-EFD3166DC549}"/>
          </ac:picMkLst>
        </pc:picChg>
      </pc:sldChg>
      <pc:sldChg chg="addSp delSp modSp add mod">
        <pc:chgData name="Andrew Holmes" userId="eb9da5768798d098" providerId="LiveId" clId="{605A3590-3913-4637-B59D-D120A56DD5A6}" dt="2022-11-23T06:28:55.086" v="10286" actId="1076"/>
        <pc:sldMkLst>
          <pc:docMk/>
          <pc:sldMk cId="2543300963" sldId="1912"/>
        </pc:sldMkLst>
        <pc:spChg chg="mod">
          <ac:chgData name="Andrew Holmes" userId="eb9da5768798d098" providerId="LiveId" clId="{605A3590-3913-4637-B59D-D120A56DD5A6}" dt="2022-11-23T06:28:47.170" v="10283" actId="20577"/>
          <ac:spMkLst>
            <pc:docMk/>
            <pc:sldMk cId="2543300963" sldId="1912"/>
            <ac:spMk id="2" creationId="{D10695EA-8F16-11BD-0E82-AA45685ABD36}"/>
          </ac:spMkLst>
        </pc:spChg>
        <pc:spChg chg="del">
          <ac:chgData name="Andrew Holmes" userId="eb9da5768798d098" providerId="LiveId" clId="{605A3590-3913-4637-B59D-D120A56DD5A6}" dt="2022-11-23T06:28:52.583" v="10285" actId="478"/>
          <ac:spMkLst>
            <pc:docMk/>
            <pc:sldMk cId="2543300963" sldId="1912"/>
            <ac:spMk id="3" creationId="{406F6E5A-E184-F4F9-8714-5064D932526C}"/>
          </ac:spMkLst>
        </pc:spChg>
        <pc:spChg chg="del">
          <ac:chgData name="Andrew Holmes" userId="eb9da5768798d098" providerId="LiveId" clId="{605A3590-3913-4637-B59D-D120A56DD5A6}" dt="2022-11-23T06:28:50.439" v="10284" actId="478"/>
          <ac:spMkLst>
            <pc:docMk/>
            <pc:sldMk cId="2543300963" sldId="1912"/>
            <ac:spMk id="4" creationId="{FD993836-5B3B-66E5-4DCC-3E487B960099}"/>
          </ac:spMkLst>
        </pc:spChg>
        <pc:spChg chg="mod">
          <ac:chgData name="Andrew Holmes" userId="eb9da5768798d098" providerId="LiveId" clId="{605A3590-3913-4637-B59D-D120A56DD5A6}" dt="2022-11-23T06:27:56.463" v="10193" actId="14100"/>
          <ac:spMkLst>
            <pc:docMk/>
            <pc:sldMk cId="2543300963" sldId="1912"/>
            <ac:spMk id="5" creationId="{6FF68FB4-7198-7138-97D9-CB3C86AD3862}"/>
          </ac:spMkLst>
        </pc:spChg>
        <pc:picChg chg="add mod">
          <ac:chgData name="Andrew Holmes" userId="eb9da5768798d098" providerId="LiveId" clId="{605A3590-3913-4637-B59D-D120A56DD5A6}" dt="2022-11-23T06:28:55.086" v="10286" actId="1076"/>
          <ac:picMkLst>
            <pc:docMk/>
            <pc:sldMk cId="2543300963" sldId="1912"/>
            <ac:picMk id="7" creationId="{FC2C4F09-EBC9-C70A-41FD-81868370F0E1}"/>
          </ac:picMkLst>
        </pc:picChg>
        <pc:picChg chg="del">
          <ac:chgData name="Andrew Holmes" userId="eb9da5768798d098" providerId="LiveId" clId="{605A3590-3913-4637-B59D-D120A56DD5A6}" dt="2022-11-23T06:28:27.220" v="10194" actId="478"/>
          <ac:picMkLst>
            <pc:docMk/>
            <pc:sldMk cId="2543300963" sldId="1912"/>
            <ac:picMk id="8" creationId="{3B7BD58E-DBC0-0897-9FDB-EFD3166DC549}"/>
          </ac:picMkLst>
        </pc:picChg>
      </pc:sldChg>
      <pc:sldChg chg="addSp delSp modSp new mod chgLayout">
        <pc:chgData name="Andrew Holmes" userId="eb9da5768798d098" providerId="LiveId" clId="{605A3590-3913-4637-B59D-D120A56DD5A6}" dt="2022-11-23T06:31:38.361" v="10759" actId="20577"/>
        <pc:sldMkLst>
          <pc:docMk/>
          <pc:sldMk cId="1668829782" sldId="1913"/>
        </pc:sldMkLst>
        <pc:spChg chg="del mod ord">
          <ac:chgData name="Andrew Holmes" userId="eb9da5768798d098" providerId="LiveId" clId="{605A3590-3913-4637-B59D-D120A56DD5A6}" dt="2022-11-23T06:29:03.972" v="10294" actId="700"/>
          <ac:spMkLst>
            <pc:docMk/>
            <pc:sldMk cId="1668829782" sldId="1913"/>
            <ac:spMk id="2" creationId="{38AECD4D-900F-5E77-D44F-C317D64A68D9}"/>
          </ac:spMkLst>
        </pc:spChg>
        <pc:spChg chg="del">
          <ac:chgData name="Andrew Holmes" userId="eb9da5768798d098" providerId="LiveId" clId="{605A3590-3913-4637-B59D-D120A56DD5A6}" dt="2022-11-23T06:29:03.972" v="10294" actId="700"/>
          <ac:spMkLst>
            <pc:docMk/>
            <pc:sldMk cId="1668829782" sldId="1913"/>
            <ac:spMk id="3" creationId="{179AD44E-F1F4-2FF8-60AC-1B6E91A8CA68}"/>
          </ac:spMkLst>
        </pc:spChg>
        <pc:spChg chg="del">
          <ac:chgData name="Andrew Holmes" userId="eb9da5768798d098" providerId="LiveId" clId="{605A3590-3913-4637-B59D-D120A56DD5A6}" dt="2022-11-23T06:29:03.972" v="10294" actId="700"/>
          <ac:spMkLst>
            <pc:docMk/>
            <pc:sldMk cId="1668829782" sldId="1913"/>
            <ac:spMk id="4" creationId="{944241D4-149E-C88E-446F-B856B06368E9}"/>
          </ac:spMkLst>
        </pc:spChg>
        <pc:spChg chg="mod ord">
          <ac:chgData name="Andrew Holmes" userId="eb9da5768798d098" providerId="LiveId" clId="{605A3590-3913-4637-B59D-D120A56DD5A6}" dt="2022-11-23T06:29:05.966" v="10301" actId="20577"/>
          <ac:spMkLst>
            <pc:docMk/>
            <pc:sldMk cId="1668829782" sldId="1913"/>
            <ac:spMk id="5" creationId="{741DE6A2-3CDF-62FA-C4C4-DA9A7BFE8C49}"/>
          </ac:spMkLst>
        </pc:spChg>
        <pc:spChg chg="add mod ord">
          <ac:chgData name="Andrew Holmes" userId="eb9da5768798d098" providerId="LiveId" clId="{605A3590-3913-4637-B59D-D120A56DD5A6}" dt="2022-11-23T06:31:38.361" v="10759" actId="20577"/>
          <ac:spMkLst>
            <pc:docMk/>
            <pc:sldMk cId="1668829782" sldId="1913"/>
            <ac:spMk id="6" creationId="{7405AD8C-3757-0BE3-F403-2B6A10F2EA43}"/>
          </ac:spMkLst>
        </pc:spChg>
        <pc:picChg chg="add mod">
          <ac:chgData name="Andrew Holmes" userId="eb9da5768798d098" providerId="LiveId" clId="{605A3590-3913-4637-B59D-D120A56DD5A6}" dt="2022-11-23T06:30:43.918" v="10523" actId="1076"/>
          <ac:picMkLst>
            <pc:docMk/>
            <pc:sldMk cId="1668829782" sldId="1913"/>
            <ac:picMk id="8" creationId="{50AE9569-EDFE-C5CA-4A7F-459E33882FB1}"/>
          </ac:picMkLst>
        </pc:picChg>
      </pc:sldChg>
      <pc:sldChg chg="delSp modSp add mod">
        <pc:chgData name="Andrew Holmes" userId="eb9da5768798d098" providerId="LiveId" clId="{605A3590-3913-4637-B59D-D120A56DD5A6}" dt="2022-11-24T05:42:29.363" v="16845" actId="20577"/>
        <pc:sldMkLst>
          <pc:docMk/>
          <pc:sldMk cId="908772030" sldId="1914"/>
        </pc:sldMkLst>
        <pc:spChg chg="mod">
          <ac:chgData name="Andrew Holmes" userId="eb9da5768798d098" providerId="LiveId" clId="{605A3590-3913-4637-B59D-D120A56DD5A6}" dt="2022-11-24T05:42:29.363" v="16845" actId="20577"/>
          <ac:spMkLst>
            <pc:docMk/>
            <pc:sldMk cId="908772030" sldId="1914"/>
            <ac:spMk id="6" creationId="{7405AD8C-3757-0BE3-F403-2B6A10F2EA43}"/>
          </ac:spMkLst>
        </pc:spChg>
        <pc:picChg chg="del mod">
          <ac:chgData name="Andrew Holmes" userId="eb9da5768798d098" providerId="LiveId" clId="{605A3590-3913-4637-B59D-D120A56DD5A6}" dt="2022-11-23T06:47:59.787" v="11264" actId="478"/>
          <ac:picMkLst>
            <pc:docMk/>
            <pc:sldMk cId="908772030" sldId="1914"/>
            <ac:picMk id="8" creationId="{50AE9569-EDFE-C5CA-4A7F-459E33882FB1}"/>
          </ac:picMkLst>
        </pc:picChg>
      </pc:sldChg>
      <pc:sldChg chg="addSp modSp new mod">
        <pc:chgData name="Andrew Holmes" userId="eb9da5768798d098" providerId="LiveId" clId="{605A3590-3913-4637-B59D-D120A56DD5A6}" dt="2022-11-23T06:51:26.082" v="11622" actId="14100"/>
        <pc:sldMkLst>
          <pc:docMk/>
          <pc:sldMk cId="856936881" sldId="1915"/>
        </pc:sldMkLst>
        <pc:spChg chg="mod">
          <ac:chgData name="Andrew Holmes" userId="eb9da5768798d098" providerId="LiveId" clId="{605A3590-3913-4637-B59D-D120A56DD5A6}" dt="2022-11-23T06:51:26.082" v="11622" actId="14100"/>
          <ac:spMkLst>
            <pc:docMk/>
            <pc:sldMk cId="856936881" sldId="1915"/>
            <ac:spMk id="2" creationId="{151E5D08-2AA6-2AA8-D2F0-97A37CFDC48D}"/>
          </ac:spMkLst>
        </pc:spChg>
        <pc:spChg chg="mod">
          <ac:chgData name="Andrew Holmes" userId="eb9da5768798d098" providerId="LiveId" clId="{605A3590-3913-4637-B59D-D120A56DD5A6}" dt="2022-11-23T06:49:30.077" v="11289" actId="20577"/>
          <ac:spMkLst>
            <pc:docMk/>
            <pc:sldMk cId="856936881" sldId="1915"/>
            <ac:spMk id="3" creationId="{CCD09A46-DB25-FA8B-597C-A5D6725FEE14}"/>
          </ac:spMkLst>
        </pc:spChg>
        <pc:picChg chg="add mod">
          <ac:chgData name="Andrew Holmes" userId="eb9da5768798d098" providerId="LiveId" clId="{605A3590-3913-4637-B59D-D120A56DD5A6}" dt="2022-11-23T06:50:03.836" v="11415" actId="1076"/>
          <ac:picMkLst>
            <pc:docMk/>
            <pc:sldMk cId="856936881" sldId="1915"/>
            <ac:picMk id="5" creationId="{A05A3815-6720-297C-AD20-6D6870D8C8CA}"/>
          </ac:picMkLst>
        </pc:picChg>
      </pc:sldChg>
      <pc:sldChg chg="addSp delSp modSp add mod">
        <pc:chgData name="Andrew Holmes" userId="eb9da5768798d098" providerId="LiveId" clId="{605A3590-3913-4637-B59D-D120A56DD5A6}" dt="2022-11-24T05:43:39.150" v="16918" actId="14100"/>
        <pc:sldMkLst>
          <pc:docMk/>
          <pc:sldMk cId="3408135132" sldId="1916"/>
        </pc:sldMkLst>
        <pc:spChg chg="mod">
          <ac:chgData name="Andrew Holmes" userId="eb9da5768798d098" providerId="LiveId" clId="{605A3590-3913-4637-B59D-D120A56DD5A6}" dt="2022-11-24T05:43:32.144" v="16917" actId="113"/>
          <ac:spMkLst>
            <pc:docMk/>
            <pc:sldMk cId="3408135132" sldId="1916"/>
            <ac:spMk id="2" creationId="{151E5D08-2AA6-2AA8-D2F0-97A37CFDC48D}"/>
          </ac:spMkLst>
        </pc:spChg>
        <pc:spChg chg="mod">
          <ac:chgData name="Andrew Holmes" userId="eb9da5768798d098" providerId="LiveId" clId="{605A3590-3913-4637-B59D-D120A56DD5A6}" dt="2022-11-23T06:52:10.188" v="11628" actId="20577"/>
          <ac:spMkLst>
            <pc:docMk/>
            <pc:sldMk cId="3408135132" sldId="1916"/>
            <ac:spMk id="3" creationId="{CCD09A46-DB25-FA8B-597C-A5D6725FEE14}"/>
          </ac:spMkLst>
        </pc:spChg>
        <pc:spChg chg="add mod">
          <ac:chgData name="Andrew Holmes" userId="eb9da5768798d098" providerId="LiveId" clId="{605A3590-3913-4637-B59D-D120A56DD5A6}" dt="2022-11-24T05:43:39.150" v="16918" actId="14100"/>
          <ac:spMkLst>
            <pc:docMk/>
            <pc:sldMk cId="3408135132" sldId="1916"/>
            <ac:spMk id="7" creationId="{D0DB4A0C-4689-A78B-4BB1-3D41CAE4F6DD}"/>
          </ac:spMkLst>
        </pc:spChg>
        <pc:picChg chg="add mod">
          <ac:chgData name="Andrew Holmes" userId="eb9da5768798d098" providerId="LiveId" clId="{605A3590-3913-4637-B59D-D120A56DD5A6}" dt="2022-11-23T06:59:44.331" v="12005" actId="1076"/>
          <ac:picMkLst>
            <pc:docMk/>
            <pc:sldMk cId="3408135132" sldId="1916"/>
            <ac:picMk id="5" creationId="{8CEB6E0F-F59A-281A-6712-A55D0AA52DC7}"/>
          </ac:picMkLst>
        </pc:picChg>
        <pc:picChg chg="del">
          <ac:chgData name="Andrew Holmes" userId="eb9da5768798d098" providerId="LiveId" clId="{605A3590-3913-4637-B59D-D120A56DD5A6}" dt="2022-11-23T06:52:06.395" v="11624" actId="478"/>
          <ac:picMkLst>
            <pc:docMk/>
            <pc:sldMk cId="3408135132" sldId="1916"/>
            <ac:picMk id="5" creationId="{A05A3815-6720-297C-AD20-6D6870D8C8CA}"/>
          </ac:picMkLst>
        </pc:picChg>
        <pc:picChg chg="add mod">
          <ac:chgData name="Andrew Holmes" userId="eb9da5768798d098" providerId="LiveId" clId="{605A3590-3913-4637-B59D-D120A56DD5A6}" dt="2022-11-23T06:56:12.785" v="12003" actId="1076"/>
          <ac:picMkLst>
            <pc:docMk/>
            <pc:sldMk cId="3408135132" sldId="1916"/>
            <ac:picMk id="6" creationId="{59CCAC0D-A823-E398-B858-EAAAC46409B8}"/>
          </ac:picMkLst>
        </pc:picChg>
      </pc:sldChg>
      <pc:sldChg chg="addSp delSp modSp add mod">
        <pc:chgData name="Andrew Holmes" userId="eb9da5768798d098" providerId="LiveId" clId="{605A3590-3913-4637-B59D-D120A56DD5A6}" dt="2022-11-23T07:18:36.191" v="13251" actId="1076"/>
        <pc:sldMkLst>
          <pc:docMk/>
          <pc:sldMk cId="3199858266" sldId="1917"/>
        </pc:sldMkLst>
        <pc:spChg chg="mod">
          <ac:chgData name="Andrew Holmes" userId="eb9da5768798d098" providerId="LiveId" clId="{605A3590-3913-4637-B59D-D120A56DD5A6}" dt="2022-11-23T07:02:57.378" v="12253" actId="14100"/>
          <ac:spMkLst>
            <pc:docMk/>
            <pc:sldMk cId="3199858266" sldId="1917"/>
            <ac:spMk id="2" creationId="{151E5D08-2AA6-2AA8-D2F0-97A37CFDC48D}"/>
          </ac:spMkLst>
        </pc:spChg>
        <pc:spChg chg="mod">
          <ac:chgData name="Andrew Holmes" userId="eb9da5768798d098" providerId="LiveId" clId="{605A3590-3913-4637-B59D-D120A56DD5A6}" dt="2022-11-23T07:00:44.619" v="12138" actId="20577"/>
          <ac:spMkLst>
            <pc:docMk/>
            <pc:sldMk cId="3199858266" sldId="1917"/>
            <ac:spMk id="3" creationId="{CCD09A46-DB25-FA8B-597C-A5D6725FEE14}"/>
          </ac:spMkLst>
        </pc:spChg>
        <pc:spChg chg="del">
          <ac:chgData name="Andrew Holmes" userId="eb9da5768798d098" providerId="LiveId" clId="{605A3590-3913-4637-B59D-D120A56DD5A6}" dt="2022-11-23T07:01:09.168" v="12230" actId="478"/>
          <ac:spMkLst>
            <pc:docMk/>
            <pc:sldMk cId="3199858266" sldId="1917"/>
            <ac:spMk id="7" creationId="{D0DB4A0C-4689-A78B-4BB1-3D41CAE4F6DD}"/>
          </ac:spMkLst>
        </pc:spChg>
        <pc:spChg chg="add mod">
          <ac:chgData name="Andrew Holmes" userId="eb9da5768798d098" providerId="LiveId" clId="{605A3590-3913-4637-B59D-D120A56DD5A6}" dt="2022-11-23T07:03:13.649" v="12258" actId="1076"/>
          <ac:spMkLst>
            <pc:docMk/>
            <pc:sldMk cId="3199858266" sldId="1917"/>
            <ac:spMk id="11" creationId="{E681FB0E-360D-C7B6-68DA-D6FA40BCD6F8}"/>
          </ac:spMkLst>
        </pc:spChg>
        <pc:spChg chg="add mod">
          <ac:chgData name="Andrew Holmes" userId="eb9da5768798d098" providerId="LiveId" clId="{605A3590-3913-4637-B59D-D120A56DD5A6}" dt="2022-11-23T07:03:13.649" v="12258" actId="1076"/>
          <ac:spMkLst>
            <pc:docMk/>
            <pc:sldMk cId="3199858266" sldId="1917"/>
            <ac:spMk id="12" creationId="{080934B5-4FC1-869C-3D07-254319FD7526}"/>
          </ac:spMkLst>
        </pc:spChg>
        <pc:spChg chg="add mod">
          <ac:chgData name="Andrew Holmes" userId="eb9da5768798d098" providerId="LiveId" clId="{605A3590-3913-4637-B59D-D120A56DD5A6}" dt="2022-11-23T07:04:36.061" v="12340" actId="14100"/>
          <ac:spMkLst>
            <pc:docMk/>
            <pc:sldMk cId="3199858266" sldId="1917"/>
            <ac:spMk id="13" creationId="{3873411C-6DD0-EB8F-F7EC-D87CF871C94F}"/>
          </ac:spMkLst>
        </pc:spChg>
        <pc:spChg chg="add mod">
          <ac:chgData name="Andrew Holmes" userId="eb9da5768798d098" providerId="LiveId" clId="{605A3590-3913-4637-B59D-D120A56DD5A6}" dt="2022-11-23T07:03:22.546" v="12262" actId="1076"/>
          <ac:spMkLst>
            <pc:docMk/>
            <pc:sldMk cId="3199858266" sldId="1917"/>
            <ac:spMk id="14" creationId="{B6CAA3F0-C3FA-4D59-E09D-C9198A339EE4}"/>
          </ac:spMkLst>
        </pc:spChg>
        <pc:spChg chg="add mod">
          <ac:chgData name="Andrew Holmes" userId="eb9da5768798d098" providerId="LiveId" clId="{605A3590-3913-4637-B59D-D120A56DD5A6}" dt="2022-11-23T07:04:02.546" v="12326" actId="14100"/>
          <ac:spMkLst>
            <pc:docMk/>
            <pc:sldMk cId="3199858266" sldId="1917"/>
            <ac:spMk id="17" creationId="{3AEA0F5C-B8EB-209D-3B26-B5DEF23848D5}"/>
          </ac:spMkLst>
        </pc:spChg>
        <pc:spChg chg="add mod">
          <ac:chgData name="Andrew Holmes" userId="eb9da5768798d098" providerId="LiveId" clId="{605A3590-3913-4637-B59D-D120A56DD5A6}" dt="2022-11-23T07:04:11.782" v="12331" actId="14100"/>
          <ac:spMkLst>
            <pc:docMk/>
            <pc:sldMk cId="3199858266" sldId="1917"/>
            <ac:spMk id="18" creationId="{669D9679-0F29-0C33-C44D-937BD83BFEA6}"/>
          </ac:spMkLst>
        </pc:spChg>
        <pc:spChg chg="add mod">
          <ac:chgData name="Andrew Holmes" userId="eb9da5768798d098" providerId="LiveId" clId="{605A3590-3913-4637-B59D-D120A56DD5A6}" dt="2022-11-23T07:05:10.684" v="12515" actId="27636"/>
          <ac:spMkLst>
            <pc:docMk/>
            <pc:sldMk cId="3199858266" sldId="1917"/>
            <ac:spMk id="19" creationId="{D8577DB2-579B-360F-0620-18EFEF1A6E1D}"/>
          </ac:spMkLst>
        </pc:spChg>
        <pc:spChg chg="add mod">
          <ac:chgData name="Andrew Holmes" userId="eb9da5768798d098" providerId="LiveId" clId="{605A3590-3913-4637-B59D-D120A56DD5A6}" dt="2022-11-23T07:18:27.062" v="13247" actId="688"/>
          <ac:spMkLst>
            <pc:docMk/>
            <pc:sldMk cId="3199858266" sldId="1917"/>
            <ac:spMk id="20" creationId="{8456E472-A120-69C1-6000-610D838BB29A}"/>
          </ac:spMkLst>
        </pc:spChg>
        <pc:spChg chg="add mod">
          <ac:chgData name="Andrew Holmes" userId="eb9da5768798d098" providerId="LiveId" clId="{605A3590-3913-4637-B59D-D120A56DD5A6}" dt="2022-11-23T07:18:36.191" v="13251" actId="1076"/>
          <ac:spMkLst>
            <pc:docMk/>
            <pc:sldMk cId="3199858266" sldId="1917"/>
            <ac:spMk id="21" creationId="{C5894368-19B9-69CA-CF28-FF404E2D0E38}"/>
          </ac:spMkLst>
        </pc:spChg>
        <pc:picChg chg="del">
          <ac:chgData name="Andrew Holmes" userId="eb9da5768798d098" providerId="LiveId" clId="{605A3590-3913-4637-B59D-D120A56DD5A6}" dt="2022-11-23T07:01:07.749" v="12229" actId="478"/>
          <ac:picMkLst>
            <pc:docMk/>
            <pc:sldMk cId="3199858266" sldId="1917"/>
            <ac:picMk id="5" creationId="{8CEB6E0F-F59A-281A-6712-A55D0AA52DC7}"/>
          </ac:picMkLst>
        </pc:picChg>
        <pc:picChg chg="del">
          <ac:chgData name="Andrew Holmes" userId="eb9da5768798d098" providerId="LiveId" clId="{605A3590-3913-4637-B59D-D120A56DD5A6}" dt="2022-11-23T07:01:07.012" v="12228" actId="478"/>
          <ac:picMkLst>
            <pc:docMk/>
            <pc:sldMk cId="3199858266" sldId="1917"/>
            <ac:picMk id="6" creationId="{59CCAC0D-A823-E398-B858-EAAAC46409B8}"/>
          </ac:picMkLst>
        </pc:picChg>
        <pc:picChg chg="add mod">
          <ac:chgData name="Andrew Holmes" userId="eb9da5768798d098" providerId="LiveId" clId="{605A3590-3913-4637-B59D-D120A56DD5A6}" dt="2022-11-23T07:03:16.265" v="12259" actId="1076"/>
          <ac:picMkLst>
            <pc:docMk/>
            <pc:sldMk cId="3199858266" sldId="1917"/>
            <ac:picMk id="8" creationId="{BE8549B5-8552-FB87-0589-F74E3584B39D}"/>
          </ac:picMkLst>
        </pc:picChg>
        <pc:picChg chg="add mod">
          <ac:chgData name="Andrew Holmes" userId="eb9da5768798d098" providerId="LiveId" clId="{605A3590-3913-4637-B59D-D120A56DD5A6}" dt="2022-11-23T07:03:13.649" v="12258" actId="1076"/>
          <ac:picMkLst>
            <pc:docMk/>
            <pc:sldMk cId="3199858266" sldId="1917"/>
            <ac:picMk id="10" creationId="{68E49E5F-2A06-0393-9FB6-2AFD8A5E34BE}"/>
          </ac:picMkLst>
        </pc:picChg>
        <pc:picChg chg="add mod">
          <ac:chgData name="Andrew Holmes" userId="eb9da5768798d098" providerId="LiveId" clId="{605A3590-3913-4637-B59D-D120A56DD5A6}" dt="2022-11-23T07:03:18.341" v="12260" actId="1076"/>
          <ac:picMkLst>
            <pc:docMk/>
            <pc:sldMk cId="3199858266" sldId="1917"/>
            <ac:picMk id="16" creationId="{36D59141-5E22-CDE6-7DD0-CA9CE68E2421}"/>
          </ac:picMkLst>
        </pc:picChg>
      </pc:sldChg>
      <pc:sldChg chg="addSp modSp new mod">
        <pc:chgData name="Andrew Holmes" userId="eb9da5768798d098" providerId="LiveId" clId="{605A3590-3913-4637-B59D-D120A56DD5A6}" dt="2022-11-23T07:07:33.736" v="12752" actId="1076"/>
        <pc:sldMkLst>
          <pc:docMk/>
          <pc:sldMk cId="1770345958" sldId="1918"/>
        </pc:sldMkLst>
        <pc:spChg chg="mod">
          <ac:chgData name="Andrew Holmes" userId="eb9da5768798d098" providerId="LiveId" clId="{605A3590-3913-4637-B59D-D120A56DD5A6}" dt="2022-11-23T07:07:32.070" v="12751" actId="14100"/>
          <ac:spMkLst>
            <pc:docMk/>
            <pc:sldMk cId="1770345958" sldId="1918"/>
            <ac:spMk id="2" creationId="{C8C55564-A83F-A4C5-2F86-CE2C13259356}"/>
          </ac:spMkLst>
        </pc:spChg>
        <pc:spChg chg="mod">
          <ac:chgData name="Andrew Holmes" userId="eb9da5768798d098" providerId="LiveId" clId="{605A3590-3913-4637-B59D-D120A56DD5A6}" dt="2022-11-23T07:06:42.051" v="12560" actId="1076"/>
          <ac:spMkLst>
            <pc:docMk/>
            <pc:sldMk cId="1770345958" sldId="1918"/>
            <ac:spMk id="3" creationId="{16D68DFA-EDD9-8525-B92A-E32693D30919}"/>
          </ac:spMkLst>
        </pc:spChg>
        <pc:picChg chg="add mod">
          <ac:chgData name="Andrew Holmes" userId="eb9da5768798d098" providerId="LiveId" clId="{605A3590-3913-4637-B59D-D120A56DD5A6}" dt="2022-11-23T07:07:33.736" v="12752" actId="1076"/>
          <ac:picMkLst>
            <pc:docMk/>
            <pc:sldMk cId="1770345958" sldId="1918"/>
            <ac:picMk id="5" creationId="{638EB2E4-EB5B-0E50-50BB-0DAC09227238}"/>
          </ac:picMkLst>
        </pc:picChg>
      </pc:sldChg>
      <pc:sldChg chg="addSp delSp modSp add mod">
        <pc:chgData name="Andrew Holmes" userId="eb9da5768798d098" providerId="LiveId" clId="{605A3590-3913-4637-B59D-D120A56DD5A6}" dt="2022-11-23T07:08:57.286" v="12912" actId="20577"/>
        <pc:sldMkLst>
          <pc:docMk/>
          <pc:sldMk cId="1755453635" sldId="1919"/>
        </pc:sldMkLst>
        <pc:spChg chg="mod">
          <ac:chgData name="Andrew Holmes" userId="eb9da5768798d098" providerId="LiveId" clId="{605A3590-3913-4637-B59D-D120A56DD5A6}" dt="2022-11-23T07:08:57.286" v="12912" actId="20577"/>
          <ac:spMkLst>
            <pc:docMk/>
            <pc:sldMk cId="1755453635" sldId="1919"/>
            <ac:spMk id="2" creationId="{C8C55564-A83F-A4C5-2F86-CE2C13259356}"/>
          </ac:spMkLst>
        </pc:spChg>
        <pc:picChg chg="del">
          <ac:chgData name="Andrew Holmes" userId="eb9da5768798d098" providerId="LiveId" clId="{605A3590-3913-4637-B59D-D120A56DD5A6}" dt="2022-11-23T07:08:22.801" v="12754" actId="478"/>
          <ac:picMkLst>
            <pc:docMk/>
            <pc:sldMk cId="1755453635" sldId="1919"/>
            <ac:picMk id="5" creationId="{638EB2E4-EB5B-0E50-50BB-0DAC09227238}"/>
          </ac:picMkLst>
        </pc:picChg>
        <pc:picChg chg="add mod">
          <ac:chgData name="Andrew Holmes" userId="eb9da5768798d098" providerId="LiveId" clId="{605A3590-3913-4637-B59D-D120A56DD5A6}" dt="2022-11-23T07:08:27.039" v="12756" actId="1076"/>
          <ac:picMkLst>
            <pc:docMk/>
            <pc:sldMk cId="1755453635" sldId="1919"/>
            <ac:picMk id="6" creationId="{7612DA34-C128-A3FD-4CCF-065A15712CDB}"/>
          </ac:picMkLst>
        </pc:picChg>
      </pc:sldChg>
      <pc:sldChg chg="modSp new mod">
        <pc:chgData name="Andrew Holmes" userId="eb9da5768798d098" providerId="LiveId" clId="{605A3590-3913-4637-B59D-D120A56DD5A6}" dt="2022-11-23T07:33:50.660" v="15389" actId="20577"/>
        <pc:sldMkLst>
          <pc:docMk/>
          <pc:sldMk cId="3084595106" sldId="1920"/>
        </pc:sldMkLst>
        <pc:spChg chg="mod">
          <ac:chgData name="Andrew Holmes" userId="eb9da5768798d098" providerId="LiveId" clId="{605A3590-3913-4637-B59D-D120A56DD5A6}" dt="2022-11-23T07:33:50.660" v="15389" actId="20577"/>
          <ac:spMkLst>
            <pc:docMk/>
            <pc:sldMk cId="3084595106" sldId="1920"/>
            <ac:spMk id="2" creationId="{C013C47C-629A-EEDF-B19D-B5DCDF472028}"/>
          </ac:spMkLst>
        </pc:spChg>
        <pc:spChg chg="mod">
          <ac:chgData name="Andrew Holmes" userId="eb9da5768798d098" providerId="LiveId" clId="{605A3590-3913-4637-B59D-D120A56DD5A6}" dt="2022-11-23T07:09:15.486" v="12934" actId="20577"/>
          <ac:spMkLst>
            <pc:docMk/>
            <pc:sldMk cId="3084595106" sldId="1920"/>
            <ac:spMk id="3" creationId="{2386FD45-FB23-5345-6572-2583FE1AF324}"/>
          </ac:spMkLst>
        </pc:spChg>
      </pc:sldChg>
      <pc:sldChg chg="addSp delSp modSp new mod chgLayout">
        <pc:chgData name="Andrew Holmes" userId="eb9da5768798d098" providerId="LiveId" clId="{605A3590-3913-4637-B59D-D120A56DD5A6}" dt="2022-11-23T07:29:54.059" v="15023" actId="403"/>
        <pc:sldMkLst>
          <pc:docMk/>
          <pc:sldMk cId="779894443" sldId="1921"/>
        </pc:sldMkLst>
        <pc:spChg chg="del mod ord">
          <ac:chgData name="Andrew Holmes" userId="eb9da5768798d098" providerId="LiveId" clId="{605A3590-3913-4637-B59D-D120A56DD5A6}" dt="2022-11-23T07:23:40.648" v="13253" actId="700"/>
          <ac:spMkLst>
            <pc:docMk/>
            <pc:sldMk cId="779894443" sldId="1921"/>
            <ac:spMk id="2" creationId="{1587E196-D484-7194-5B99-872AD24C7040}"/>
          </ac:spMkLst>
        </pc:spChg>
        <pc:spChg chg="del mod ord">
          <ac:chgData name="Andrew Holmes" userId="eb9da5768798d098" providerId="LiveId" clId="{605A3590-3913-4637-B59D-D120A56DD5A6}" dt="2022-11-23T07:23:40.648" v="13253" actId="700"/>
          <ac:spMkLst>
            <pc:docMk/>
            <pc:sldMk cId="779894443" sldId="1921"/>
            <ac:spMk id="3" creationId="{2C34F03C-6056-A7C4-07E3-092C5CB44232}"/>
          </ac:spMkLst>
        </pc:spChg>
        <pc:spChg chg="add mod ord">
          <ac:chgData name="Andrew Holmes" userId="eb9da5768798d098" providerId="LiveId" clId="{605A3590-3913-4637-B59D-D120A56DD5A6}" dt="2022-11-23T07:23:45.064" v="13265" actId="20577"/>
          <ac:spMkLst>
            <pc:docMk/>
            <pc:sldMk cId="779894443" sldId="1921"/>
            <ac:spMk id="4" creationId="{8A74289E-E309-5F10-3580-7460C6FBE700}"/>
          </ac:spMkLst>
        </pc:spChg>
        <pc:spChg chg="add mod ord">
          <ac:chgData name="Andrew Holmes" userId="eb9da5768798d098" providerId="LiveId" clId="{605A3590-3913-4637-B59D-D120A56DD5A6}" dt="2022-11-23T07:29:54.059" v="15023" actId="403"/>
          <ac:spMkLst>
            <pc:docMk/>
            <pc:sldMk cId="779894443" sldId="1921"/>
            <ac:spMk id="5" creationId="{6225A50A-15E8-7D43-05A6-B470E7392485}"/>
          </ac:spMkLst>
        </pc:spChg>
      </pc:sldChg>
      <pc:sldChg chg="modSp new mod">
        <pc:chgData name="Andrew Holmes" userId="eb9da5768798d098" providerId="LiveId" clId="{605A3590-3913-4637-B59D-D120A56DD5A6}" dt="2022-11-23T07:29:44.058" v="15020" actId="14100"/>
        <pc:sldMkLst>
          <pc:docMk/>
          <pc:sldMk cId="3454995407" sldId="1922"/>
        </pc:sldMkLst>
        <pc:spChg chg="mod">
          <ac:chgData name="Andrew Holmes" userId="eb9da5768798d098" providerId="LiveId" clId="{605A3590-3913-4637-B59D-D120A56DD5A6}" dt="2022-11-23T07:29:44.058" v="15020" actId="14100"/>
          <ac:spMkLst>
            <pc:docMk/>
            <pc:sldMk cId="3454995407" sldId="1922"/>
            <ac:spMk id="2" creationId="{12095084-FEB3-CAE1-2B54-CD3A1866AF7F}"/>
          </ac:spMkLst>
        </pc:spChg>
        <pc:spChg chg="mod">
          <ac:chgData name="Andrew Holmes" userId="eb9da5768798d098" providerId="LiveId" clId="{605A3590-3913-4637-B59D-D120A56DD5A6}" dt="2022-11-23T07:26:17.457" v="14048" actId="20577"/>
          <ac:spMkLst>
            <pc:docMk/>
            <pc:sldMk cId="3454995407" sldId="1922"/>
            <ac:spMk id="3" creationId="{C3928949-22D3-D29A-2BBB-E1BEFB049C95}"/>
          </ac:spMkLst>
        </pc:spChg>
      </pc:sldChg>
      <pc:sldChg chg="addSp delSp modSp new mod chgLayout">
        <pc:chgData name="Andrew Holmes" userId="eb9da5768798d098" providerId="LiveId" clId="{605A3590-3913-4637-B59D-D120A56DD5A6}" dt="2022-11-24T05:45:31.745" v="17099" actId="20577"/>
        <pc:sldMkLst>
          <pc:docMk/>
          <pc:sldMk cId="1530672568" sldId="1923"/>
        </pc:sldMkLst>
        <pc:spChg chg="del mod ord">
          <ac:chgData name="Andrew Holmes" userId="eb9da5768798d098" providerId="LiveId" clId="{605A3590-3913-4637-B59D-D120A56DD5A6}" dt="2022-11-23T07:34:03.410" v="15391" actId="700"/>
          <ac:spMkLst>
            <pc:docMk/>
            <pc:sldMk cId="1530672568" sldId="1923"/>
            <ac:spMk id="2" creationId="{F7A5D0BA-3C6F-3B03-3F19-1769AF718FFA}"/>
          </ac:spMkLst>
        </pc:spChg>
        <pc:spChg chg="del mod ord">
          <ac:chgData name="Andrew Holmes" userId="eb9da5768798d098" providerId="LiveId" clId="{605A3590-3913-4637-B59D-D120A56DD5A6}" dt="2022-11-23T07:34:03.410" v="15391" actId="700"/>
          <ac:spMkLst>
            <pc:docMk/>
            <pc:sldMk cId="1530672568" sldId="1923"/>
            <ac:spMk id="3" creationId="{E9DEC5C3-CD68-23B2-EA99-8CA17BC59D3E}"/>
          </ac:spMkLst>
        </pc:spChg>
        <pc:spChg chg="add mod ord">
          <ac:chgData name="Andrew Holmes" userId="eb9da5768798d098" providerId="LiveId" clId="{605A3590-3913-4637-B59D-D120A56DD5A6}" dt="2022-11-23T07:34:12.024" v="15409" actId="20577"/>
          <ac:spMkLst>
            <pc:docMk/>
            <pc:sldMk cId="1530672568" sldId="1923"/>
            <ac:spMk id="4" creationId="{8D264459-A4F7-EB78-7D5B-CFE3BFF7581C}"/>
          </ac:spMkLst>
        </pc:spChg>
        <pc:spChg chg="add mod ord">
          <ac:chgData name="Andrew Holmes" userId="eb9da5768798d098" providerId="LiveId" clId="{605A3590-3913-4637-B59D-D120A56DD5A6}" dt="2022-11-24T05:45:31.745" v="17099" actId="20577"/>
          <ac:spMkLst>
            <pc:docMk/>
            <pc:sldMk cId="1530672568" sldId="1923"/>
            <ac:spMk id="5" creationId="{43C3A0FC-33AC-AE2C-519D-31A6D1D7D209}"/>
          </ac:spMkLst>
        </pc:spChg>
      </pc:sldChg>
      <pc:sldChg chg="addSp delSp modSp new mod modClrScheme chgLayout">
        <pc:chgData name="Andrew Holmes" userId="eb9da5768798d098" providerId="LiveId" clId="{605A3590-3913-4637-B59D-D120A56DD5A6}" dt="2022-11-23T07:47:28.598" v="16797" actId="1076"/>
        <pc:sldMkLst>
          <pc:docMk/>
          <pc:sldMk cId="4189260870" sldId="1924"/>
        </pc:sldMkLst>
        <pc:spChg chg="mod ord">
          <ac:chgData name="Andrew Holmes" userId="eb9da5768798d098" providerId="LiveId" clId="{605A3590-3913-4637-B59D-D120A56DD5A6}" dt="2022-11-23T07:43:31.855" v="16539" actId="1076"/>
          <ac:spMkLst>
            <pc:docMk/>
            <pc:sldMk cId="4189260870" sldId="1924"/>
            <ac:spMk id="2" creationId="{99F68866-364D-4B3D-7408-C7D26458CC54}"/>
          </ac:spMkLst>
        </pc:spChg>
        <pc:spChg chg="del">
          <ac:chgData name="Andrew Holmes" userId="eb9da5768798d098" providerId="LiveId" clId="{605A3590-3913-4637-B59D-D120A56DD5A6}" dt="2022-11-23T07:43:19.167" v="16535" actId="700"/>
          <ac:spMkLst>
            <pc:docMk/>
            <pc:sldMk cId="4189260870" sldId="1924"/>
            <ac:spMk id="3" creationId="{7E90B5C5-029C-D29E-865B-7096B71312F9}"/>
          </ac:spMkLst>
        </pc:spChg>
        <pc:spChg chg="mod ord">
          <ac:chgData name="Andrew Holmes" userId="eb9da5768798d098" providerId="LiveId" clId="{605A3590-3913-4637-B59D-D120A56DD5A6}" dt="2022-11-23T07:43:24.187" v="16536" actId="1076"/>
          <ac:spMkLst>
            <pc:docMk/>
            <pc:sldMk cId="4189260870" sldId="1924"/>
            <ac:spMk id="4" creationId="{63A37D58-77FA-1640-B3DA-263EA162B212}"/>
          </ac:spMkLst>
        </pc:spChg>
        <pc:spChg chg="add mod">
          <ac:chgData name="Andrew Holmes" userId="eb9da5768798d098" providerId="LiveId" clId="{605A3590-3913-4637-B59D-D120A56DD5A6}" dt="2022-11-23T07:46:26.895" v="16746" actId="403"/>
          <ac:spMkLst>
            <pc:docMk/>
            <pc:sldMk cId="4189260870" sldId="1924"/>
            <ac:spMk id="5" creationId="{14D27F14-0E2E-DD42-0ECD-FEF3A6002AF3}"/>
          </ac:spMkLst>
        </pc:spChg>
        <pc:spChg chg="add mod">
          <ac:chgData name="Andrew Holmes" userId="eb9da5768798d098" providerId="LiveId" clId="{605A3590-3913-4637-B59D-D120A56DD5A6}" dt="2022-11-23T07:47:28.598" v="16797" actId="1076"/>
          <ac:spMkLst>
            <pc:docMk/>
            <pc:sldMk cId="4189260870" sldId="1924"/>
            <ac:spMk id="6" creationId="{0EFE1E7B-B41F-693E-6133-FDC2D4CECF1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11/24/2022</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11/24/2022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s://docs.github.com/en/authentication/connecting-to-github-with-ssh/generating-a-new-ssh-key-and-adding-it-to-the-ssh-agent"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mailto:git@github.com:ACHolmes/example.git"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python.org/download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easytweaks.com/set-add-python-to-path/" TargetMode="External"/><Relationship Id="rId2" Type="http://schemas.openxmlformats.org/officeDocument/2006/relationships/hyperlink" Target="https://www.educative.io/answers/how-to-add-python-to-path-variable-in-windows"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p:txBody>
          <a:bodyPr anchor="ctr">
            <a:normAutofit fontScale="90000"/>
          </a:bodyPr>
          <a:lstStyle/>
          <a:p>
            <a:r>
              <a:rPr lang="en-US" dirty="0"/>
              <a:t>Andrew’s (mega scuffed) guide to Git &amp; setting up for final projects</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0698A-0B32-D34D-7C15-5AC2E45BABB5}"/>
              </a:ext>
            </a:extLst>
          </p:cNvPr>
          <p:cNvSpPr>
            <a:spLocks noGrp="1"/>
          </p:cNvSpPr>
          <p:nvPr>
            <p:ph type="body" sz="quarter" idx="11"/>
          </p:nvPr>
        </p:nvSpPr>
        <p:spPr>
          <a:xfrm>
            <a:off x="762000" y="1329179"/>
            <a:ext cx="4517010" cy="4572000"/>
          </a:xfrm>
        </p:spPr>
        <p:txBody>
          <a:bodyPr>
            <a:normAutofit/>
          </a:bodyPr>
          <a:lstStyle/>
          <a:p>
            <a:r>
              <a:rPr lang="en-US" sz="2400" b="0" dirty="0"/>
              <a:t>Finally, we should install the </a:t>
            </a:r>
            <a:r>
              <a:rPr lang="en-US" sz="2400" dirty="0"/>
              <a:t>Python extension </a:t>
            </a:r>
            <a:r>
              <a:rPr lang="en-US" sz="2400" b="0" dirty="0"/>
              <a:t>in </a:t>
            </a:r>
            <a:r>
              <a:rPr lang="en-US" sz="2400" b="0" dirty="0" err="1"/>
              <a:t>VSCode</a:t>
            </a:r>
            <a:r>
              <a:rPr lang="en-US" sz="2400" b="0" dirty="0"/>
              <a:t> (follow image on the right).</a:t>
            </a:r>
          </a:p>
          <a:p>
            <a:r>
              <a:rPr lang="en-US" sz="2400" b="0" dirty="0"/>
              <a:t>Then we should check quickly that </a:t>
            </a:r>
            <a:r>
              <a:rPr lang="en-US" sz="2400" b="0" dirty="0" err="1"/>
              <a:t>VSCode</a:t>
            </a:r>
            <a:r>
              <a:rPr lang="en-US" sz="2400" b="0" dirty="0"/>
              <a:t> will </a:t>
            </a:r>
            <a:r>
              <a:rPr lang="en-US" sz="2400" dirty="0"/>
              <a:t>use the correct installation</a:t>
            </a:r>
            <a:r>
              <a:rPr lang="en-US" sz="2400" b="0" dirty="0"/>
              <a:t>. To do so:</a:t>
            </a:r>
          </a:p>
          <a:p>
            <a:pPr marL="285750" indent="-285750">
              <a:buFont typeface="Arial" panose="020B0604020202020204" pitchFamily="34" charset="0"/>
              <a:buChar char="•"/>
            </a:pPr>
            <a:r>
              <a:rPr lang="en-US" sz="2400" b="0" dirty="0"/>
              <a:t>open </a:t>
            </a:r>
            <a:r>
              <a:rPr lang="en-US" sz="2400" b="0" dirty="0" err="1"/>
              <a:t>VSCode</a:t>
            </a:r>
            <a:r>
              <a:rPr lang="en-US" sz="2400" b="0" dirty="0"/>
              <a:t> and hit </a:t>
            </a:r>
            <a:r>
              <a:rPr lang="en-US" sz="2400" dirty="0"/>
              <a:t>CTRL + SHIFT + P</a:t>
            </a:r>
          </a:p>
          <a:p>
            <a:pPr marL="285750" indent="-285750">
              <a:buFont typeface="Arial" panose="020B0604020202020204" pitchFamily="34" charset="0"/>
              <a:buChar char="•"/>
            </a:pPr>
            <a:r>
              <a:rPr lang="en-US" sz="2400" b="0" dirty="0"/>
              <a:t>Write: </a:t>
            </a:r>
            <a:r>
              <a:rPr lang="en-US" sz="2400" dirty="0"/>
              <a:t>‘Python: Select Interpreter’</a:t>
            </a:r>
            <a:endParaRPr lang="en-US" sz="2400" b="0" dirty="0"/>
          </a:p>
          <a:p>
            <a:pPr marL="285750" indent="-285750">
              <a:buFont typeface="Arial" panose="020B0604020202020204" pitchFamily="34" charset="0"/>
              <a:buChar char="•"/>
            </a:pPr>
            <a:r>
              <a:rPr lang="en-US" sz="2400" b="0" dirty="0"/>
              <a:t>Select the option that includes ‘</a:t>
            </a:r>
            <a:r>
              <a:rPr lang="en-US" sz="2400" dirty="0"/>
              <a:t>Python 3.x…’</a:t>
            </a:r>
            <a:endParaRPr lang="en-GB" sz="2400" dirty="0"/>
          </a:p>
        </p:txBody>
      </p:sp>
      <p:sp>
        <p:nvSpPr>
          <p:cNvPr id="3" name="Title 2">
            <a:extLst>
              <a:ext uri="{FF2B5EF4-FFF2-40B4-BE49-F238E27FC236}">
                <a16:creationId xmlns:a16="http://schemas.microsoft.com/office/drawing/2014/main" id="{374AB67E-85AE-42FB-1AF1-176C4CE61D4D}"/>
              </a:ext>
            </a:extLst>
          </p:cNvPr>
          <p:cNvSpPr>
            <a:spLocks noGrp="1"/>
          </p:cNvSpPr>
          <p:nvPr>
            <p:ph type="title"/>
          </p:nvPr>
        </p:nvSpPr>
        <p:spPr/>
        <p:txBody>
          <a:bodyPr/>
          <a:lstStyle/>
          <a:p>
            <a:r>
              <a:rPr lang="en-US" dirty="0"/>
              <a:t>Final Python steps</a:t>
            </a:r>
            <a:endParaRPr lang="en-GB" dirty="0"/>
          </a:p>
        </p:txBody>
      </p:sp>
      <p:pic>
        <p:nvPicPr>
          <p:cNvPr id="5" name="Picture 4">
            <a:extLst>
              <a:ext uri="{FF2B5EF4-FFF2-40B4-BE49-F238E27FC236}">
                <a16:creationId xmlns:a16="http://schemas.microsoft.com/office/drawing/2014/main" id="{D0E7AA3B-140B-3C8A-A3A4-82F5A297A323}"/>
              </a:ext>
            </a:extLst>
          </p:cNvPr>
          <p:cNvPicPr>
            <a:picLocks noChangeAspect="1"/>
          </p:cNvPicPr>
          <p:nvPr/>
        </p:nvPicPr>
        <p:blipFill>
          <a:blip r:embed="rId2"/>
          <a:stretch>
            <a:fillRect/>
          </a:stretch>
        </p:blipFill>
        <p:spPr>
          <a:xfrm>
            <a:off x="5371379" y="1820326"/>
            <a:ext cx="6650938" cy="3420978"/>
          </a:xfrm>
          <a:prstGeom prst="rect">
            <a:avLst/>
          </a:prstGeom>
        </p:spPr>
      </p:pic>
    </p:spTree>
    <p:extLst>
      <p:ext uri="{BB962C8B-B14F-4D97-AF65-F5344CB8AC3E}">
        <p14:creationId xmlns:p14="http://schemas.microsoft.com/office/powerpoint/2010/main" val="18936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EBD5CE5-76FB-E8C2-3D4F-7FADA8B716D4}"/>
              </a:ext>
            </a:extLst>
          </p:cNvPr>
          <p:cNvSpPr>
            <a:spLocks noGrp="1"/>
          </p:cNvSpPr>
          <p:nvPr>
            <p:ph type="body" sz="quarter" idx="13"/>
          </p:nvPr>
        </p:nvSpPr>
        <p:spPr>
          <a:xfrm>
            <a:off x="762000" y="1783951"/>
            <a:ext cx="10668000" cy="4357471"/>
          </a:xfrm>
        </p:spPr>
        <p:txBody>
          <a:bodyPr/>
          <a:lstStyle/>
          <a:p>
            <a:r>
              <a:rPr lang="en-US" sz="2400" dirty="0"/>
              <a:t>At this point you should have:</a:t>
            </a:r>
          </a:p>
          <a:p>
            <a:pPr marL="285750" indent="-285750">
              <a:buFont typeface="Arial" panose="020B0604020202020204" pitchFamily="34" charset="0"/>
              <a:buChar char="•"/>
            </a:pPr>
            <a:r>
              <a:rPr lang="en-US" sz="2400" dirty="0"/>
              <a:t>Installed </a:t>
            </a:r>
            <a:r>
              <a:rPr lang="en-US" sz="2400" b="1" dirty="0"/>
              <a:t>Git</a:t>
            </a:r>
            <a:r>
              <a:rPr lang="en-US" sz="2400" dirty="0"/>
              <a:t>. This will allow us to use Version Control</a:t>
            </a:r>
          </a:p>
          <a:p>
            <a:pPr marL="285750" indent="-285750">
              <a:buFont typeface="Arial" panose="020B0604020202020204" pitchFamily="34" charset="0"/>
              <a:buChar char="•"/>
            </a:pPr>
            <a:r>
              <a:rPr lang="en-US" sz="2400" dirty="0"/>
              <a:t>Installed </a:t>
            </a:r>
            <a:r>
              <a:rPr lang="en-US" sz="2400" b="1" dirty="0" err="1"/>
              <a:t>VSCode</a:t>
            </a:r>
            <a:r>
              <a:rPr lang="en-US" sz="2400" dirty="0"/>
              <a:t>. This will allow us to write code!</a:t>
            </a:r>
          </a:p>
          <a:p>
            <a:pPr marL="285750" indent="-285750">
              <a:buFont typeface="Arial" panose="020B0604020202020204" pitchFamily="34" charset="0"/>
              <a:buChar char="•"/>
            </a:pPr>
            <a:r>
              <a:rPr lang="en-US" sz="2400" dirty="0"/>
              <a:t>Installed </a:t>
            </a:r>
            <a:r>
              <a:rPr lang="en-US" sz="2400" b="1" dirty="0"/>
              <a:t>Python</a:t>
            </a:r>
            <a:r>
              <a:rPr lang="en-US" sz="2400" dirty="0"/>
              <a:t>. This will allow us to execute Python code!</a:t>
            </a:r>
          </a:p>
          <a:p>
            <a:endParaRPr lang="en-US" sz="2400" dirty="0"/>
          </a:p>
          <a:p>
            <a:r>
              <a:rPr lang="en-US" sz="2400" dirty="0"/>
              <a:t>To </a:t>
            </a:r>
            <a:r>
              <a:rPr lang="en-US" sz="2400" b="1" dirty="0"/>
              <a:t>check that these all work</a:t>
            </a:r>
            <a:r>
              <a:rPr lang="en-US" sz="2400" dirty="0"/>
              <a:t>:</a:t>
            </a:r>
          </a:p>
          <a:p>
            <a:pPr marL="342900" indent="-342900">
              <a:buFont typeface="Arial" panose="020B0604020202020204" pitchFamily="34" charset="0"/>
              <a:buChar char="•"/>
            </a:pPr>
            <a:r>
              <a:rPr lang="en-US" sz="2400" dirty="0"/>
              <a:t>Open a terminal/command line (can do this in </a:t>
            </a:r>
            <a:r>
              <a:rPr lang="en-US" sz="2400" dirty="0" err="1"/>
              <a:t>VSCode</a:t>
            </a:r>
            <a:r>
              <a:rPr lang="en-US" sz="2400" dirty="0"/>
              <a:t> if you want)</a:t>
            </a:r>
          </a:p>
          <a:p>
            <a:pPr marL="342900" indent="-342900">
              <a:buFont typeface="Arial" panose="020B0604020202020204" pitchFamily="34" charset="0"/>
              <a:buChar char="•"/>
            </a:pPr>
            <a:r>
              <a:rPr lang="en-US" sz="2400" dirty="0"/>
              <a:t>Type </a:t>
            </a:r>
            <a:r>
              <a:rPr lang="en-US" sz="2400" b="1" dirty="0"/>
              <a:t>‘python’</a:t>
            </a:r>
            <a:r>
              <a:rPr lang="en-US" sz="2400" dirty="0"/>
              <a:t> and hit enter. Some text about Python should display, and the prompt should change. You can now run a command (e.g. print(“Hello World!”). To exit this prompt, write </a:t>
            </a:r>
            <a:r>
              <a:rPr lang="en-US" sz="2400" b="1" dirty="0"/>
              <a:t>‘quit()’ </a:t>
            </a:r>
            <a:r>
              <a:rPr lang="en-US" sz="2400" dirty="0"/>
              <a:t>and hit enter.</a:t>
            </a:r>
          </a:p>
          <a:p>
            <a:pPr marL="342900" indent="-342900">
              <a:buFont typeface="Arial" panose="020B0604020202020204" pitchFamily="34" charset="0"/>
              <a:buChar char="•"/>
            </a:pPr>
            <a:r>
              <a:rPr lang="en-US" sz="2400" dirty="0"/>
              <a:t>Type </a:t>
            </a:r>
            <a:r>
              <a:rPr lang="en-US" sz="2400" b="1" dirty="0"/>
              <a:t>‘git --version’ </a:t>
            </a:r>
            <a:r>
              <a:rPr lang="en-US" sz="2400" dirty="0"/>
              <a:t>and hit enter. You should get a version number</a:t>
            </a:r>
            <a:endParaRPr lang="en-US" sz="2400" b="1" dirty="0"/>
          </a:p>
        </p:txBody>
      </p:sp>
      <p:sp>
        <p:nvSpPr>
          <p:cNvPr id="4" name="Title 3">
            <a:extLst>
              <a:ext uri="{FF2B5EF4-FFF2-40B4-BE49-F238E27FC236}">
                <a16:creationId xmlns:a16="http://schemas.microsoft.com/office/drawing/2014/main" id="{6DA5DF67-91BA-9CB5-C852-7B379EF5B8DC}"/>
              </a:ext>
            </a:extLst>
          </p:cNvPr>
          <p:cNvSpPr>
            <a:spLocks noGrp="1"/>
          </p:cNvSpPr>
          <p:nvPr>
            <p:ph type="title"/>
          </p:nvPr>
        </p:nvSpPr>
        <p:spPr/>
        <p:txBody>
          <a:bodyPr/>
          <a:lstStyle/>
          <a:p>
            <a:r>
              <a:rPr lang="en-US" dirty="0"/>
              <a:t>Where we are (1)</a:t>
            </a:r>
            <a:endParaRPr lang="en-GB" dirty="0"/>
          </a:p>
        </p:txBody>
      </p:sp>
    </p:spTree>
    <p:extLst>
      <p:ext uri="{BB962C8B-B14F-4D97-AF65-F5344CB8AC3E}">
        <p14:creationId xmlns:p14="http://schemas.microsoft.com/office/powerpoint/2010/main" val="399490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5CCA45-0AC6-386F-959E-B6FFCBC2D057}"/>
              </a:ext>
            </a:extLst>
          </p:cNvPr>
          <p:cNvSpPr>
            <a:spLocks noGrp="1"/>
          </p:cNvSpPr>
          <p:nvPr>
            <p:ph type="body" sz="quarter" idx="11"/>
          </p:nvPr>
        </p:nvSpPr>
        <p:spPr>
          <a:xfrm>
            <a:off x="762000" y="1611983"/>
            <a:ext cx="6477000" cy="4242061"/>
          </a:xfrm>
        </p:spPr>
        <p:txBody>
          <a:bodyPr>
            <a:normAutofit/>
          </a:bodyPr>
          <a:lstStyle/>
          <a:p>
            <a:r>
              <a:rPr lang="en-US" sz="2400" b="0" dirty="0"/>
              <a:t>If you’ve heard of </a:t>
            </a:r>
            <a:r>
              <a:rPr lang="en-US" sz="2400" dirty="0"/>
              <a:t>Git</a:t>
            </a:r>
            <a:r>
              <a:rPr lang="en-US" sz="2400" b="0" dirty="0"/>
              <a:t>, you’ve probably heard of </a:t>
            </a:r>
            <a:r>
              <a:rPr lang="en-US" sz="2400" dirty="0"/>
              <a:t>GitHub</a:t>
            </a:r>
            <a:r>
              <a:rPr lang="en-US" sz="2400" b="0" dirty="0"/>
              <a:t>. </a:t>
            </a:r>
          </a:p>
          <a:p>
            <a:r>
              <a:rPr lang="en-US" sz="2400" b="0" dirty="0"/>
              <a:t>While Git alone is powerful, using a service like GitHub gives us a number of other benefits – for example, we can </a:t>
            </a:r>
            <a:r>
              <a:rPr lang="en-US" sz="2400" dirty="0"/>
              <a:t>host </a:t>
            </a:r>
            <a:r>
              <a:rPr lang="en-US" sz="2400" b="0" dirty="0"/>
              <a:t>different versions of our code </a:t>
            </a:r>
            <a:r>
              <a:rPr lang="en-US" sz="2400" dirty="0"/>
              <a:t>online</a:t>
            </a:r>
            <a:r>
              <a:rPr lang="en-US" sz="2400" b="0" dirty="0"/>
              <a:t> and </a:t>
            </a:r>
            <a:r>
              <a:rPr lang="en-US" sz="2400" dirty="0"/>
              <a:t>control access </a:t>
            </a:r>
            <a:r>
              <a:rPr lang="en-US" sz="2400" b="0" dirty="0"/>
              <a:t>to who can see and/or edit our project and more.</a:t>
            </a:r>
          </a:p>
          <a:p>
            <a:r>
              <a:rPr lang="en-US" sz="2400" b="0" dirty="0"/>
              <a:t>You can use GitHub online or download GitHub desktop. Either is fine, but I (and most) just use the website.</a:t>
            </a:r>
            <a:endParaRPr lang="en-GB" sz="2400" b="0" dirty="0"/>
          </a:p>
        </p:txBody>
      </p:sp>
      <p:sp>
        <p:nvSpPr>
          <p:cNvPr id="3" name="Title 2">
            <a:extLst>
              <a:ext uri="{FF2B5EF4-FFF2-40B4-BE49-F238E27FC236}">
                <a16:creationId xmlns:a16="http://schemas.microsoft.com/office/drawing/2014/main" id="{134161E0-F1AF-9D0E-C484-80B6C66AECC6}"/>
              </a:ext>
            </a:extLst>
          </p:cNvPr>
          <p:cNvSpPr>
            <a:spLocks noGrp="1"/>
          </p:cNvSpPr>
          <p:nvPr>
            <p:ph type="title"/>
          </p:nvPr>
        </p:nvSpPr>
        <p:spPr/>
        <p:txBody>
          <a:bodyPr/>
          <a:lstStyle/>
          <a:p>
            <a:r>
              <a:rPr lang="en-US" dirty="0"/>
              <a:t>GitHub</a:t>
            </a:r>
            <a:endParaRPr lang="en-GB" dirty="0"/>
          </a:p>
        </p:txBody>
      </p:sp>
      <p:pic>
        <p:nvPicPr>
          <p:cNvPr id="4" name="Picture 3">
            <a:extLst>
              <a:ext uri="{FF2B5EF4-FFF2-40B4-BE49-F238E27FC236}">
                <a16:creationId xmlns:a16="http://schemas.microsoft.com/office/drawing/2014/main" id="{B7E70B07-BB13-554F-C390-737C6CD05B38}"/>
              </a:ext>
            </a:extLst>
          </p:cNvPr>
          <p:cNvPicPr>
            <a:picLocks noChangeAspect="1"/>
          </p:cNvPicPr>
          <p:nvPr/>
        </p:nvPicPr>
        <p:blipFill>
          <a:blip r:embed="rId2"/>
          <a:stretch>
            <a:fillRect/>
          </a:stretch>
        </p:blipFill>
        <p:spPr>
          <a:xfrm>
            <a:off x="7663991" y="1440926"/>
            <a:ext cx="3976147" cy="3976147"/>
          </a:xfrm>
          <a:prstGeom prst="rect">
            <a:avLst/>
          </a:prstGeom>
        </p:spPr>
      </p:pic>
    </p:spTree>
    <p:extLst>
      <p:ext uri="{BB962C8B-B14F-4D97-AF65-F5344CB8AC3E}">
        <p14:creationId xmlns:p14="http://schemas.microsoft.com/office/powerpoint/2010/main" val="173344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087A7-197F-C6C4-1A01-2B6DBE55E0C7}"/>
              </a:ext>
            </a:extLst>
          </p:cNvPr>
          <p:cNvSpPr>
            <a:spLocks noGrp="1"/>
          </p:cNvSpPr>
          <p:nvPr>
            <p:ph type="body" sz="quarter" idx="11"/>
          </p:nvPr>
        </p:nvSpPr>
        <p:spPr>
          <a:xfrm>
            <a:off x="761999" y="1905000"/>
            <a:ext cx="7618429" cy="3276600"/>
          </a:xfrm>
        </p:spPr>
        <p:txBody>
          <a:bodyPr>
            <a:normAutofit/>
          </a:bodyPr>
          <a:lstStyle/>
          <a:p>
            <a:pPr marL="457200" indent="-457200">
              <a:buFont typeface="Arial" panose="020B0604020202020204" pitchFamily="34" charset="0"/>
              <a:buChar char="•"/>
            </a:pPr>
            <a:r>
              <a:rPr lang="en-US" sz="2800" b="0" dirty="0"/>
              <a:t>Go to </a:t>
            </a:r>
            <a:r>
              <a:rPr lang="en-US" sz="2800" dirty="0">
                <a:hlinkClick r:id="rId2"/>
              </a:rPr>
              <a:t>GitHub and create an account!</a:t>
            </a:r>
            <a:endParaRPr lang="en-US" sz="2800" dirty="0"/>
          </a:p>
          <a:p>
            <a:endParaRPr lang="en-US" sz="2800" b="0" dirty="0"/>
          </a:p>
          <a:p>
            <a:r>
              <a:rPr lang="en-US" sz="2800" b="0" dirty="0"/>
              <a:t>We will come back to this shortly!</a:t>
            </a:r>
            <a:endParaRPr lang="en-GB" sz="2800" b="0" dirty="0"/>
          </a:p>
        </p:txBody>
      </p:sp>
      <p:sp>
        <p:nvSpPr>
          <p:cNvPr id="3" name="Title 2">
            <a:extLst>
              <a:ext uri="{FF2B5EF4-FFF2-40B4-BE49-F238E27FC236}">
                <a16:creationId xmlns:a16="http://schemas.microsoft.com/office/drawing/2014/main" id="{B7E9CA6E-1CB7-292D-BEED-86F21D2A8B84}"/>
              </a:ext>
            </a:extLst>
          </p:cNvPr>
          <p:cNvSpPr>
            <a:spLocks noGrp="1"/>
          </p:cNvSpPr>
          <p:nvPr>
            <p:ph type="title"/>
          </p:nvPr>
        </p:nvSpPr>
        <p:spPr/>
        <p:txBody>
          <a:bodyPr/>
          <a:lstStyle/>
          <a:p>
            <a:r>
              <a:rPr lang="en-US" dirty="0"/>
              <a:t>GitHub setup</a:t>
            </a:r>
            <a:endParaRPr lang="en-GB" dirty="0"/>
          </a:p>
        </p:txBody>
      </p:sp>
    </p:spTree>
    <p:extLst>
      <p:ext uri="{BB962C8B-B14F-4D97-AF65-F5344CB8AC3E}">
        <p14:creationId xmlns:p14="http://schemas.microsoft.com/office/powerpoint/2010/main" val="6482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974EC7-AAFA-AC7B-8BE5-390350ED2C1A}"/>
              </a:ext>
            </a:extLst>
          </p:cNvPr>
          <p:cNvSpPr>
            <a:spLocks noGrp="1"/>
          </p:cNvSpPr>
          <p:nvPr>
            <p:ph type="body" sz="quarter" idx="11"/>
          </p:nvPr>
        </p:nvSpPr>
        <p:spPr>
          <a:xfrm>
            <a:off x="762000" y="1904999"/>
            <a:ext cx="6477000" cy="4703191"/>
          </a:xfrm>
        </p:spPr>
        <p:txBody>
          <a:bodyPr/>
          <a:lstStyle/>
          <a:p>
            <a:r>
              <a:rPr lang="en-US" b="0" dirty="0"/>
              <a:t>We often use a variety of packages when working in Python. One obvious one that many of you will use for your final projects is </a:t>
            </a:r>
            <a:r>
              <a:rPr lang="en-US" dirty="0"/>
              <a:t>Flask</a:t>
            </a:r>
            <a:r>
              <a:rPr lang="en-US" b="0" dirty="0"/>
              <a:t>. We need to install this so we can use it. To install Python packages, we use </a:t>
            </a:r>
            <a:r>
              <a:rPr lang="en-US" dirty="0"/>
              <a:t>pip</a:t>
            </a:r>
            <a:r>
              <a:rPr lang="en-US" b="0" dirty="0"/>
              <a:t>, a package manager (which was installed for you when you installed Python).</a:t>
            </a:r>
          </a:p>
          <a:p>
            <a:r>
              <a:rPr lang="en-US" b="0" dirty="0"/>
              <a:t>First, best to update pip to its latest version:</a:t>
            </a:r>
          </a:p>
          <a:p>
            <a:r>
              <a:rPr lang="en-US" b="0" dirty="0"/>
              <a:t>‘</a:t>
            </a:r>
            <a:r>
              <a:rPr lang="en-US" dirty="0"/>
              <a:t>pip3 install --upgrade pip’</a:t>
            </a:r>
            <a:endParaRPr lang="en-US" b="0" dirty="0"/>
          </a:p>
          <a:p>
            <a:r>
              <a:rPr lang="en-US" b="0" dirty="0"/>
              <a:t>Then to install </a:t>
            </a:r>
            <a:r>
              <a:rPr lang="en-US"/>
              <a:t>Flask</a:t>
            </a:r>
            <a:r>
              <a:rPr lang="en-US" b="0"/>
              <a:t>, </a:t>
            </a:r>
            <a:r>
              <a:rPr lang="en-US" b="0" dirty="0"/>
              <a:t>run:</a:t>
            </a:r>
          </a:p>
          <a:p>
            <a:r>
              <a:rPr lang="en-US" dirty="0"/>
              <a:t>‘pip3 install flask’</a:t>
            </a:r>
          </a:p>
          <a:p>
            <a:endParaRPr lang="en-US" dirty="0"/>
          </a:p>
          <a:p>
            <a:r>
              <a:rPr lang="en-US" b="0" dirty="0"/>
              <a:t>You can install essentially any Python package this way. To see which packages you have installed, you can run</a:t>
            </a:r>
            <a:r>
              <a:rPr lang="en-US" dirty="0"/>
              <a:t> ‘pip3 list’</a:t>
            </a:r>
            <a:r>
              <a:rPr lang="en-US" b="0" dirty="0"/>
              <a:t>. I use pip3 here as if on Mac, using pip may install things for your python 2.7 installation of Python, which is not what you want.</a:t>
            </a:r>
            <a:endParaRPr lang="en-GB" dirty="0"/>
          </a:p>
        </p:txBody>
      </p:sp>
      <p:sp>
        <p:nvSpPr>
          <p:cNvPr id="3" name="Title 2">
            <a:extLst>
              <a:ext uri="{FF2B5EF4-FFF2-40B4-BE49-F238E27FC236}">
                <a16:creationId xmlns:a16="http://schemas.microsoft.com/office/drawing/2014/main" id="{9CDAA95F-E97E-7DEA-02B6-2275CC03D26A}"/>
              </a:ext>
            </a:extLst>
          </p:cNvPr>
          <p:cNvSpPr>
            <a:spLocks noGrp="1"/>
          </p:cNvSpPr>
          <p:nvPr>
            <p:ph type="title"/>
          </p:nvPr>
        </p:nvSpPr>
        <p:spPr/>
        <p:txBody>
          <a:bodyPr/>
          <a:lstStyle/>
          <a:p>
            <a:r>
              <a:rPr lang="en-US" dirty="0"/>
              <a:t>Configuring Python</a:t>
            </a:r>
            <a:endParaRPr lang="en-GB" dirty="0"/>
          </a:p>
        </p:txBody>
      </p:sp>
    </p:spTree>
    <p:extLst>
      <p:ext uri="{BB962C8B-B14F-4D97-AF65-F5344CB8AC3E}">
        <p14:creationId xmlns:p14="http://schemas.microsoft.com/office/powerpoint/2010/main" val="212704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252FF6-BD9F-27C8-CFE7-B48C79AF70F7}"/>
              </a:ext>
            </a:extLst>
          </p:cNvPr>
          <p:cNvSpPr>
            <a:spLocks noGrp="1"/>
          </p:cNvSpPr>
          <p:nvPr>
            <p:ph type="body" sz="quarter" idx="11"/>
          </p:nvPr>
        </p:nvSpPr>
        <p:spPr>
          <a:xfrm>
            <a:off x="762000" y="1905000"/>
            <a:ext cx="6477000" cy="1638300"/>
          </a:xfrm>
        </p:spPr>
        <p:txBody>
          <a:bodyPr>
            <a:normAutofit/>
          </a:bodyPr>
          <a:lstStyle/>
          <a:p>
            <a:r>
              <a:rPr lang="en-US" sz="2000" dirty="0"/>
              <a:t>Git</a:t>
            </a:r>
            <a:r>
              <a:rPr lang="en-US" sz="2000" b="0" dirty="0"/>
              <a:t> requires some initial configuration to get working. You will want to set your name and email address, as it uses these to determine who contributed to a commit (more on what that means later). To set this up, run the following in your terminal (one at a time):</a:t>
            </a:r>
          </a:p>
          <a:p>
            <a:endParaRPr lang="en-GB" sz="2000" dirty="0"/>
          </a:p>
        </p:txBody>
      </p:sp>
      <p:sp>
        <p:nvSpPr>
          <p:cNvPr id="3" name="Title 2">
            <a:extLst>
              <a:ext uri="{FF2B5EF4-FFF2-40B4-BE49-F238E27FC236}">
                <a16:creationId xmlns:a16="http://schemas.microsoft.com/office/drawing/2014/main" id="{B9BBA7E4-0C8A-3CC1-1CB6-458137CF48D8}"/>
              </a:ext>
            </a:extLst>
          </p:cNvPr>
          <p:cNvSpPr>
            <a:spLocks noGrp="1"/>
          </p:cNvSpPr>
          <p:nvPr>
            <p:ph type="title"/>
          </p:nvPr>
        </p:nvSpPr>
        <p:spPr/>
        <p:txBody>
          <a:bodyPr/>
          <a:lstStyle/>
          <a:p>
            <a:r>
              <a:rPr lang="en-US" dirty="0"/>
              <a:t>Configuring Git</a:t>
            </a:r>
            <a:endParaRPr lang="en-GB" dirty="0"/>
          </a:p>
        </p:txBody>
      </p:sp>
      <p:sp>
        <p:nvSpPr>
          <p:cNvPr id="4" name="Rectangle 1">
            <a:extLst>
              <a:ext uri="{FF2B5EF4-FFF2-40B4-BE49-F238E27FC236}">
                <a16:creationId xmlns:a16="http://schemas.microsoft.com/office/drawing/2014/main" id="{07BBC2A2-5D8D-5CB8-B6B2-208D85409CE1}"/>
              </a:ext>
            </a:extLst>
          </p:cNvPr>
          <p:cNvSpPr>
            <a:spLocks noChangeArrowheads="1"/>
          </p:cNvSpPr>
          <p:nvPr/>
        </p:nvSpPr>
        <p:spPr bwMode="auto">
          <a:xfrm>
            <a:off x="761999" y="3543300"/>
            <a:ext cx="8059899" cy="83990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urier New" panose="02070309020205020404" pitchFamily="49" charset="0"/>
              </a:rPr>
              <a:t>git config --global user.name “Your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urier New" panose="02070309020205020404" pitchFamily="49" charset="0"/>
              </a:rPr>
              <a:t>git config --global </a:t>
            </a:r>
            <a:r>
              <a:rPr kumimoji="0" lang="en-US" altLang="en-US" sz="2000" b="0" i="0" u="none" strike="noStrike" cap="none" normalizeH="0" baseline="0" dirty="0" err="1">
                <a:ln>
                  <a:noFill/>
                </a:ln>
                <a:solidFill>
                  <a:srgbClr val="333333"/>
                </a:solidFill>
                <a:effectLst/>
                <a:latin typeface="Courier New" panose="02070309020205020404" pitchFamily="49" charset="0"/>
              </a:rPr>
              <a:t>user.email</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lang="en-US" altLang="en-US" sz="2000" dirty="0">
                <a:solidFill>
                  <a:srgbClr val="333333"/>
                </a:solidFill>
                <a:latin typeface="Courier New" panose="02070309020205020404" pitchFamily="49" charset="0"/>
              </a:rPr>
              <a:t>youremail</a:t>
            </a:r>
            <a:r>
              <a:rPr kumimoji="0" lang="en-US" altLang="en-US" sz="2000" b="0" i="0" u="none" strike="noStrike" cap="none" normalizeH="0" baseline="0" dirty="0">
                <a:ln>
                  <a:noFill/>
                </a:ln>
                <a:solidFill>
                  <a:srgbClr val="333333"/>
                </a:solidFill>
                <a:effectLst/>
                <a:latin typeface="Courier New" panose="02070309020205020404" pitchFamily="49" charset="0"/>
              </a:rPr>
              <a:t>@example.com</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1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0C4531-C667-0EA9-9267-67A28C27AA70}"/>
              </a:ext>
            </a:extLst>
          </p:cNvPr>
          <p:cNvSpPr>
            <a:spLocks noGrp="1"/>
          </p:cNvSpPr>
          <p:nvPr>
            <p:ph type="body" sz="quarter" idx="13"/>
          </p:nvPr>
        </p:nvSpPr>
        <p:spPr>
          <a:xfrm>
            <a:off x="762000" y="1783951"/>
            <a:ext cx="10668000" cy="3740155"/>
          </a:xfrm>
        </p:spPr>
        <p:txBody>
          <a:bodyPr/>
          <a:lstStyle/>
          <a:p>
            <a:r>
              <a:rPr lang="en-US" sz="2800" dirty="0"/>
              <a:t>At this point you should have:</a:t>
            </a:r>
          </a:p>
          <a:p>
            <a:pPr marL="285750" indent="-285750">
              <a:buFont typeface="Arial" panose="020B0604020202020204" pitchFamily="34" charset="0"/>
              <a:buChar char="•"/>
            </a:pPr>
            <a:r>
              <a:rPr lang="en-US" sz="2800" dirty="0"/>
              <a:t>Installed </a:t>
            </a:r>
            <a:r>
              <a:rPr lang="en-US" sz="2800" b="1" dirty="0"/>
              <a:t>Git</a:t>
            </a:r>
            <a:r>
              <a:rPr lang="en-US" sz="2800" dirty="0"/>
              <a:t>. This will allow us to use Version Control</a:t>
            </a:r>
          </a:p>
          <a:p>
            <a:pPr marL="285750" indent="-285750">
              <a:buFont typeface="Arial" panose="020B0604020202020204" pitchFamily="34" charset="0"/>
              <a:buChar char="•"/>
            </a:pPr>
            <a:r>
              <a:rPr lang="en-US" sz="2800" dirty="0"/>
              <a:t>Installed </a:t>
            </a:r>
            <a:r>
              <a:rPr lang="en-US" sz="2800" b="1" dirty="0" err="1"/>
              <a:t>VSCode</a:t>
            </a:r>
            <a:r>
              <a:rPr lang="en-US" sz="2800" dirty="0"/>
              <a:t>. This will allow us to write code!</a:t>
            </a:r>
          </a:p>
          <a:p>
            <a:pPr marL="285750" indent="-285750">
              <a:buFont typeface="Arial" panose="020B0604020202020204" pitchFamily="34" charset="0"/>
              <a:buChar char="•"/>
            </a:pPr>
            <a:r>
              <a:rPr lang="en-US" sz="2800" dirty="0"/>
              <a:t>Installed </a:t>
            </a:r>
            <a:r>
              <a:rPr lang="en-US" sz="2800" b="1" dirty="0"/>
              <a:t>Python</a:t>
            </a:r>
            <a:r>
              <a:rPr lang="en-US" sz="2800" dirty="0"/>
              <a:t>. This will allow us to execute Python code!</a:t>
            </a:r>
          </a:p>
          <a:p>
            <a:pPr marL="285750" indent="-285750">
              <a:buFont typeface="Arial" panose="020B0604020202020204" pitchFamily="34" charset="0"/>
              <a:buChar char="•"/>
            </a:pPr>
            <a:r>
              <a:rPr lang="en-US" sz="2800" dirty="0"/>
              <a:t>Created a </a:t>
            </a:r>
            <a:r>
              <a:rPr lang="en-US" sz="2800" b="1" dirty="0"/>
              <a:t>GitHub</a:t>
            </a:r>
            <a:r>
              <a:rPr lang="en-US" sz="2800" dirty="0"/>
              <a:t> account. This will allow us to control our code versions online and collaborate with others</a:t>
            </a:r>
          </a:p>
          <a:p>
            <a:pPr marL="285750" indent="-285750">
              <a:buFont typeface="Arial" panose="020B0604020202020204" pitchFamily="34" charset="0"/>
              <a:buChar char="•"/>
            </a:pPr>
            <a:r>
              <a:rPr lang="en-US" sz="2800" dirty="0"/>
              <a:t>Installed </a:t>
            </a:r>
            <a:r>
              <a:rPr lang="en-US" sz="2800" b="1" dirty="0"/>
              <a:t>Flask</a:t>
            </a:r>
          </a:p>
          <a:p>
            <a:pPr marL="285750" indent="-285750">
              <a:buFont typeface="Arial" panose="020B0604020202020204" pitchFamily="34" charset="0"/>
              <a:buChar char="•"/>
            </a:pPr>
            <a:r>
              <a:rPr lang="en-US" sz="2800" dirty="0"/>
              <a:t>Configured </a:t>
            </a:r>
            <a:r>
              <a:rPr lang="en-US" sz="2800" b="1" dirty="0"/>
              <a:t>Git</a:t>
            </a:r>
            <a:endParaRPr lang="en-US" sz="2800" dirty="0"/>
          </a:p>
        </p:txBody>
      </p:sp>
      <p:sp>
        <p:nvSpPr>
          <p:cNvPr id="3" name="Title 2">
            <a:extLst>
              <a:ext uri="{FF2B5EF4-FFF2-40B4-BE49-F238E27FC236}">
                <a16:creationId xmlns:a16="http://schemas.microsoft.com/office/drawing/2014/main" id="{637D80F5-EE05-4F90-3CAB-8891C37CDDAC}"/>
              </a:ext>
            </a:extLst>
          </p:cNvPr>
          <p:cNvSpPr>
            <a:spLocks noGrp="1"/>
          </p:cNvSpPr>
          <p:nvPr>
            <p:ph type="title"/>
          </p:nvPr>
        </p:nvSpPr>
        <p:spPr/>
        <p:txBody>
          <a:bodyPr/>
          <a:lstStyle/>
          <a:p>
            <a:r>
              <a:rPr lang="en-US" dirty="0"/>
              <a:t>Where we are (2)</a:t>
            </a:r>
            <a:endParaRPr lang="en-GB" dirty="0"/>
          </a:p>
        </p:txBody>
      </p:sp>
    </p:spTree>
    <p:extLst>
      <p:ext uri="{BB962C8B-B14F-4D97-AF65-F5344CB8AC3E}">
        <p14:creationId xmlns:p14="http://schemas.microsoft.com/office/powerpoint/2010/main" val="61943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E1CE5B1-BE10-F1E5-BF94-BE1AED686975}"/>
              </a:ext>
            </a:extLst>
          </p:cNvPr>
          <p:cNvSpPr>
            <a:spLocks noGrp="1"/>
          </p:cNvSpPr>
          <p:nvPr>
            <p:ph type="body" sz="quarter" idx="11"/>
          </p:nvPr>
        </p:nvSpPr>
        <p:spPr/>
        <p:txBody>
          <a:bodyPr/>
          <a:lstStyle/>
          <a:p>
            <a:r>
              <a:rPr lang="en-US" b="0" dirty="0"/>
              <a:t>We now want to </a:t>
            </a:r>
            <a:r>
              <a:rPr lang="en-US" dirty="0"/>
              <a:t>tie our Git and GitHub together</a:t>
            </a:r>
            <a:r>
              <a:rPr lang="en-US" b="0" dirty="0"/>
              <a:t>. This will allow us to collaborate with others by uploading the code we have written when we finished to the online </a:t>
            </a:r>
            <a:r>
              <a:rPr lang="en-US" dirty="0"/>
              <a:t>repository</a:t>
            </a:r>
            <a:r>
              <a:rPr lang="en-US" b="0" dirty="0"/>
              <a:t> (think folder), that our partner can then pull from the website onto their computer to keep working on.</a:t>
            </a:r>
          </a:p>
          <a:p>
            <a:r>
              <a:rPr lang="en-GB" b="0" dirty="0"/>
              <a:t>To do so, you will need to follow </a:t>
            </a:r>
            <a:r>
              <a:rPr lang="en-GB" b="0" dirty="0">
                <a:hlinkClick r:id="rId2"/>
              </a:rPr>
              <a:t>these instructions to add an SSH key to your GitHub</a:t>
            </a:r>
            <a:r>
              <a:rPr lang="en-GB" b="0" dirty="0"/>
              <a:t>. This will essentially give your laptop permission to send data to your GitHub account’s </a:t>
            </a:r>
            <a:r>
              <a:rPr lang="en-GB" b="0" dirty="0" err="1"/>
              <a:t>respositories</a:t>
            </a:r>
            <a:r>
              <a:rPr lang="en-GB" b="0" dirty="0"/>
              <a:t> (folders). </a:t>
            </a:r>
          </a:p>
          <a:p>
            <a:endParaRPr lang="en-GB" b="0" dirty="0"/>
          </a:p>
          <a:p>
            <a:r>
              <a:rPr lang="en-GB" dirty="0"/>
              <a:t>There is a walkthrough of what to do on the following two slides which hopefully may be clearer than the website instructions.</a:t>
            </a:r>
          </a:p>
        </p:txBody>
      </p:sp>
      <p:sp>
        <p:nvSpPr>
          <p:cNvPr id="4" name="Title 3">
            <a:extLst>
              <a:ext uri="{FF2B5EF4-FFF2-40B4-BE49-F238E27FC236}">
                <a16:creationId xmlns:a16="http://schemas.microsoft.com/office/drawing/2014/main" id="{44BD8D92-D69D-8471-4DD4-5B5DCB87B55E}"/>
              </a:ext>
            </a:extLst>
          </p:cNvPr>
          <p:cNvSpPr>
            <a:spLocks noGrp="1"/>
          </p:cNvSpPr>
          <p:nvPr>
            <p:ph type="title"/>
          </p:nvPr>
        </p:nvSpPr>
        <p:spPr/>
        <p:txBody>
          <a:bodyPr/>
          <a:lstStyle/>
          <a:p>
            <a:r>
              <a:rPr lang="en-US" dirty="0"/>
              <a:t>Configuring Git &amp; GitHub</a:t>
            </a:r>
            <a:endParaRPr lang="en-GB" dirty="0"/>
          </a:p>
        </p:txBody>
      </p:sp>
    </p:spTree>
    <p:extLst>
      <p:ext uri="{BB962C8B-B14F-4D97-AF65-F5344CB8AC3E}">
        <p14:creationId xmlns:p14="http://schemas.microsoft.com/office/powerpoint/2010/main" val="14602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95950-0F95-004A-50DF-363D2C2504BA}"/>
              </a:ext>
            </a:extLst>
          </p:cNvPr>
          <p:cNvSpPr>
            <a:spLocks noGrp="1"/>
          </p:cNvSpPr>
          <p:nvPr>
            <p:ph type="body" sz="quarter" idx="11"/>
          </p:nvPr>
        </p:nvSpPr>
        <p:spPr>
          <a:xfrm>
            <a:off x="4457700" y="1291472"/>
            <a:ext cx="7219043" cy="396689"/>
          </a:xfrm>
        </p:spPr>
        <p:txBody>
          <a:bodyPr/>
          <a:lstStyle/>
          <a:p>
            <a:r>
              <a:rPr lang="en-US" dirty="0"/>
              <a:t>(Terminal in </a:t>
            </a:r>
            <a:r>
              <a:rPr lang="en-US" dirty="0" err="1"/>
              <a:t>VSCode</a:t>
            </a:r>
            <a:r>
              <a:rPr lang="en-US" dirty="0"/>
              <a:t> works just as well as Git Bash)</a:t>
            </a:r>
            <a:endParaRPr lang="en-GB" dirty="0"/>
          </a:p>
        </p:txBody>
      </p:sp>
      <p:sp>
        <p:nvSpPr>
          <p:cNvPr id="3" name="Title 2">
            <a:extLst>
              <a:ext uri="{FF2B5EF4-FFF2-40B4-BE49-F238E27FC236}">
                <a16:creationId xmlns:a16="http://schemas.microsoft.com/office/drawing/2014/main" id="{46304950-33A7-2FA6-64F9-90611A0B3359}"/>
              </a:ext>
            </a:extLst>
          </p:cNvPr>
          <p:cNvSpPr>
            <a:spLocks noGrp="1"/>
          </p:cNvSpPr>
          <p:nvPr>
            <p:ph type="title"/>
          </p:nvPr>
        </p:nvSpPr>
        <p:spPr>
          <a:xfrm>
            <a:off x="4457698" y="277369"/>
            <a:ext cx="7219043" cy="712445"/>
          </a:xfrm>
        </p:spPr>
        <p:txBody>
          <a:bodyPr/>
          <a:lstStyle/>
          <a:p>
            <a:r>
              <a:rPr lang="en-US" dirty="0"/>
              <a:t>Setting up GitHub (1)</a:t>
            </a:r>
            <a:endParaRPr lang="en-GB" dirty="0"/>
          </a:p>
        </p:txBody>
      </p:sp>
      <p:pic>
        <p:nvPicPr>
          <p:cNvPr id="5" name="Picture 4">
            <a:extLst>
              <a:ext uri="{FF2B5EF4-FFF2-40B4-BE49-F238E27FC236}">
                <a16:creationId xmlns:a16="http://schemas.microsoft.com/office/drawing/2014/main" id="{BB3D5EBA-CBF1-0CCD-167B-19E8EF9CA85C}"/>
              </a:ext>
            </a:extLst>
          </p:cNvPr>
          <p:cNvPicPr>
            <a:picLocks noChangeAspect="1"/>
          </p:cNvPicPr>
          <p:nvPr/>
        </p:nvPicPr>
        <p:blipFill>
          <a:blip r:embed="rId2"/>
          <a:stretch>
            <a:fillRect/>
          </a:stretch>
        </p:blipFill>
        <p:spPr>
          <a:xfrm>
            <a:off x="4457698" y="1603320"/>
            <a:ext cx="6950042" cy="1425063"/>
          </a:xfrm>
          <a:prstGeom prst="rect">
            <a:avLst/>
          </a:prstGeom>
        </p:spPr>
      </p:pic>
      <p:sp>
        <p:nvSpPr>
          <p:cNvPr id="6" name="Text Placeholder 1">
            <a:extLst>
              <a:ext uri="{FF2B5EF4-FFF2-40B4-BE49-F238E27FC236}">
                <a16:creationId xmlns:a16="http://schemas.microsoft.com/office/drawing/2014/main" id="{B6650673-1403-5B98-39F6-981B60F67DD3}"/>
              </a:ext>
            </a:extLst>
          </p:cNvPr>
          <p:cNvSpPr txBox="1">
            <a:spLocks/>
          </p:cNvSpPr>
          <p:nvPr/>
        </p:nvSpPr>
        <p:spPr>
          <a:xfrm>
            <a:off x="4463984" y="3141886"/>
            <a:ext cx="7219043" cy="3966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Then just set no passphrase when asked.</a:t>
            </a:r>
            <a:endParaRPr lang="en-GB" dirty="0"/>
          </a:p>
        </p:txBody>
      </p:sp>
      <p:pic>
        <p:nvPicPr>
          <p:cNvPr id="8" name="Picture 7">
            <a:extLst>
              <a:ext uri="{FF2B5EF4-FFF2-40B4-BE49-F238E27FC236}">
                <a16:creationId xmlns:a16="http://schemas.microsoft.com/office/drawing/2014/main" id="{3446DE49-FA67-7983-78C3-7C2AF5259055}"/>
              </a:ext>
            </a:extLst>
          </p:cNvPr>
          <p:cNvPicPr>
            <a:picLocks noChangeAspect="1"/>
          </p:cNvPicPr>
          <p:nvPr/>
        </p:nvPicPr>
        <p:blipFill>
          <a:blip r:embed="rId3"/>
          <a:stretch>
            <a:fillRect/>
          </a:stretch>
        </p:blipFill>
        <p:spPr>
          <a:xfrm>
            <a:off x="4457698" y="3544767"/>
            <a:ext cx="6950042" cy="1846339"/>
          </a:xfrm>
          <a:prstGeom prst="rect">
            <a:avLst/>
          </a:prstGeom>
        </p:spPr>
      </p:pic>
    </p:spTree>
    <p:extLst>
      <p:ext uri="{BB962C8B-B14F-4D97-AF65-F5344CB8AC3E}">
        <p14:creationId xmlns:p14="http://schemas.microsoft.com/office/powerpoint/2010/main" val="5771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95950-0F95-004A-50DF-363D2C2504BA}"/>
              </a:ext>
            </a:extLst>
          </p:cNvPr>
          <p:cNvSpPr>
            <a:spLocks noGrp="1"/>
          </p:cNvSpPr>
          <p:nvPr>
            <p:ph type="body" sz="quarter" idx="11"/>
          </p:nvPr>
        </p:nvSpPr>
        <p:spPr>
          <a:xfrm>
            <a:off x="4457700" y="1291472"/>
            <a:ext cx="7219043" cy="396689"/>
          </a:xfrm>
        </p:spPr>
        <p:txBody>
          <a:bodyPr/>
          <a:lstStyle/>
          <a:p>
            <a:r>
              <a:rPr lang="en-US" dirty="0"/>
              <a:t>Go to GitHub, click the icon in the top right and find ‘Settings’</a:t>
            </a:r>
            <a:endParaRPr lang="en-GB" dirty="0"/>
          </a:p>
        </p:txBody>
      </p:sp>
      <p:sp>
        <p:nvSpPr>
          <p:cNvPr id="3" name="Title 2">
            <a:extLst>
              <a:ext uri="{FF2B5EF4-FFF2-40B4-BE49-F238E27FC236}">
                <a16:creationId xmlns:a16="http://schemas.microsoft.com/office/drawing/2014/main" id="{46304950-33A7-2FA6-64F9-90611A0B3359}"/>
              </a:ext>
            </a:extLst>
          </p:cNvPr>
          <p:cNvSpPr>
            <a:spLocks noGrp="1"/>
          </p:cNvSpPr>
          <p:nvPr>
            <p:ph type="title"/>
          </p:nvPr>
        </p:nvSpPr>
        <p:spPr>
          <a:xfrm>
            <a:off x="4457698" y="277369"/>
            <a:ext cx="7219043" cy="712445"/>
          </a:xfrm>
        </p:spPr>
        <p:txBody>
          <a:bodyPr/>
          <a:lstStyle/>
          <a:p>
            <a:r>
              <a:rPr lang="en-US" dirty="0"/>
              <a:t>Setting up GitHub (2)</a:t>
            </a:r>
            <a:endParaRPr lang="en-GB" dirty="0"/>
          </a:p>
        </p:txBody>
      </p:sp>
      <p:pic>
        <p:nvPicPr>
          <p:cNvPr id="7" name="Picture 6">
            <a:extLst>
              <a:ext uri="{FF2B5EF4-FFF2-40B4-BE49-F238E27FC236}">
                <a16:creationId xmlns:a16="http://schemas.microsoft.com/office/drawing/2014/main" id="{78E1EC8A-29D3-C574-F1FB-DF9FCD33BF96}"/>
              </a:ext>
            </a:extLst>
          </p:cNvPr>
          <p:cNvPicPr>
            <a:picLocks noChangeAspect="1"/>
          </p:cNvPicPr>
          <p:nvPr/>
        </p:nvPicPr>
        <p:blipFill>
          <a:blip r:embed="rId2"/>
          <a:stretch>
            <a:fillRect/>
          </a:stretch>
        </p:blipFill>
        <p:spPr>
          <a:xfrm>
            <a:off x="4457698" y="1780514"/>
            <a:ext cx="5214203" cy="2290566"/>
          </a:xfrm>
          <a:prstGeom prst="rect">
            <a:avLst/>
          </a:prstGeom>
        </p:spPr>
      </p:pic>
      <p:pic>
        <p:nvPicPr>
          <p:cNvPr id="10" name="Picture 9">
            <a:extLst>
              <a:ext uri="{FF2B5EF4-FFF2-40B4-BE49-F238E27FC236}">
                <a16:creationId xmlns:a16="http://schemas.microsoft.com/office/drawing/2014/main" id="{5D789BEF-4643-F24A-D8D3-88D3E40FDFBC}"/>
              </a:ext>
            </a:extLst>
          </p:cNvPr>
          <p:cNvPicPr>
            <a:picLocks noChangeAspect="1"/>
          </p:cNvPicPr>
          <p:nvPr/>
        </p:nvPicPr>
        <p:blipFill>
          <a:blip r:embed="rId3"/>
          <a:stretch>
            <a:fillRect/>
          </a:stretch>
        </p:blipFill>
        <p:spPr>
          <a:xfrm>
            <a:off x="4457697" y="4614108"/>
            <a:ext cx="2834886" cy="495343"/>
          </a:xfrm>
          <a:prstGeom prst="rect">
            <a:avLst/>
          </a:prstGeom>
        </p:spPr>
      </p:pic>
      <p:sp>
        <p:nvSpPr>
          <p:cNvPr id="11" name="Text Placeholder 1">
            <a:extLst>
              <a:ext uri="{FF2B5EF4-FFF2-40B4-BE49-F238E27FC236}">
                <a16:creationId xmlns:a16="http://schemas.microsoft.com/office/drawing/2014/main" id="{1C76C70E-759D-EB2A-4114-852691927509}"/>
              </a:ext>
            </a:extLst>
          </p:cNvPr>
          <p:cNvSpPr txBox="1">
            <a:spLocks/>
          </p:cNvSpPr>
          <p:nvPr/>
        </p:nvSpPr>
        <p:spPr>
          <a:xfrm>
            <a:off x="4457697" y="4217419"/>
            <a:ext cx="7219043" cy="3966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Leave Key Type as ‘Authentication’</a:t>
            </a:r>
            <a:endParaRPr lang="en-GB" dirty="0"/>
          </a:p>
        </p:txBody>
      </p:sp>
      <p:sp>
        <p:nvSpPr>
          <p:cNvPr id="12" name="Text Placeholder 1">
            <a:extLst>
              <a:ext uri="{FF2B5EF4-FFF2-40B4-BE49-F238E27FC236}">
                <a16:creationId xmlns:a16="http://schemas.microsoft.com/office/drawing/2014/main" id="{E3CF1C26-B12E-39C0-4C1A-46BF2B46013A}"/>
              </a:ext>
            </a:extLst>
          </p:cNvPr>
          <p:cNvSpPr txBox="1">
            <a:spLocks/>
          </p:cNvSpPr>
          <p:nvPr/>
        </p:nvSpPr>
        <p:spPr>
          <a:xfrm>
            <a:off x="4457697" y="5010797"/>
            <a:ext cx="7219043" cy="3966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Hit ‘Add SSH Key’</a:t>
            </a:r>
            <a:endParaRPr lang="en-GB" dirty="0"/>
          </a:p>
        </p:txBody>
      </p:sp>
    </p:spTree>
    <p:extLst>
      <p:ext uri="{BB962C8B-B14F-4D97-AF65-F5344CB8AC3E}">
        <p14:creationId xmlns:p14="http://schemas.microsoft.com/office/powerpoint/2010/main" val="169290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F68866-364D-4B3D-7408-C7D26458CC54}"/>
              </a:ext>
            </a:extLst>
          </p:cNvPr>
          <p:cNvSpPr>
            <a:spLocks noGrp="1"/>
          </p:cNvSpPr>
          <p:nvPr>
            <p:ph type="body" sz="quarter" idx="12"/>
          </p:nvPr>
        </p:nvSpPr>
        <p:spPr>
          <a:xfrm>
            <a:off x="2388770" y="909357"/>
            <a:ext cx="7799387" cy="1534757"/>
          </a:xfrm>
        </p:spPr>
        <p:txBody>
          <a:bodyPr>
            <a:normAutofit/>
          </a:bodyPr>
          <a:lstStyle/>
          <a:p>
            <a:r>
              <a:rPr lang="en-US" dirty="0"/>
              <a:t>This got really long, so here’s a table of contents </a:t>
            </a:r>
            <a:r>
              <a:rPr lang="en-US" dirty="0" err="1"/>
              <a:t>kinda</a:t>
            </a:r>
            <a:r>
              <a:rPr lang="en-US" dirty="0"/>
              <a:t> (in terms of slide number):</a:t>
            </a:r>
          </a:p>
          <a:p>
            <a:endParaRPr lang="en-US" dirty="0"/>
          </a:p>
          <a:p>
            <a:endParaRPr lang="en-GB" dirty="0"/>
          </a:p>
        </p:txBody>
      </p:sp>
      <p:sp>
        <p:nvSpPr>
          <p:cNvPr id="4" name="Title 3">
            <a:extLst>
              <a:ext uri="{FF2B5EF4-FFF2-40B4-BE49-F238E27FC236}">
                <a16:creationId xmlns:a16="http://schemas.microsoft.com/office/drawing/2014/main" id="{63A37D58-77FA-1640-B3DA-263EA162B212}"/>
              </a:ext>
            </a:extLst>
          </p:cNvPr>
          <p:cNvSpPr>
            <a:spLocks noGrp="1"/>
          </p:cNvSpPr>
          <p:nvPr>
            <p:ph type="title"/>
          </p:nvPr>
        </p:nvSpPr>
        <p:spPr>
          <a:xfrm>
            <a:off x="1525300" y="185520"/>
            <a:ext cx="9141397" cy="615553"/>
          </a:xfrm>
        </p:spPr>
        <p:txBody>
          <a:bodyPr/>
          <a:lstStyle/>
          <a:p>
            <a:r>
              <a:rPr lang="en-US" dirty="0"/>
              <a:t>Structure</a:t>
            </a:r>
            <a:endParaRPr lang="en-GB" dirty="0"/>
          </a:p>
        </p:txBody>
      </p:sp>
      <p:sp>
        <p:nvSpPr>
          <p:cNvPr id="5" name="TextBox 4">
            <a:extLst>
              <a:ext uri="{FF2B5EF4-FFF2-40B4-BE49-F238E27FC236}">
                <a16:creationId xmlns:a16="http://schemas.microsoft.com/office/drawing/2014/main" id="{14D27F14-0E2E-DD42-0ECD-FEF3A6002AF3}"/>
              </a:ext>
            </a:extLst>
          </p:cNvPr>
          <p:cNvSpPr txBox="1"/>
          <p:nvPr/>
        </p:nvSpPr>
        <p:spPr>
          <a:xfrm>
            <a:off x="2003843" y="1676735"/>
            <a:ext cx="8866834" cy="3954929"/>
          </a:xfrm>
          <a:prstGeom prst="rect">
            <a:avLst/>
          </a:prstGeom>
          <a:noFill/>
        </p:spPr>
        <p:txBody>
          <a:bodyPr wrap="square" numCol="2" rtlCol="0">
            <a:spAutoFit/>
          </a:bodyPr>
          <a:lstStyle/>
          <a:p>
            <a:pPr>
              <a:spcAft>
                <a:spcPts val="600"/>
              </a:spcAft>
            </a:pPr>
            <a:r>
              <a:rPr lang="en-US" sz="2400" b="1" dirty="0"/>
              <a:t>5-7 Install </a:t>
            </a:r>
            <a:r>
              <a:rPr lang="en-US" sz="2400" b="1" dirty="0" err="1"/>
              <a:t>VSCode</a:t>
            </a:r>
            <a:r>
              <a:rPr lang="en-US" sz="2400" b="1" dirty="0"/>
              <a:t> &amp; Git</a:t>
            </a:r>
          </a:p>
          <a:p>
            <a:pPr>
              <a:spcAft>
                <a:spcPts val="600"/>
              </a:spcAft>
            </a:pPr>
            <a:r>
              <a:rPr lang="en-US" sz="2400" b="1" dirty="0"/>
              <a:t>8-10 Install Python</a:t>
            </a:r>
          </a:p>
          <a:p>
            <a:pPr>
              <a:spcAft>
                <a:spcPts val="600"/>
              </a:spcAft>
            </a:pPr>
            <a:r>
              <a:rPr lang="en-US" sz="2400" dirty="0"/>
              <a:t>11 Checkpoint</a:t>
            </a:r>
          </a:p>
          <a:p>
            <a:pPr>
              <a:spcAft>
                <a:spcPts val="600"/>
              </a:spcAft>
            </a:pPr>
            <a:r>
              <a:rPr lang="en-US" sz="2400" b="1" dirty="0"/>
              <a:t>12-13 GitHub</a:t>
            </a:r>
          </a:p>
          <a:p>
            <a:pPr>
              <a:spcAft>
                <a:spcPts val="600"/>
              </a:spcAft>
            </a:pPr>
            <a:r>
              <a:rPr lang="en-US" sz="2400" b="1" dirty="0"/>
              <a:t>14-15 Git/Python configuration</a:t>
            </a:r>
          </a:p>
          <a:p>
            <a:pPr>
              <a:spcAft>
                <a:spcPts val="600"/>
              </a:spcAft>
            </a:pPr>
            <a:r>
              <a:rPr lang="en-US" sz="2400" dirty="0"/>
              <a:t>16 Checkpoint</a:t>
            </a:r>
          </a:p>
          <a:p>
            <a:pPr>
              <a:spcAft>
                <a:spcPts val="600"/>
              </a:spcAft>
            </a:pPr>
            <a:r>
              <a:rPr lang="en-US" sz="2400" b="1" dirty="0"/>
              <a:t>17-19 GitHub setup</a:t>
            </a:r>
          </a:p>
          <a:p>
            <a:pPr>
              <a:spcAft>
                <a:spcPts val="600"/>
              </a:spcAft>
            </a:pPr>
            <a:r>
              <a:rPr lang="en-US" sz="2400" dirty="0"/>
              <a:t>20 Checkpoint</a:t>
            </a:r>
          </a:p>
          <a:p>
            <a:pPr>
              <a:spcAft>
                <a:spcPts val="600"/>
              </a:spcAft>
            </a:pPr>
            <a:r>
              <a:rPr lang="en-US" sz="2400" b="1" dirty="0"/>
              <a:t>21-28 Creating GitHub repository</a:t>
            </a:r>
          </a:p>
          <a:p>
            <a:pPr>
              <a:spcAft>
                <a:spcPts val="600"/>
              </a:spcAft>
            </a:pPr>
            <a:r>
              <a:rPr lang="en-US" sz="2400" b="1" dirty="0"/>
              <a:t>29-30 Git basics</a:t>
            </a:r>
          </a:p>
          <a:p>
            <a:pPr>
              <a:spcAft>
                <a:spcPts val="600"/>
              </a:spcAft>
            </a:pPr>
            <a:r>
              <a:rPr lang="en-US" sz="2400" b="1" dirty="0"/>
              <a:t>31-33 Git example</a:t>
            </a:r>
          </a:p>
          <a:p>
            <a:pPr>
              <a:spcAft>
                <a:spcPts val="600"/>
              </a:spcAft>
            </a:pPr>
            <a:r>
              <a:rPr lang="en-US" sz="2400" b="1" dirty="0"/>
              <a:t>34-36 GitHub collaborators</a:t>
            </a:r>
          </a:p>
          <a:p>
            <a:pPr>
              <a:spcAft>
                <a:spcPts val="600"/>
              </a:spcAft>
            </a:pPr>
            <a:r>
              <a:rPr lang="en-US" sz="2400" b="1" dirty="0"/>
              <a:t>37 Git tips</a:t>
            </a:r>
          </a:p>
          <a:p>
            <a:pPr>
              <a:spcAft>
                <a:spcPts val="600"/>
              </a:spcAft>
            </a:pPr>
            <a:r>
              <a:rPr lang="en-US" sz="2400" dirty="0"/>
              <a:t>38 Git branches</a:t>
            </a:r>
          </a:p>
          <a:p>
            <a:pPr>
              <a:spcAft>
                <a:spcPts val="600"/>
              </a:spcAft>
            </a:pPr>
            <a:r>
              <a:rPr lang="en-US" sz="2400" dirty="0"/>
              <a:t>39 Extra tools</a:t>
            </a:r>
          </a:p>
        </p:txBody>
      </p:sp>
      <p:sp>
        <p:nvSpPr>
          <p:cNvPr id="6" name="TextBox 5">
            <a:extLst>
              <a:ext uri="{FF2B5EF4-FFF2-40B4-BE49-F238E27FC236}">
                <a16:creationId xmlns:a16="http://schemas.microsoft.com/office/drawing/2014/main" id="{0EFE1E7B-B41F-693E-6133-FDC2D4CECF15}"/>
              </a:ext>
            </a:extLst>
          </p:cNvPr>
          <p:cNvSpPr txBox="1"/>
          <p:nvPr/>
        </p:nvSpPr>
        <p:spPr>
          <a:xfrm>
            <a:off x="10188157" y="4636488"/>
            <a:ext cx="1960776" cy="707886"/>
          </a:xfrm>
          <a:prstGeom prst="rect">
            <a:avLst/>
          </a:prstGeom>
          <a:noFill/>
        </p:spPr>
        <p:txBody>
          <a:bodyPr wrap="square" rtlCol="0">
            <a:spAutoFit/>
          </a:bodyPr>
          <a:lstStyle/>
          <a:p>
            <a:r>
              <a:rPr lang="en-US" sz="2000" b="1" i="1" dirty="0"/>
              <a:t>(Important ones in bold)</a:t>
            </a:r>
            <a:endParaRPr lang="en-GB" sz="2000" b="1" i="1" dirty="0"/>
          </a:p>
        </p:txBody>
      </p:sp>
    </p:spTree>
    <p:extLst>
      <p:ext uri="{BB962C8B-B14F-4D97-AF65-F5344CB8AC3E}">
        <p14:creationId xmlns:p14="http://schemas.microsoft.com/office/powerpoint/2010/main" val="418926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0C4531-C667-0EA9-9267-67A28C27AA70}"/>
              </a:ext>
            </a:extLst>
          </p:cNvPr>
          <p:cNvSpPr>
            <a:spLocks noGrp="1"/>
          </p:cNvSpPr>
          <p:nvPr>
            <p:ph type="body" sz="quarter" idx="13"/>
          </p:nvPr>
        </p:nvSpPr>
        <p:spPr>
          <a:xfrm>
            <a:off x="762000" y="1783951"/>
            <a:ext cx="10668000" cy="4154936"/>
          </a:xfrm>
        </p:spPr>
        <p:txBody>
          <a:bodyPr/>
          <a:lstStyle/>
          <a:p>
            <a:r>
              <a:rPr lang="en-US" sz="2800" dirty="0"/>
              <a:t>At this point you should have:</a:t>
            </a:r>
          </a:p>
          <a:p>
            <a:pPr marL="285750" indent="-285750">
              <a:buFont typeface="Arial" panose="020B0604020202020204" pitchFamily="34" charset="0"/>
              <a:buChar char="•"/>
            </a:pPr>
            <a:r>
              <a:rPr lang="en-US" sz="2800" dirty="0"/>
              <a:t>Installed </a:t>
            </a:r>
            <a:r>
              <a:rPr lang="en-US" sz="2800" b="1" dirty="0"/>
              <a:t>Git</a:t>
            </a:r>
            <a:r>
              <a:rPr lang="en-US" sz="2800" dirty="0"/>
              <a:t>. This will allow us to use Version Control</a:t>
            </a:r>
          </a:p>
          <a:p>
            <a:pPr marL="285750" indent="-285750">
              <a:buFont typeface="Arial" panose="020B0604020202020204" pitchFamily="34" charset="0"/>
              <a:buChar char="•"/>
            </a:pPr>
            <a:r>
              <a:rPr lang="en-US" sz="2800" dirty="0"/>
              <a:t>Installed </a:t>
            </a:r>
            <a:r>
              <a:rPr lang="en-US" sz="2800" b="1" dirty="0" err="1"/>
              <a:t>VSCode</a:t>
            </a:r>
            <a:r>
              <a:rPr lang="en-US" sz="2800" dirty="0"/>
              <a:t>. This will allow us to write code!</a:t>
            </a:r>
          </a:p>
          <a:p>
            <a:pPr marL="285750" indent="-285750">
              <a:buFont typeface="Arial" panose="020B0604020202020204" pitchFamily="34" charset="0"/>
              <a:buChar char="•"/>
            </a:pPr>
            <a:r>
              <a:rPr lang="en-US" sz="2800" dirty="0"/>
              <a:t>Installed </a:t>
            </a:r>
            <a:r>
              <a:rPr lang="en-US" sz="2800" b="1" dirty="0"/>
              <a:t>Python</a:t>
            </a:r>
            <a:r>
              <a:rPr lang="en-US" sz="2800" dirty="0"/>
              <a:t>. This will allow us to execute Python code!</a:t>
            </a:r>
          </a:p>
          <a:p>
            <a:pPr marL="285750" indent="-285750">
              <a:buFont typeface="Arial" panose="020B0604020202020204" pitchFamily="34" charset="0"/>
              <a:buChar char="•"/>
            </a:pPr>
            <a:r>
              <a:rPr lang="en-US" sz="2800" dirty="0"/>
              <a:t>Created a </a:t>
            </a:r>
            <a:r>
              <a:rPr lang="en-US" sz="2800" b="1" dirty="0"/>
              <a:t>GitHub</a:t>
            </a:r>
            <a:r>
              <a:rPr lang="en-US" sz="2800" dirty="0"/>
              <a:t> account. This will allow us to control our code versions online and collaborate with others</a:t>
            </a:r>
          </a:p>
          <a:p>
            <a:pPr marL="285750" indent="-285750">
              <a:buFont typeface="Arial" panose="020B0604020202020204" pitchFamily="34" charset="0"/>
              <a:buChar char="•"/>
            </a:pPr>
            <a:r>
              <a:rPr lang="en-US" sz="2800" dirty="0"/>
              <a:t>Installed </a:t>
            </a:r>
            <a:r>
              <a:rPr lang="en-US" sz="2800" b="1" dirty="0"/>
              <a:t>Flask</a:t>
            </a:r>
          </a:p>
          <a:p>
            <a:pPr marL="285750" indent="-285750">
              <a:buFont typeface="Arial" panose="020B0604020202020204" pitchFamily="34" charset="0"/>
              <a:buChar char="•"/>
            </a:pPr>
            <a:r>
              <a:rPr lang="en-US" sz="2800" dirty="0"/>
              <a:t>Configured </a:t>
            </a:r>
            <a:r>
              <a:rPr lang="en-US" sz="2800" b="1" dirty="0"/>
              <a:t>Git</a:t>
            </a:r>
          </a:p>
          <a:p>
            <a:pPr marL="285750" indent="-285750">
              <a:buFont typeface="Arial" panose="020B0604020202020204" pitchFamily="34" charset="0"/>
              <a:buChar char="•"/>
            </a:pPr>
            <a:r>
              <a:rPr lang="en-US" sz="2800" dirty="0"/>
              <a:t>Created a setup an </a:t>
            </a:r>
            <a:r>
              <a:rPr lang="en-US" sz="2800" b="1" dirty="0"/>
              <a:t>SSH Key </a:t>
            </a:r>
            <a:r>
              <a:rPr lang="en-US" sz="2800" dirty="0"/>
              <a:t>to allow us to push and pull from GitHub</a:t>
            </a:r>
          </a:p>
        </p:txBody>
      </p:sp>
      <p:sp>
        <p:nvSpPr>
          <p:cNvPr id="3" name="Title 2">
            <a:extLst>
              <a:ext uri="{FF2B5EF4-FFF2-40B4-BE49-F238E27FC236}">
                <a16:creationId xmlns:a16="http://schemas.microsoft.com/office/drawing/2014/main" id="{637D80F5-EE05-4F90-3CAB-8891C37CDDAC}"/>
              </a:ext>
            </a:extLst>
          </p:cNvPr>
          <p:cNvSpPr>
            <a:spLocks noGrp="1"/>
          </p:cNvSpPr>
          <p:nvPr>
            <p:ph type="title"/>
          </p:nvPr>
        </p:nvSpPr>
        <p:spPr/>
        <p:txBody>
          <a:bodyPr/>
          <a:lstStyle/>
          <a:p>
            <a:r>
              <a:rPr lang="en-US" dirty="0"/>
              <a:t>Where we are (3)</a:t>
            </a:r>
            <a:endParaRPr lang="en-GB" dirty="0"/>
          </a:p>
        </p:txBody>
      </p:sp>
    </p:spTree>
    <p:extLst>
      <p:ext uri="{BB962C8B-B14F-4D97-AF65-F5344CB8AC3E}">
        <p14:creationId xmlns:p14="http://schemas.microsoft.com/office/powerpoint/2010/main" val="234061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E4476-8D54-EB03-3823-C1CA9FF2AE48}"/>
              </a:ext>
            </a:extLst>
          </p:cNvPr>
          <p:cNvSpPr>
            <a:spLocks noGrp="1"/>
          </p:cNvSpPr>
          <p:nvPr>
            <p:ph type="title"/>
          </p:nvPr>
        </p:nvSpPr>
        <p:spPr/>
        <p:txBody>
          <a:bodyPr/>
          <a:lstStyle/>
          <a:p>
            <a:r>
              <a:rPr lang="en-US" dirty="0"/>
              <a:t>Creating our first GitHub repository</a:t>
            </a:r>
            <a:endParaRPr lang="en-GB" dirty="0"/>
          </a:p>
        </p:txBody>
      </p:sp>
      <p:sp>
        <p:nvSpPr>
          <p:cNvPr id="5" name="Text Placeholder 4">
            <a:extLst>
              <a:ext uri="{FF2B5EF4-FFF2-40B4-BE49-F238E27FC236}">
                <a16:creationId xmlns:a16="http://schemas.microsoft.com/office/drawing/2014/main" id="{513E183D-D5DF-2D32-A8DC-9268D9AE3C71}"/>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420238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4C4C00-E95C-3274-6EB7-BE0AED9AC032}"/>
              </a:ext>
            </a:extLst>
          </p:cNvPr>
          <p:cNvSpPr>
            <a:spLocks noGrp="1"/>
          </p:cNvSpPr>
          <p:nvPr>
            <p:ph type="body" sz="quarter" idx="11"/>
          </p:nvPr>
        </p:nvSpPr>
        <p:spPr>
          <a:xfrm>
            <a:off x="762000" y="1384717"/>
            <a:ext cx="9946849" cy="1025992"/>
          </a:xfrm>
        </p:spPr>
        <p:txBody>
          <a:bodyPr>
            <a:normAutofit/>
          </a:bodyPr>
          <a:lstStyle/>
          <a:p>
            <a:r>
              <a:rPr lang="en-US" sz="2400" b="0" dirty="0"/>
              <a:t>To setup a project, for now I recommend doing the following:</a:t>
            </a:r>
          </a:p>
          <a:p>
            <a:r>
              <a:rPr lang="en-US" sz="2400" dirty="0"/>
              <a:t>Go to GitHub and create a new repository</a:t>
            </a:r>
            <a:endParaRPr lang="en-GB" sz="2400" dirty="0"/>
          </a:p>
        </p:txBody>
      </p:sp>
      <p:sp>
        <p:nvSpPr>
          <p:cNvPr id="4" name="Title 3">
            <a:extLst>
              <a:ext uri="{FF2B5EF4-FFF2-40B4-BE49-F238E27FC236}">
                <a16:creationId xmlns:a16="http://schemas.microsoft.com/office/drawing/2014/main" id="{402506CC-4C2A-1B5A-6D7C-5DB7A8E547F2}"/>
              </a:ext>
            </a:extLst>
          </p:cNvPr>
          <p:cNvSpPr>
            <a:spLocks noGrp="1"/>
          </p:cNvSpPr>
          <p:nvPr>
            <p:ph type="title"/>
          </p:nvPr>
        </p:nvSpPr>
        <p:spPr>
          <a:xfrm>
            <a:off x="762000" y="518001"/>
            <a:ext cx="5334000" cy="712198"/>
          </a:xfrm>
        </p:spPr>
        <p:txBody>
          <a:bodyPr/>
          <a:lstStyle/>
          <a:p>
            <a:r>
              <a:rPr lang="en-US" dirty="0"/>
              <a:t>1: Create a repository</a:t>
            </a:r>
            <a:endParaRPr lang="en-GB" dirty="0"/>
          </a:p>
        </p:txBody>
      </p:sp>
      <p:pic>
        <p:nvPicPr>
          <p:cNvPr id="9" name="Picture 8">
            <a:extLst>
              <a:ext uri="{FF2B5EF4-FFF2-40B4-BE49-F238E27FC236}">
                <a16:creationId xmlns:a16="http://schemas.microsoft.com/office/drawing/2014/main" id="{FA714351-C765-42DA-6EA9-F0085A95D935}"/>
              </a:ext>
            </a:extLst>
          </p:cNvPr>
          <p:cNvPicPr>
            <a:picLocks noChangeAspect="1"/>
          </p:cNvPicPr>
          <p:nvPr/>
        </p:nvPicPr>
        <p:blipFill>
          <a:blip r:embed="rId2"/>
          <a:stretch>
            <a:fillRect/>
          </a:stretch>
        </p:blipFill>
        <p:spPr>
          <a:xfrm>
            <a:off x="2026763" y="2410709"/>
            <a:ext cx="8138474" cy="3806775"/>
          </a:xfrm>
          <a:prstGeom prst="rect">
            <a:avLst/>
          </a:prstGeom>
        </p:spPr>
      </p:pic>
    </p:spTree>
    <p:extLst>
      <p:ext uri="{BB962C8B-B14F-4D97-AF65-F5344CB8AC3E}">
        <p14:creationId xmlns:p14="http://schemas.microsoft.com/office/powerpoint/2010/main" val="633430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4C4C00-E95C-3274-6EB7-BE0AED9AC032}"/>
              </a:ext>
            </a:extLst>
          </p:cNvPr>
          <p:cNvSpPr>
            <a:spLocks noGrp="1"/>
          </p:cNvSpPr>
          <p:nvPr>
            <p:ph type="body" sz="quarter" idx="11"/>
          </p:nvPr>
        </p:nvSpPr>
        <p:spPr>
          <a:xfrm>
            <a:off x="762001" y="1384716"/>
            <a:ext cx="4281340" cy="4955283"/>
          </a:xfrm>
        </p:spPr>
        <p:txBody>
          <a:bodyPr>
            <a:normAutofit/>
          </a:bodyPr>
          <a:lstStyle/>
          <a:p>
            <a:pPr>
              <a:lnSpc>
                <a:spcPct val="130000"/>
              </a:lnSpc>
            </a:pPr>
            <a:r>
              <a:rPr lang="en-US" sz="2400" dirty="0"/>
              <a:t>Give your repository a name (whatever your project is called), leave it as public, add a README file (</a:t>
            </a:r>
            <a:r>
              <a:rPr lang="en-US" sz="2400" i="1" dirty="0"/>
              <a:t>and optionally a .</a:t>
            </a:r>
            <a:r>
              <a:rPr lang="en-US" sz="2400" i="1" dirty="0" err="1"/>
              <a:t>gitignore</a:t>
            </a:r>
            <a:r>
              <a:rPr lang="en-US" sz="2400" i="1" dirty="0"/>
              <a:t> file using an appropriate template</a:t>
            </a:r>
            <a:r>
              <a:rPr lang="en-US" sz="2400" dirty="0"/>
              <a:t>). The owner should be your GitHub username.</a:t>
            </a:r>
            <a:endParaRPr lang="en-GB" sz="2400" i="1" dirty="0"/>
          </a:p>
        </p:txBody>
      </p:sp>
      <p:sp>
        <p:nvSpPr>
          <p:cNvPr id="6" name="Picture Placeholder 5">
            <a:extLst>
              <a:ext uri="{FF2B5EF4-FFF2-40B4-BE49-F238E27FC236}">
                <a16:creationId xmlns:a16="http://schemas.microsoft.com/office/drawing/2014/main" id="{643BDF71-25A1-1AC3-C428-9299370EDDD2}"/>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57CDD1CD-ACA8-7E3C-5CA1-8E0F76FEF970}"/>
              </a:ext>
            </a:extLst>
          </p:cNvPr>
          <p:cNvSpPr>
            <a:spLocks noGrp="1"/>
          </p:cNvSpPr>
          <p:nvPr>
            <p:ph type="pic" sz="quarter" idx="14"/>
          </p:nvPr>
        </p:nvSpPr>
        <p:spPr/>
      </p:sp>
      <p:sp>
        <p:nvSpPr>
          <p:cNvPr id="4" name="Title 3">
            <a:extLst>
              <a:ext uri="{FF2B5EF4-FFF2-40B4-BE49-F238E27FC236}">
                <a16:creationId xmlns:a16="http://schemas.microsoft.com/office/drawing/2014/main" id="{402506CC-4C2A-1B5A-6D7C-5DB7A8E547F2}"/>
              </a:ext>
            </a:extLst>
          </p:cNvPr>
          <p:cNvSpPr>
            <a:spLocks noGrp="1"/>
          </p:cNvSpPr>
          <p:nvPr>
            <p:ph type="title"/>
          </p:nvPr>
        </p:nvSpPr>
        <p:spPr>
          <a:xfrm>
            <a:off x="762000" y="518001"/>
            <a:ext cx="5334000" cy="712198"/>
          </a:xfrm>
        </p:spPr>
        <p:txBody>
          <a:bodyPr/>
          <a:lstStyle/>
          <a:p>
            <a:r>
              <a:rPr lang="en-US" dirty="0"/>
              <a:t>2: Setup repository</a:t>
            </a:r>
            <a:endParaRPr lang="en-GB" dirty="0"/>
          </a:p>
        </p:txBody>
      </p:sp>
      <p:pic>
        <p:nvPicPr>
          <p:cNvPr id="3" name="Picture 2">
            <a:extLst>
              <a:ext uri="{FF2B5EF4-FFF2-40B4-BE49-F238E27FC236}">
                <a16:creationId xmlns:a16="http://schemas.microsoft.com/office/drawing/2014/main" id="{CEB0567D-4D09-CF3E-5E21-FBE1BC6A048C}"/>
              </a:ext>
            </a:extLst>
          </p:cNvPr>
          <p:cNvPicPr>
            <a:picLocks noChangeAspect="1"/>
          </p:cNvPicPr>
          <p:nvPr/>
        </p:nvPicPr>
        <p:blipFill>
          <a:blip r:embed="rId2"/>
          <a:stretch>
            <a:fillRect/>
          </a:stretch>
        </p:blipFill>
        <p:spPr>
          <a:xfrm>
            <a:off x="6427234" y="102421"/>
            <a:ext cx="5433531" cy="6683319"/>
          </a:xfrm>
          <a:prstGeom prst="rect">
            <a:avLst/>
          </a:prstGeom>
        </p:spPr>
      </p:pic>
    </p:spTree>
    <p:extLst>
      <p:ext uri="{BB962C8B-B14F-4D97-AF65-F5344CB8AC3E}">
        <p14:creationId xmlns:p14="http://schemas.microsoft.com/office/powerpoint/2010/main" val="176204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959445-627D-AE79-FCB4-73A09E947613}"/>
              </a:ext>
            </a:extLst>
          </p:cNvPr>
          <p:cNvSpPr>
            <a:spLocks noGrp="1"/>
          </p:cNvSpPr>
          <p:nvPr>
            <p:ph type="body" sz="quarter" idx="11"/>
          </p:nvPr>
        </p:nvSpPr>
        <p:spPr/>
        <p:txBody>
          <a:bodyPr/>
          <a:lstStyle/>
          <a:p>
            <a:endParaRPr lang="en-GB"/>
          </a:p>
        </p:txBody>
      </p:sp>
      <p:sp>
        <p:nvSpPr>
          <p:cNvPr id="5" name="Title 4">
            <a:extLst>
              <a:ext uri="{FF2B5EF4-FFF2-40B4-BE49-F238E27FC236}">
                <a16:creationId xmlns:a16="http://schemas.microsoft.com/office/drawing/2014/main" id="{18205B4E-9C40-5AAC-1042-B728069E4149}"/>
              </a:ext>
            </a:extLst>
          </p:cNvPr>
          <p:cNvSpPr>
            <a:spLocks noGrp="1"/>
          </p:cNvSpPr>
          <p:nvPr>
            <p:ph type="title"/>
          </p:nvPr>
        </p:nvSpPr>
        <p:spPr/>
        <p:txBody>
          <a:bodyPr/>
          <a:lstStyle/>
          <a:p>
            <a:r>
              <a:rPr lang="en-US" dirty="0"/>
              <a:t>Result</a:t>
            </a:r>
            <a:endParaRPr lang="en-GB" dirty="0"/>
          </a:p>
        </p:txBody>
      </p:sp>
      <p:pic>
        <p:nvPicPr>
          <p:cNvPr id="7" name="Picture 6">
            <a:extLst>
              <a:ext uri="{FF2B5EF4-FFF2-40B4-BE49-F238E27FC236}">
                <a16:creationId xmlns:a16="http://schemas.microsoft.com/office/drawing/2014/main" id="{EDD047FB-F476-2E4C-76FC-7B5F248875A7}"/>
              </a:ext>
            </a:extLst>
          </p:cNvPr>
          <p:cNvPicPr>
            <a:picLocks noChangeAspect="1"/>
          </p:cNvPicPr>
          <p:nvPr/>
        </p:nvPicPr>
        <p:blipFill>
          <a:blip r:embed="rId2"/>
          <a:stretch>
            <a:fillRect/>
          </a:stretch>
        </p:blipFill>
        <p:spPr>
          <a:xfrm>
            <a:off x="628463" y="1715038"/>
            <a:ext cx="10935074" cy="3656523"/>
          </a:xfrm>
          <a:prstGeom prst="rect">
            <a:avLst/>
          </a:prstGeom>
        </p:spPr>
      </p:pic>
    </p:spTree>
    <p:extLst>
      <p:ext uri="{BB962C8B-B14F-4D97-AF65-F5344CB8AC3E}">
        <p14:creationId xmlns:p14="http://schemas.microsoft.com/office/powerpoint/2010/main" val="420504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4C4C00-E95C-3274-6EB7-BE0AED9AC032}"/>
              </a:ext>
            </a:extLst>
          </p:cNvPr>
          <p:cNvSpPr>
            <a:spLocks noGrp="1"/>
          </p:cNvSpPr>
          <p:nvPr>
            <p:ph type="body" sz="quarter" idx="11"/>
          </p:nvPr>
        </p:nvSpPr>
        <p:spPr>
          <a:xfrm>
            <a:off x="762000" y="2120008"/>
            <a:ext cx="4281340" cy="3447506"/>
          </a:xfrm>
        </p:spPr>
        <p:txBody>
          <a:bodyPr>
            <a:normAutofit/>
          </a:bodyPr>
          <a:lstStyle/>
          <a:p>
            <a:pPr>
              <a:lnSpc>
                <a:spcPct val="130000"/>
              </a:lnSpc>
            </a:pPr>
            <a:r>
              <a:rPr lang="en-US" sz="2400" dirty="0"/>
              <a:t>Hit the green ‘Code’ button, make sure you are on SSH and copy the text in the box (</a:t>
            </a:r>
            <a:r>
              <a:rPr lang="en-US" sz="2400" dirty="0" err="1">
                <a:hlinkClick r:id="rId2"/>
              </a:rPr>
              <a:t>git@github.com:ACHolmes</a:t>
            </a:r>
            <a:r>
              <a:rPr lang="en-US" sz="2400" dirty="0">
                <a:hlinkClick r:id="rId2"/>
              </a:rPr>
              <a:t>/</a:t>
            </a:r>
            <a:r>
              <a:rPr lang="en-US" sz="2400" dirty="0" err="1">
                <a:hlinkClick r:id="rId2"/>
              </a:rPr>
              <a:t>example.git</a:t>
            </a:r>
            <a:r>
              <a:rPr lang="en-US" sz="2400" dirty="0"/>
              <a:t> in this image)</a:t>
            </a:r>
            <a:endParaRPr lang="en-GB" sz="2400" dirty="0"/>
          </a:p>
        </p:txBody>
      </p:sp>
      <p:sp>
        <p:nvSpPr>
          <p:cNvPr id="4" name="Title 3">
            <a:extLst>
              <a:ext uri="{FF2B5EF4-FFF2-40B4-BE49-F238E27FC236}">
                <a16:creationId xmlns:a16="http://schemas.microsoft.com/office/drawing/2014/main" id="{402506CC-4C2A-1B5A-6D7C-5DB7A8E547F2}"/>
              </a:ext>
            </a:extLst>
          </p:cNvPr>
          <p:cNvSpPr>
            <a:spLocks noGrp="1"/>
          </p:cNvSpPr>
          <p:nvPr>
            <p:ph type="title"/>
          </p:nvPr>
        </p:nvSpPr>
        <p:spPr>
          <a:xfrm>
            <a:off x="762000" y="518001"/>
            <a:ext cx="5334000" cy="712198"/>
          </a:xfrm>
        </p:spPr>
        <p:txBody>
          <a:bodyPr/>
          <a:lstStyle/>
          <a:p>
            <a:r>
              <a:rPr lang="en-US" dirty="0"/>
              <a:t>3: Clone repository</a:t>
            </a:r>
            <a:endParaRPr lang="en-GB" dirty="0"/>
          </a:p>
        </p:txBody>
      </p:sp>
      <p:pic>
        <p:nvPicPr>
          <p:cNvPr id="8" name="Picture 7">
            <a:extLst>
              <a:ext uri="{FF2B5EF4-FFF2-40B4-BE49-F238E27FC236}">
                <a16:creationId xmlns:a16="http://schemas.microsoft.com/office/drawing/2014/main" id="{72BBAF52-4819-B045-21B2-4814DD5FF4E3}"/>
              </a:ext>
            </a:extLst>
          </p:cNvPr>
          <p:cNvPicPr>
            <a:picLocks noChangeAspect="1"/>
          </p:cNvPicPr>
          <p:nvPr/>
        </p:nvPicPr>
        <p:blipFill>
          <a:blip r:embed="rId3"/>
          <a:stretch>
            <a:fillRect/>
          </a:stretch>
        </p:blipFill>
        <p:spPr>
          <a:xfrm>
            <a:off x="5036569" y="2025778"/>
            <a:ext cx="6987995" cy="3447506"/>
          </a:xfrm>
          <a:prstGeom prst="rect">
            <a:avLst/>
          </a:prstGeom>
        </p:spPr>
      </p:pic>
    </p:spTree>
    <p:extLst>
      <p:ext uri="{BB962C8B-B14F-4D97-AF65-F5344CB8AC3E}">
        <p14:creationId xmlns:p14="http://schemas.microsoft.com/office/powerpoint/2010/main" val="3348230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695EA-8F16-11BD-0E82-AA45685ABD36}"/>
              </a:ext>
            </a:extLst>
          </p:cNvPr>
          <p:cNvSpPr>
            <a:spLocks noGrp="1"/>
          </p:cNvSpPr>
          <p:nvPr>
            <p:ph type="body" sz="quarter" idx="11"/>
          </p:nvPr>
        </p:nvSpPr>
        <p:spPr>
          <a:xfrm>
            <a:off x="762000" y="1451728"/>
            <a:ext cx="9981422" cy="1189037"/>
          </a:xfrm>
        </p:spPr>
        <p:txBody>
          <a:bodyPr>
            <a:normAutofit/>
          </a:bodyPr>
          <a:lstStyle/>
          <a:p>
            <a:r>
              <a:rPr lang="en-US" sz="2400" dirty="0"/>
              <a:t>Find where you want to keep your project on your laptop. For me, that might be in my CS50 TF folder. So I open that folder in </a:t>
            </a:r>
            <a:r>
              <a:rPr lang="en-US" sz="2400" dirty="0" err="1"/>
              <a:t>VSCode</a:t>
            </a:r>
            <a:r>
              <a:rPr lang="en-US" sz="2400" dirty="0"/>
              <a:t> (can do this step in terminal/Git Bash too)</a:t>
            </a:r>
            <a:endParaRPr lang="en-GB" sz="2400" dirty="0"/>
          </a:p>
        </p:txBody>
      </p:sp>
      <p:sp>
        <p:nvSpPr>
          <p:cNvPr id="5" name="Title 4">
            <a:extLst>
              <a:ext uri="{FF2B5EF4-FFF2-40B4-BE49-F238E27FC236}">
                <a16:creationId xmlns:a16="http://schemas.microsoft.com/office/drawing/2014/main" id="{6FF68FB4-7198-7138-97D9-CB3C86AD3862}"/>
              </a:ext>
            </a:extLst>
          </p:cNvPr>
          <p:cNvSpPr>
            <a:spLocks noGrp="1"/>
          </p:cNvSpPr>
          <p:nvPr>
            <p:ph type="title"/>
          </p:nvPr>
        </p:nvSpPr>
        <p:spPr/>
        <p:txBody>
          <a:bodyPr/>
          <a:lstStyle/>
          <a:p>
            <a:r>
              <a:rPr lang="en-US" dirty="0"/>
              <a:t>4: Find the folder</a:t>
            </a:r>
            <a:endParaRPr lang="en-GB" dirty="0"/>
          </a:p>
        </p:txBody>
      </p:sp>
      <p:pic>
        <p:nvPicPr>
          <p:cNvPr id="10" name="Picture 9">
            <a:extLst>
              <a:ext uri="{FF2B5EF4-FFF2-40B4-BE49-F238E27FC236}">
                <a16:creationId xmlns:a16="http://schemas.microsoft.com/office/drawing/2014/main" id="{5B37C4A6-6598-2572-4D81-708EF2ABAA80}"/>
              </a:ext>
            </a:extLst>
          </p:cNvPr>
          <p:cNvPicPr>
            <a:picLocks noChangeAspect="1"/>
          </p:cNvPicPr>
          <p:nvPr/>
        </p:nvPicPr>
        <p:blipFill>
          <a:blip r:embed="rId2"/>
          <a:stretch>
            <a:fillRect/>
          </a:stretch>
        </p:blipFill>
        <p:spPr>
          <a:xfrm>
            <a:off x="1822119" y="2614113"/>
            <a:ext cx="8547762" cy="4022136"/>
          </a:xfrm>
          <a:prstGeom prst="rect">
            <a:avLst/>
          </a:prstGeom>
        </p:spPr>
      </p:pic>
    </p:spTree>
    <p:extLst>
      <p:ext uri="{BB962C8B-B14F-4D97-AF65-F5344CB8AC3E}">
        <p14:creationId xmlns:p14="http://schemas.microsoft.com/office/powerpoint/2010/main" val="93127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695EA-8F16-11BD-0E82-AA45685ABD36}"/>
              </a:ext>
            </a:extLst>
          </p:cNvPr>
          <p:cNvSpPr>
            <a:spLocks noGrp="1"/>
          </p:cNvSpPr>
          <p:nvPr>
            <p:ph type="body" sz="quarter" idx="11"/>
          </p:nvPr>
        </p:nvSpPr>
        <p:spPr>
          <a:xfrm>
            <a:off x="827988" y="1458664"/>
            <a:ext cx="9981422" cy="596379"/>
          </a:xfrm>
        </p:spPr>
        <p:txBody>
          <a:bodyPr>
            <a:normAutofit/>
          </a:bodyPr>
          <a:lstStyle/>
          <a:p>
            <a:r>
              <a:rPr lang="en-US" sz="2400" dirty="0"/>
              <a:t>Run ‘git clone &lt;link you copied&gt;’</a:t>
            </a:r>
            <a:endParaRPr lang="en-GB" sz="2400" dirty="0"/>
          </a:p>
        </p:txBody>
      </p:sp>
      <p:sp>
        <p:nvSpPr>
          <p:cNvPr id="5" name="Title 4">
            <a:extLst>
              <a:ext uri="{FF2B5EF4-FFF2-40B4-BE49-F238E27FC236}">
                <a16:creationId xmlns:a16="http://schemas.microsoft.com/office/drawing/2014/main" id="{6FF68FB4-7198-7138-97D9-CB3C86AD3862}"/>
              </a:ext>
            </a:extLst>
          </p:cNvPr>
          <p:cNvSpPr>
            <a:spLocks noGrp="1"/>
          </p:cNvSpPr>
          <p:nvPr>
            <p:ph type="title"/>
          </p:nvPr>
        </p:nvSpPr>
        <p:spPr/>
        <p:txBody>
          <a:bodyPr/>
          <a:lstStyle/>
          <a:p>
            <a:r>
              <a:rPr lang="en-US" dirty="0"/>
              <a:t>5: Clone repository</a:t>
            </a:r>
            <a:endParaRPr lang="en-GB" dirty="0"/>
          </a:p>
        </p:txBody>
      </p:sp>
      <p:pic>
        <p:nvPicPr>
          <p:cNvPr id="8" name="Picture 7">
            <a:extLst>
              <a:ext uri="{FF2B5EF4-FFF2-40B4-BE49-F238E27FC236}">
                <a16:creationId xmlns:a16="http://schemas.microsoft.com/office/drawing/2014/main" id="{3B7BD58E-DBC0-0897-9FDB-EFD3166DC549}"/>
              </a:ext>
            </a:extLst>
          </p:cNvPr>
          <p:cNvPicPr>
            <a:picLocks noChangeAspect="1"/>
          </p:cNvPicPr>
          <p:nvPr/>
        </p:nvPicPr>
        <p:blipFill>
          <a:blip r:embed="rId2"/>
          <a:stretch>
            <a:fillRect/>
          </a:stretch>
        </p:blipFill>
        <p:spPr>
          <a:xfrm>
            <a:off x="1776670" y="2647699"/>
            <a:ext cx="8638659" cy="2362200"/>
          </a:xfrm>
          <a:prstGeom prst="rect">
            <a:avLst/>
          </a:prstGeom>
        </p:spPr>
      </p:pic>
    </p:spTree>
    <p:extLst>
      <p:ext uri="{BB962C8B-B14F-4D97-AF65-F5344CB8AC3E}">
        <p14:creationId xmlns:p14="http://schemas.microsoft.com/office/powerpoint/2010/main" val="2953753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695EA-8F16-11BD-0E82-AA45685ABD36}"/>
              </a:ext>
            </a:extLst>
          </p:cNvPr>
          <p:cNvSpPr>
            <a:spLocks noGrp="1"/>
          </p:cNvSpPr>
          <p:nvPr>
            <p:ph type="body" sz="quarter" idx="11"/>
          </p:nvPr>
        </p:nvSpPr>
        <p:spPr>
          <a:xfrm>
            <a:off x="827988" y="1458664"/>
            <a:ext cx="9981422" cy="596379"/>
          </a:xfrm>
        </p:spPr>
        <p:txBody>
          <a:bodyPr>
            <a:normAutofit/>
          </a:bodyPr>
          <a:lstStyle/>
          <a:p>
            <a:r>
              <a:rPr lang="en-US" sz="2400" dirty="0"/>
              <a:t>We see now that if I ‘cd’ into that folder, the files are there!</a:t>
            </a:r>
            <a:endParaRPr lang="en-GB" sz="2400" dirty="0"/>
          </a:p>
        </p:txBody>
      </p:sp>
      <p:sp>
        <p:nvSpPr>
          <p:cNvPr id="5" name="Title 4">
            <a:extLst>
              <a:ext uri="{FF2B5EF4-FFF2-40B4-BE49-F238E27FC236}">
                <a16:creationId xmlns:a16="http://schemas.microsoft.com/office/drawing/2014/main" id="{6FF68FB4-7198-7138-97D9-CB3C86AD3862}"/>
              </a:ext>
            </a:extLst>
          </p:cNvPr>
          <p:cNvSpPr>
            <a:spLocks noGrp="1"/>
          </p:cNvSpPr>
          <p:nvPr>
            <p:ph type="title"/>
          </p:nvPr>
        </p:nvSpPr>
        <p:spPr>
          <a:xfrm>
            <a:off x="761999" y="715961"/>
            <a:ext cx="6638041" cy="1189037"/>
          </a:xfrm>
        </p:spPr>
        <p:txBody>
          <a:bodyPr/>
          <a:lstStyle/>
          <a:p>
            <a:r>
              <a:rPr lang="en-US" dirty="0"/>
              <a:t>6: Work in that folder!</a:t>
            </a:r>
            <a:endParaRPr lang="en-GB" dirty="0"/>
          </a:p>
        </p:txBody>
      </p:sp>
      <p:pic>
        <p:nvPicPr>
          <p:cNvPr id="7" name="Picture 6">
            <a:extLst>
              <a:ext uri="{FF2B5EF4-FFF2-40B4-BE49-F238E27FC236}">
                <a16:creationId xmlns:a16="http://schemas.microsoft.com/office/drawing/2014/main" id="{FC2C4F09-EBC9-C70A-41FD-81868370F0E1}"/>
              </a:ext>
            </a:extLst>
          </p:cNvPr>
          <p:cNvPicPr>
            <a:picLocks noChangeAspect="1"/>
          </p:cNvPicPr>
          <p:nvPr/>
        </p:nvPicPr>
        <p:blipFill>
          <a:blip r:embed="rId2"/>
          <a:stretch>
            <a:fillRect/>
          </a:stretch>
        </p:blipFill>
        <p:spPr>
          <a:xfrm>
            <a:off x="1439728" y="2419830"/>
            <a:ext cx="8757942" cy="2979506"/>
          </a:xfrm>
          <a:prstGeom prst="rect">
            <a:avLst/>
          </a:prstGeom>
        </p:spPr>
      </p:pic>
    </p:spTree>
    <p:extLst>
      <p:ext uri="{BB962C8B-B14F-4D97-AF65-F5344CB8AC3E}">
        <p14:creationId xmlns:p14="http://schemas.microsoft.com/office/powerpoint/2010/main" val="254330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405AD8C-3757-0BE3-F403-2B6A10F2EA43}"/>
              </a:ext>
            </a:extLst>
          </p:cNvPr>
          <p:cNvSpPr>
            <a:spLocks noGrp="1"/>
          </p:cNvSpPr>
          <p:nvPr>
            <p:ph type="body" sz="quarter" idx="11"/>
          </p:nvPr>
        </p:nvSpPr>
        <p:spPr>
          <a:xfrm>
            <a:off x="762000" y="1905000"/>
            <a:ext cx="7354478" cy="3276600"/>
          </a:xfrm>
        </p:spPr>
        <p:txBody>
          <a:bodyPr/>
          <a:lstStyle/>
          <a:p>
            <a:r>
              <a:rPr lang="en-US" dirty="0"/>
              <a:t>There are a few basic commands that I think you should know:</a:t>
            </a:r>
          </a:p>
          <a:p>
            <a:pPr marL="342900" indent="-342900">
              <a:buFont typeface="+mj-lt"/>
              <a:buAutoNum type="arabicPeriod"/>
            </a:pPr>
            <a:r>
              <a:rPr lang="en-GB" dirty="0"/>
              <a:t>git status – </a:t>
            </a:r>
            <a:r>
              <a:rPr lang="en-GB" b="0" dirty="0"/>
              <a:t>Tells you information about how up-to-date your version of the code is versus what is uploaded on GitHub</a:t>
            </a:r>
          </a:p>
          <a:p>
            <a:endParaRPr lang="en-GB" b="0" dirty="0"/>
          </a:p>
          <a:p>
            <a:endParaRPr lang="en-GB" b="0" dirty="0"/>
          </a:p>
          <a:p>
            <a:endParaRPr lang="en-GB" b="0" dirty="0"/>
          </a:p>
          <a:p>
            <a:r>
              <a:rPr lang="en-GB" dirty="0"/>
              <a:t>2. Git add</a:t>
            </a:r>
            <a:r>
              <a:rPr lang="en-GB" b="0" dirty="0"/>
              <a:t> – This adds a file to tracking. For example, git add hello.py would mean that Git will now keep track of this file. You can add all files using </a:t>
            </a:r>
            <a:r>
              <a:rPr lang="en-GB" dirty="0"/>
              <a:t>git add *</a:t>
            </a:r>
            <a:endParaRPr lang="en-GB" b="0" dirty="0"/>
          </a:p>
        </p:txBody>
      </p:sp>
      <p:sp>
        <p:nvSpPr>
          <p:cNvPr id="5" name="Title 4">
            <a:extLst>
              <a:ext uri="{FF2B5EF4-FFF2-40B4-BE49-F238E27FC236}">
                <a16:creationId xmlns:a16="http://schemas.microsoft.com/office/drawing/2014/main" id="{741DE6A2-3CDF-62FA-C4C4-DA9A7BFE8C49}"/>
              </a:ext>
            </a:extLst>
          </p:cNvPr>
          <p:cNvSpPr>
            <a:spLocks noGrp="1"/>
          </p:cNvSpPr>
          <p:nvPr>
            <p:ph type="title"/>
          </p:nvPr>
        </p:nvSpPr>
        <p:spPr/>
        <p:txBody>
          <a:bodyPr/>
          <a:lstStyle/>
          <a:p>
            <a:r>
              <a:rPr lang="en-US" dirty="0"/>
              <a:t>Git basics </a:t>
            </a:r>
            <a:endParaRPr lang="en-GB" dirty="0"/>
          </a:p>
        </p:txBody>
      </p:sp>
      <p:pic>
        <p:nvPicPr>
          <p:cNvPr id="8" name="Picture 7">
            <a:extLst>
              <a:ext uri="{FF2B5EF4-FFF2-40B4-BE49-F238E27FC236}">
                <a16:creationId xmlns:a16="http://schemas.microsoft.com/office/drawing/2014/main" id="{50AE9569-EDFE-C5CA-4A7F-459E33882FB1}"/>
              </a:ext>
            </a:extLst>
          </p:cNvPr>
          <p:cNvPicPr>
            <a:picLocks noChangeAspect="1"/>
          </p:cNvPicPr>
          <p:nvPr/>
        </p:nvPicPr>
        <p:blipFill>
          <a:blip r:embed="rId2"/>
          <a:stretch>
            <a:fillRect/>
          </a:stretch>
        </p:blipFill>
        <p:spPr>
          <a:xfrm>
            <a:off x="1293312" y="2891603"/>
            <a:ext cx="5570703" cy="800169"/>
          </a:xfrm>
          <a:prstGeom prst="rect">
            <a:avLst/>
          </a:prstGeom>
        </p:spPr>
      </p:pic>
    </p:spTree>
    <p:extLst>
      <p:ext uri="{BB962C8B-B14F-4D97-AF65-F5344CB8AC3E}">
        <p14:creationId xmlns:p14="http://schemas.microsoft.com/office/powerpoint/2010/main" val="166882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p:txBody>
          <a:bodyPr/>
          <a:lstStyle/>
          <a:p>
            <a:r>
              <a:rPr lang="en-US" dirty="0"/>
              <a:t>Git? Quoi?</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7" y="1575061"/>
            <a:ext cx="7806967" cy="4566977"/>
          </a:xfrm>
        </p:spPr>
        <p:txBody>
          <a:bodyPr vert="horz" lIns="91440" tIns="45720" rIns="91440" bIns="45720" rtlCol="0" anchor="t">
            <a:normAutofit lnSpcReduction="10000"/>
          </a:bodyPr>
          <a:lstStyle/>
          <a:p>
            <a:r>
              <a:rPr lang="en-US" altLang="en-US" sz="2400" dirty="0"/>
              <a:t>Git</a:t>
            </a:r>
            <a:r>
              <a:rPr lang="en-US" altLang="en-US" sz="2400" b="0" dirty="0"/>
              <a:t> is a </a:t>
            </a:r>
            <a:r>
              <a:rPr lang="en-US" altLang="en-US" sz="2400" dirty="0"/>
              <a:t>Version Control</a:t>
            </a:r>
            <a:r>
              <a:rPr lang="en-US" altLang="en-US" sz="2400" b="0" dirty="0"/>
              <a:t> system. It allows you to save, log, rollback and combine progress on projects.</a:t>
            </a:r>
          </a:p>
          <a:p>
            <a:endParaRPr lang="en-US" altLang="en-US" sz="2400" b="0" dirty="0"/>
          </a:p>
          <a:p>
            <a:r>
              <a:rPr lang="en-US" altLang="en-US" sz="2400" b="0" dirty="0"/>
              <a:t>Git is awesome, here are just a few reasons:</a:t>
            </a:r>
          </a:p>
          <a:p>
            <a:pPr marL="342900" indent="-342900">
              <a:buFont typeface="Arial" panose="020B0604020202020204" pitchFamily="34" charset="0"/>
              <a:buChar char="•"/>
            </a:pPr>
            <a:r>
              <a:rPr lang="en-US" altLang="en-US" sz="2400" b="0" dirty="0"/>
              <a:t>It will be useful in all future CS courses or any programming you do</a:t>
            </a:r>
          </a:p>
          <a:p>
            <a:pPr marL="342900" indent="-342900">
              <a:buFont typeface="Arial" panose="020B0604020202020204" pitchFamily="34" charset="0"/>
              <a:buChar char="•"/>
            </a:pPr>
            <a:r>
              <a:rPr lang="en-US" altLang="en-US" sz="2400" b="0" dirty="0"/>
              <a:t>It allows multiple users to work on the same code effectively</a:t>
            </a:r>
          </a:p>
          <a:p>
            <a:pPr marL="342900" indent="-342900">
              <a:buFont typeface="Arial" panose="020B0604020202020204" pitchFamily="34" charset="0"/>
              <a:buChar char="•"/>
            </a:pPr>
            <a:r>
              <a:rPr lang="en-US" altLang="en-US" sz="2400" b="0" dirty="0"/>
              <a:t>It allows you to save your progress at points when you have functioning code</a:t>
            </a:r>
          </a:p>
          <a:p>
            <a:pPr marL="342900" indent="-342900">
              <a:buFont typeface="Arial" panose="020B0604020202020204" pitchFamily="34" charset="0"/>
              <a:buChar char="•"/>
            </a:pPr>
            <a:r>
              <a:rPr lang="en-US" altLang="en-US" sz="2400" b="0" dirty="0"/>
              <a:t>It allows you to log comments whenever you make progress</a:t>
            </a:r>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405AD8C-3757-0BE3-F403-2B6A10F2EA43}"/>
              </a:ext>
            </a:extLst>
          </p:cNvPr>
          <p:cNvSpPr>
            <a:spLocks noGrp="1"/>
          </p:cNvSpPr>
          <p:nvPr>
            <p:ph type="body" sz="quarter" idx="11"/>
          </p:nvPr>
        </p:nvSpPr>
        <p:spPr>
          <a:xfrm>
            <a:off x="761999" y="1523607"/>
            <a:ext cx="7354478" cy="4462414"/>
          </a:xfrm>
        </p:spPr>
        <p:txBody>
          <a:bodyPr>
            <a:normAutofit/>
          </a:bodyPr>
          <a:lstStyle/>
          <a:p>
            <a:r>
              <a:rPr lang="en-GB" dirty="0"/>
              <a:t>3. Git commit – </a:t>
            </a:r>
            <a:r>
              <a:rPr lang="en-GB" b="0" dirty="0"/>
              <a:t>This creates a commit, or something like a checkpoint of the current state of our folder.</a:t>
            </a:r>
          </a:p>
          <a:p>
            <a:endParaRPr lang="en-GB" b="0" dirty="0"/>
          </a:p>
          <a:p>
            <a:r>
              <a:rPr lang="en-GB" dirty="0"/>
              <a:t>4. Git push</a:t>
            </a:r>
            <a:r>
              <a:rPr lang="en-GB" b="0" dirty="0"/>
              <a:t> – This pushes the latest commit (think checkpoint) to GitHub so that it is stored safely online. This also allows your partner to take the latest version so that they can continue your work.</a:t>
            </a:r>
          </a:p>
          <a:p>
            <a:endParaRPr lang="en-GB" b="0" dirty="0"/>
          </a:p>
          <a:p>
            <a:r>
              <a:rPr lang="en-GB" dirty="0"/>
              <a:t>5. Git pull </a:t>
            </a:r>
            <a:r>
              <a:rPr lang="en-GB" b="0" dirty="0"/>
              <a:t>– the opposite of git push, pulls the latest commit from GitHub to your computer.</a:t>
            </a:r>
            <a:endParaRPr lang="en-GB" dirty="0"/>
          </a:p>
        </p:txBody>
      </p:sp>
      <p:sp>
        <p:nvSpPr>
          <p:cNvPr id="5" name="Title 4">
            <a:extLst>
              <a:ext uri="{FF2B5EF4-FFF2-40B4-BE49-F238E27FC236}">
                <a16:creationId xmlns:a16="http://schemas.microsoft.com/office/drawing/2014/main" id="{741DE6A2-3CDF-62FA-C4C4-DA9A7BFE8C49}"/>
              </a:ext>
            </a:extLst>
          </p:cNvPr>
          <p:cNvSpPr>
            <a:spLocks noGrp="1"/>
          </p:cNvSpPr>
          <p:nvPr>
            <p:ph type="title"/>
          </p:nvPr>
        </p:nvSpPr>
        <p:spPr/>
        <p:txBody>
          <a:bodyPr/>
          <a:lstStyle/>
          <a:p>
            <a:r>
              <a:rPr lang="en-US" dirty="0"/>
              <a:t>Git basics </a:t>
            </a:r>
            <a:endParaRPr lang="en-GB" dirty="0"/>
          </a:p>
        </p:txBody>
      </p:sp>
    </p:spTree>
    <p:extLst>
      <p:ext uri="{BB962C8B-B14F-4D97-AF65-F5344CB8AC3E}">
        <p14:creationId xmlns:p14="http://schemas.microsoft.com/office/powerpoint/2010/main" val="90877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E5D08-2AA6-2AA8-D2F0-97A37CFDC48D}"/>
              </a:ext>
            </a:extLst>
          </p:cNvPr>
          <p:cNvSpPr>
            <a:spLocks noGrp="1"/>
          </p:cNvSpPr>
          <p:nvPr>
            <p:ph type="body" sz="quarter" idx="11"/>
          </p:nvPr>
        </p:nvSpPr>
        <p:spPr>
          <a:xfrm>
            <a:off x="318941" y="1790700"/>
            <a:ext cx="2791904" cy="3819100"/>
          </a:xfrm>
        </p:spPr>
        <p:txBody>
          <a:bodyPr>
            <a:normAutofit/>
          </a:bodyPr>
          <a:lstStyle/>
          <a:p>
            <a:r>
              <a:rPr lang="en-US" b="0" dirty="0"/>
              <a:t>I’ve added a file, </a:t>
            </a:r>
            <a:r>
              <a:rPr lang="en-US" dirty="0"/>
              <a:t>example.py</a:t>
            </a:r>
            <a:r>
              <a:rPr lang="en-US" b="0" dirty="0"/>
              <a:t>, which is just a simple python file. Running </a:t>
            </a:r>
            <a:r>
              <a:rPr lang="en-US" dirty="0"/>
              <a:t>git status</a:t>
            </a:r>
            <a:r>
              <a:rPr lang="en-US" b="0" dirty="0"/>
              <a:t> I see it is ‘untracked’. </a:t>
            </a:r>
          </a:p>
          <a:p>
            <a:r>
              <a:rPr lang="en-US" b="0" dirty="0"/>
              <a:t>This means if I try to commit, it won’t do anything as nothing has changed (Git is not tracking this file, so it doesn’t know it has been modified). To fix this, run </a:t>
            </a:r>
            <a:r>
              <a:rPr lang="en-US" dirty="0"/>
              <a:t>git add *</a:t>
            </a:r>
            <a:r>
              <a:rPr lang="en-US" b="0" dirty="0"/>
              <a:t>.</a:t>
            </a:r>
            <a:endParaRPr lang="en-GB" dirty="0"/>
          </a:p>
        </p:txBody>
      </p:sp>
      <p:sp>
        <p:nvSpPr>
          <p:cNvPr id="3" name="Title 2">
            <a:extLst>
              <a:ext uri="{FF2B5EF4-FFF2-40B4-BE49-F238E27FC236}">
                <a16:creationId xmlns:a16="http://schemas.microsoft.com/office/drawing/2014/main" id="{CCD09A46-DB25-FA8B-597C-A5D6725FEE14}"/>
              </a:ext>
            </a:extLst>
          </p:cNvPr>
          <p:cNvSpPr>
            <a:spLocks noGrp="1"/>
          </p:cNvSpPr>
          <p:nvPr>
            <p:ph type="title"/>
          </p:nvPr>
        </p:nvSpPr>
        <p:spPr>
          <a:xfrm>
            <a:off x="403780" y="252687"/>
            <a:ext cx="6476999" cy="1189037"/>
          </a:xfrm>
        </p:spPr>
        <p:txBody>
          <a:bodyPr/>
          <a:lstStyle/>
          <a:p>
            <a:r>
              <a:rPr lang="en-US" dirty="0"/>
              <a:t>Git example (1)</a:t>
            </a:r>
            <a:endParaRPr lang="en-GB" dirty="0"/>
          </a:p>
        </p:txBody>
      </p:sp>
      <p:pic>
        <p:nvPicPr>
          <p:cNvPr id="5" name="Picture 4">
            <a:extLst>
              <a:ext uri="{FF2B5EF4-FFF2-40B4-BE49-F238E27FC236}">
                <a16:creationId xmlns:a16="http://schemas.microsoft.com/office/drawing/2014/main" id="{A05A3815-6720-297C-AD20-6D6870D8C8CA}"/>
              </a:ext>
            </a:extLst>
          </p:cNvPr>
          <p:cNvPicPr>
            <a:picLocks noChangeAspect="1"/>
          </p:cNvPicPr>
          <p:nvPr/>
        </p:nvPicPr>
        <p:blipFill>
          <a:blip r:embed="rId2"/>
          <a:stretch>
            <a:fillRect/>
          </a:stretch>
        </p:blipFill>
        <p:spPr>
          <a:xfrm>
            <a:off x="3110845" y="1248200"/>
            <a:ext cx="8946820" cy="4583086"/>
          </a:xfrm>
          <a:prstGeom prst="rect">
            <a:avLst/>
          </a:prstGeom>
        </p:spPr>
      </p:pic>
    </p:spTree>
    <p:extLst>
      <p:ext uri="{BB962C8B-B14F-4D97-AF65-F5344CB8AC3E}">
        <p14:creationId xmlns:p14="http://schemas.microsoft.com/office/powerpoint/2010/main" val="85693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E5D08-2AA6-2AA8-D2F0-97A37CFDC48D}"/>
              </a:ext>
            </a:extLst>
          </p:cNvPr>
          <p:cNvSpPr>
            <a:spLocks noGrp="1"/>
          </p:cNvSpPr>
          <p:nvPr>
            <p:ph type="body" sz="quarter" idx="11"/>
          </p:nvPr>
        </p:nvSpPr>
        <p:spPr>
          <a:xfrm>
            <a:off x="318940" y="1790700"/>
            <a:ext cx="3178403" cy="3819100"/>
          </a:xfrm>
        </p:spPr>
        <p:txBody>
          <a:bodyPr>
            <a:normAutofit/>
          </a:bodyPr>
          <a:lstStyle/>
          <a:p>
            <a:r>
              <a:rPr lang="en-US" b="0" dirty="0"/>
              <a:t>Running </a:t>
            </a:r>
            <a:r>
              <a:rPr lang="en-US" dirty="0"/>
              <a:t>git add *</a:t>
            </a:r>
            <a:r>
              <a:rPr lang="en-US" b="0" dirty="0"/>
              <a:t> followed by </a:t>
            </a:r>
            <a:r>
              <a:rPr lang="en-US" dirty="0"/>
              <a:t>git status</a:t>
            </a:r>
            <a:r>
              <a:rPr lang="en-US" b="0" dirty="0"/>
              <a:t> we see this file is now tracked. I want to commit this change (make a checkpoint). Let’s use </a:t>
            </a:r>
            <a:r>
              <a:rPr lang="en-US" dirty="0"/>
              <a:t>git commit</a:t>
            </a:r>
            <a:r>
              <a:rPr lang="en-US" b="0" dirty="0"/>
              <a:t>. There’s a few ways of doing this, but for now I recommend </a:t>
            </a:r>
            <a:r>
              <a:rPr lang="en-US" dirty="0"/>
              <a:t>git commit –am “message here”</a:t>
            </a:r>
            <a:endParaRPr lang="en-US" b="0" dirty="0"/>
          </a:p>
          <a:p>
            <a:r>
              <a:rPr lang="en-US" b="0" dirty="0"/>
              <a:t>This commits </a:t>
            </a:r>
            <a:r>
              <a:rPr lang="en-US" dirty="0"/>
              <a:t>all</a:t>
            </a:r>
            <a:r>
              <a:rPr lang="en-US" b="0" dirty="0"/>
              <a:t> tracked files, with the </a:t>
            </a:r>
            <a:r>
              <a:rPr lang="en-US" dirty="0"/>
              <a:t>message</a:t>
            </a:r>
            <a:r>
              <a:rPr lang="en-US" b="0" dirty="0"/>
              <a:t> in the quotes that follow it (-am for ‘</a:t>
            </a:r>
            <a:r>
              <a:rPr lang="en-US" dirty="0"/>
              <a:t>a</a:t>
            </a:r>
            <a:r>
              <a:rPr lang="en-US" b="0" dirty="0"/>
              <a:t>ll’ and ‘</a:t>
            </a:r>
            <a:r>
              <a:rPr lang="en-US" dirty="0"/>
              <a:t>m</a:t>
            </a:r>
            <a:r>
              <a:rPr lang="en-US" b="0" dirty="0"/>
              <a:t>essage’):</a:t>
            </a:r>
            <a:endParaRPr lang="en-GB" dirty="0"/>
          </a:p>
        </p:txBody>
      </p:sp>
      <p:sp>
        <p:nvSpPr>
          <p:cNvPr id="3" name="Title 2">
            <a:extLst>
              <a:ext uri="{FF2B5EF4-FFF2-40B4-BE49-F238E27FC236}">
                <a16:creationId xmlns:a16="http://schemas.microsoft.com/office/drawing/2014/main" id="{CCD09A46-DB25-FA8B-597C-A5D6725FEE14}"/>
              </a:ext>
            </a:extLst>
          </p:cNvPr>
          <p:cNvSpPr>
            <a:spLocks noGrp="1"/>
          </p:cNvSpPr>
          <p:nvPr>
            <p:ph type="title"/>
          </p:nvPr>
        </p:nvSpPr>
        <p:spPr>
          <a:xfrm>
            <a:off x="403780" y="252687"/>
            <a:ext cx="6476999" cy="1189037"/>
          </a:xfrm>
        </p:spPr>
        <p:txBody>
          <a:bodyPr/>
          <a:lstStyle/>
          <a:p>
            <a:r>
              <a:rPr lang="en-US" dirty="0"/>
              <a:t>Git example (2)</a:t>
            </a:r>
            <a:endParaRPr lang="en-GB" dirty="0"/>
          </a:p>
        </p:txBody>
      </p:sp>
      <p:pic>
        <p:nvPicPr>
          <p:cNvPr id="6" name="Picture 5">
            <a:extLst>
              <a:ext uri="{FF2B5EF4-FFF2-40B4-BE49-F238E27FC236}">
                <a16:creationId xmlns:a16="http://schemas.microsoft.com/office/drawing/2014/main" id="{59CCAC0D-A823-E398-B858-EAAAC46409B8}"/>
              </a:ext>
            </a:extLst>
          </p:cNvPr>
          <p:cNvPicPr>
            <a:picLocks noChangeAspect="1"/>
          </p:cNvPicPr>
          <p:nvPr/>
        </p:nvPicPr>
        <p:blipFill>
          <a:blip r:embed="rId2"/>
          <a:stretch>
            <a:fillRect/>
          </a:stretch>
        </p:blipFill>
        <p:spPr>
          <a:xfrm>
            <a:off x="3714160" y="1696432"/>
            <a:ext cx="5970312" cy="1643881"/>
          </a:xfrm>
          <a:prstGeom prst="rect">
            <a:avLst/>
          </a:prstGeom>
        </p:spPr>
      </p:pic>
      <p:pic>
        <p:nvPicPr>
          <p:cNvPr id="5" name="Picture 4">
            <a:extLst>
              <a:ext uri="{FF2B5EF4-FFF2-40B4-BE49-F238E27FC236}">
                <a16:creationId xmlns:a16="http://schemas.microsoft.com/office/drawing/2014/main" id="{8CEB6E0F-F59A-281A-6712-A55D0AA52DC7}"/>
              </a:ext>
            </a:extLst>
          </p:cNvPr>
          <p:cNvPicPr>
            <a:picLocks noChangeAspect="1"/>
          </p:cNvPicPr>
          <p:nvPr/>
        </p:nvPicPr>
        <p:blipFill>
          <a:blip r:embed="rId3"/>
          <a:stretch>
            <a:fillRect/>
          </a:stretch>
        </p:blipFill>
        <p:spPr>
          <a:xfrm>
            <a:off x="3642279" y="3915827"/>
            <a:ext cx="7468247" cy="647756"/>
          </a:xfrm>
          <a:prstGeom prst="rect">
            <a:avLst/>
          </a:prstGeom>
        </p:spPr>
      </p:pic>
      <p:sp>
        <p:nvSpPr>
          <p:cNvPr id="7" name="Text Placeholder 1">
            <a:extLst>
              <a:ext uri="{FF2B5EF4-FFF2-40B4-BE49-F238E27FC236}">
                <a16:creationId xmlns:a16="http://schemas.microsoft.com/office/drawing/2014/main" id="{D0DB4A0C-4689-A78B-4BB1-3D41CAE4F6DD}"/>
              </a:ext>
            </a:extLst>
          </p:cNvPr>
          <p:cNvSpPr txBox="1">
            <a:spLocks/>
          </p:cNvSpPr>
          <p:nvPr/>
        </p:nvSpPr>
        <p:spPr>
          <a:xfrm>
            <a:off x="3835921" y="4640487"/>
            <a:ext cx="6089715" cy="8270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0" dirty="0"/>
              <a:t>We see that git logs the message we gave it, along with realizing that we created a new file (example.py)</a:t>
            </a:r>
            <a:endParaRPr lang="en-GB" b="0" dirty="0"/>
          </a:p>
        </p:txBody>
      </p:sp>
    </p:spTree>
    <p:extLst>
      <p:ext uri="{BB962C8B-B14F-4D97-AF65-F5344CB8AC3E}">
        <p14:creationId xmlns:p14="http://schemas.microsoft.com/office/powerpoint/2010/main" val="340813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E5D08-2AA6-2AA8-D2F0-97A37CFDC48D}"/>
              </a:ext>
            </a:extLst>
          </p:cNvPr>
          <p:cNvSpPr>
            <a:spLocks noGrp="1"/>
          </p:cNvSpPr>
          <p:nvPr>
            <p:ph type="body" sz="quarter" idx="11"/>
          </p:nvPr>
        </p:nvSpPr>
        <p:spPr>
          <a:xfrm>
            <a:off x="403780" y="1073712"/>
            <a:ext cx="3178403" cy="1091664"/>
          </a:xfrm>
        </p:spPr>
        <p:txBody>
          <a:bodyPr>
            <a:normAutofit/>
          </a:bodyPr>
          <a:lstStyle/>
          <a:p>
            <a:r>
              <a:rPr lang="en-US" b="0" dirty="0"/>
              <a:t>Finally, let’s run </a:t>
            </a:r>
            <a:r>
              <a:rPr lang="en-US" dirty="0"/>
              <a:t>git push</a:t>
            </a:r>
            <a:r>
              <a:rPr lang="en-US" b="0" dirty="0"/>
              <a:t> to push this commit up to the GitHub repository:</a:t>
            </a:r>
            <a:endParaRPr lang="en-GB" dirty="0"/>
          </a:p>
        </p:txBody>
      </p:sp>
      <p:sp>
        <p:nvSpPr>
          <p:cNvPr id="3" name="Title 2">
            <a:extLst>
              <a:ext uri="{FF2B5EF4-FFF2-40B4-BE49-F238E27FC236}">
                <a16:creationId xmlns:a16="http://schemas.microsoft.com/office/drawing/2014/main" id="{CCD09A46-DB25-FA8B-597C-A5D6725FEE14}"/>
              </a:ext>
            </a:extLst>
          </p:cNvPr>
          <p:cNvSpPr>
            <a:spLocks noGrp="1"/>
          </p:cNvSpPr>
          <p:nvPr>
            <p:ph type="title"/>
          </p:nvPr>
        </p:nvSpPr>
        <p:spPr>
          <a:xfrm>
            <a:off x="403780" y="252687"/>
            <a:ext cx="6476999" cy="1189037"/>
          </a:xfrm>
        </p:spPr>
        <p:txBody>
          <a:bodyPr/>
          <a:lstStyle/>
          <a:p>
            <a:r>
              <a:rPr lang="en-US" dirty="0"/>
              <a:t>Git example (3)</a:t>
            </a:r>
            <a:endParaRPr lang="en-GB" dirty="0"/>
          </a:p>
        </p:txBody>
      </p:sp>
      <p:pic>
        <p:nvPicPr>
          <p:cNvPr id="8" name="Picture 7">
            <a:extLst>
              <a:ext uri="{FF2B5EF4-FFF2-40B4-BE49-F238E27FC236}">
                <a16:creationId xmlns:a16="http://schemas.microsoft.com/office/drawing/2014/main" id="{BE8549B5-8552-FB87-0589-F74E3584B39D}"/>
              </a:ext>
            </a:extLst>
          </p:cNvPr>
          <p:cNvPicPr>
            <a:picLocks noChangeAspect="1"/>
          </p:cNvPicPr>
          <p:nvPr/>
        </p:nvPicPr>
        <p:blipFill>
          <a:blip r:embed="rId2"/>
          <a:stretch>
            <a:fillRect/>
          </a:stretch>
        </p:blipFill>
        <p:spPr>
          <a:xfrm>
            <a:off x="5482929" y="233256"/>
            <a:ext cx="6253780" cy="1791670"/>
          </a:xfrm>
          <a:prstGeom prst="rect">
            <a:avLst/>
          </a:prstGeom>
        </p:spPr>
      </p:pic>
      <p:pic>
        <p:nvPicPr>
          <p:cNvPr id="10" name="Picture 9">
            <a:extLst>
              <a:ext uri="{FF2B5EF4-FFF2-40B4-BE49-F238E27FC236}">
                <a16:creationId xmlns:a16="http://schemas.microsoft.com/office/drawing/2014/main" id="{68E49E5F-2A06-0393-9FB6-2AFD8A5E34BE}"/>
              </a:ext>
            </a:extLst>
          </p:cNvPr>
          <p:cNvPicPr>
            <a:picLocks noChangeAspect="1"/>
          </p:cNvPicPr>
          <p:nvPr/>
        </p:nvPicPr>
        <p:blipFill>
          <a:blip r:embed="rId3"/>
          <a:stretch>
            <a:fillRect/>
          </a:stretch>
        </p:blipFill>
        <p:spPr>
          <a:xfrm>
            <a:off x="261809" y="2262749"/>
            <a:ext cx="6919560" cy="1767993"/>
          </a:xfrm>
          <a:prstGeom prst="rect">
            <a:avLst/>
          </a:prstGeom>
        </p:spPr>
      </p:pic>
      <p:sp>
        <p:nvSpPr>
          <p:cNvPr id="11" name="Arrow: Up 10">
            <a:extLst>
              <a:ext uri="{FF2B5EF4-FFF2-40B4-BE49-F238E27FC236}">
                <a16:creationId xmlns:a16="http://schemas.microsoft.com/office/drawing/2014/main" id="{E681FB0E-360D-C7B6-68DA-D6FA40BCD6F8}"/>
              </a:ext>
            </a:extLst>
          </p:cNvPr>
          <p:cNvSpPr/>
          <p:nvPr/>
        </p:nvSpPr>
        <p:spPr>
          <a:xfrm>
            <a:off x="661304" y="4075537"/>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Up 11">
            <a:extLst>
              <a:ext uri="{FF2B5EF4-FFF2-40B4-BE49-F238E27FC236}">
                <a16:creationId xmlns:a16="http://schemas.microsoft.com/office/drawing/2014/main" id="{080934B5-4FC1-869C-3D07-254319FD7526}"/>
              </a:ext>
            </a:extLst>
          </p:cNvPr>
          <p:cNvSpPr/>
          <p:nvPr/>
        </p:nvSpPr>
        <p:spPr>
          <a:xfrm>
            <a:off x="2907883" y="4075537"/>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3873411C-6DD0-EB8F-F7EC-D87CF871C94F}"/>
              </a:ext>
            </a:extLst>
          </p:cNvPr>
          <p:cNvSpPr/>
          <p:nvPr/>
        </p:nvSpPr>
        <p:spPr>
          <a:xfrm rot="4486133">
            <a:off x="5052673" y="3428820"/>
            <a:ext cx="339365" cy="1717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Up 13">
            <a:extLst>
              <a:ext uri="{FF2B5EF4-FFF2-40B4-BE49-F238E27FC236}">
                <a16:creationId xmlns:a16="http://schemas.microsoft.com/office/drawing/2014/main" id="{B6CAA3F0-C3FA-4D59-E09D-C9198A339EE4}"/>
              </a:ext>
            </a:extLst>
          </p:cNvPr>
          <p:cNvSpPr/>
          <p:nvPr/>
        </p:nvSpPr>
        <p:spPr>
          <a:xfrm rot="17429716">
            <a:off x="7325177" y="2772500"/>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36D59141-5E22-CDE6-7DD0-CA9CE68E2421}"/>
              </a:ext>
            </a:extLst>
          </p:cNvPr>
          <p:cNvPicPr>
            <a:picLocks noChangeAspect="1"/>
          </p:cNvPicPr>
          <p:nvPr/>
        </p:nvPicPr>
        <p:blipFill>
          <a:blip r:embed="rId4"/>
          <a:stretch>
            <a:fillRect/>
          </a:stretch>
        </p:blipFill>
        <p:spPr>
          <a:xfrm>
            <a:off x="3787577" y="4795651"/>
            <a:ext cx="8223315" cy="1809662"/>
          </a:xfrm>
          <a:prstGeom prst="rect">
            <a:avLst/>
          </a:prstGeom>
        </p:spPr>
      </p:pic>
      <p:sp>
        <p:nvSpPr>
          <p:cNvPr id="17" name="TextBox 16">
            <a:extLst>
              <a:ext uri="{FF2B5EF4-FFF2-40B4-BE49-F238E27FC236}">
                <a16:creationId xmlns:a16="http://schemas.microsoft.com/office/drawing/2014/main" id="{3AEA0F5C-B8EB-209D-3B26-B5DEF23848D5}"/>
              </a:ext>
            </a:extLst>
          </p:cNvPr>
          <p:cNvSpPr txBox="1"/>
          <p:nvPr/>
        </p:nvSpPr>
        <p:spPr>
          <a:xfrm>
            <a:off x="7899234" y="2884602"/>
            <a:ext cx="357318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bg1"/>
                </a:solidFill>
              </a:rPr>
              <a:t>We can hit this button to see a list of commits to the repo.</a:t>
            </a:r>
            <a:endParaRPr lang="en-GB" dirty="0">
              <a:solidFill>
                <a:schemeClr val="bg1"/>
              </a:solidFill>
            </a:endParaRPr>
          </a:p>
        </p:txBody>
      </p:sp>
      <p:sp>
        <p:nvSpPr>
          <p:cNvPr id="18" name="Arrow: Up 17">
            <a:extLst>
              <a:ext uri="{FF2B5EF4-FFF2-40B4-BE49-F238E27FC236}">
                <a16:creationId xmlns:a16="http://schemas.microsoft.com/office/drawing/2014/main" id="{669D9679-0F29-0C33-C44D-937BD83BFEA6}"/>
              </a:ext>
            </a:extLst>
          </p:cNvPr>
          <p:cNvSpPr/>
          <p:nvPr/>
        </p:nvSpPr>
        <p:spPr>
          <a:xfrm rot="11513075">
            <a:off x="8880989" y="3718186"/>
            <a:ext cx="339365" cy="9106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1">
            <a:extLst>
              <a:ext uri="{FF2B5EF4-FFF2-40B4-BE49-F238E27FC236}">
                <a16:creationId xmlns:a16="http://schemas.microsoft.com/office/drawing/2014/main" id="{D8577DB2-579B-360F-0620-18EFEF1A6E1D}"/>
              </a:ext>
            </a:extLst>
          </p:cNvPr>
          <p:cNvSpPr txBox="1">
            <a:spLocks/>
          </p:cNvSpPr>
          <p:nvPr/>
        </p:nvSpPr>
        <p:spPr>
          <a:xfrm>
            <a:off x="403780" y="4851766"/>
            <a:ext cx="3178403" cy="13887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0" dirty="0"/>
              <a:t>We can now see our example.py on GitHub, along with the message from the last commit it was updated in.</a:t>
            </a:r>
            <a:endParaRPr lang="en-GB" dirty="0"/>
          </a:p>
        </p:txBody>
      </p:sp>
      <p:sp>
        <p:nvSpPr>
          <p:cNvPr id="20" name="Arrow: Up 19">
            <a:extLst>
              <a:ext uri="{FF2B5EF4-FFF2-40B4-BE49-F238E27FC236}">
                <a16:creationId xmlns:a16="http://schemas.microsoft.com/office/drawing/2014/main" id="{8456E472-A120-69C1-6000-610D838BB29A}"/>
              </a:ext>
            </a:extLst>
          </p:cNvPr>
          <p:cNvSpPr/>
          <p:nvPr/>
        </p:nvSpPr>
        <p:spPr>
          <a:xfrm rot="5149043">
            <a:off x="4263990" y="175429"/>
            <a:ext cx="257040" cy="2044630"/>
          </a:xfrm>
          <a:prstGeom prst="upArrow">
            <a:avLst>
              <a:gd name="adj1" fmla="val 272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Up 20">
            <a:extLst>
              <a:ext uri="{FF2B5EF4-FFF2-40B4-BE49-F238E27FC236}">
                <a16:creationId xmlns:a16="http://schemas.microsoft.com/office/drawing/2014/main" id="{C5894368-19B9-69CA-CF28-FF404E2D0E38}"/>
              </a:ext>
            </a:extLst>
          </p:cNvPr>
          <p:cNvSpPr/>
          <p:nvPr/>
        </p:nvSpPr>
        <p:spPr>
          <a:xfrm rot="13274312">
            <a:off x="5052673" y="1630877"/>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98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C55564-A83F-A4C5-2F86-CE2C13259356}"/>
              </a:ext>
            </a:extLst>
          </p:cNvPr>
          <p:cNvSpPr>
            <a:spLocks noGrp="1"/>
          </p:cNvSpPr>
          <p:nvPr>
            <p:ph type="body" sz="quarter" idx="11"/>
          </p:nvPr>
        </p:nvSpPr>
        <p:spPr>
          <a:xfrm>
            <a:off x="762000" y="1905000"/>
            <a:ext cx="9004169" cy="823249"/>
          </a:xfrm>
        </p:spPr>
        <p:txBody>
          <a:bodyPr>
            <a:normAutofit/>
          </a:bodyPr>
          <a:lstStyle/>
          <a:p>
            <a:r>
              <a:rPr lang="en-US" sz="2000" dirty="0"/>
              <a:t>Head to the settings page in your repository, and click ‘collaborators’. You will generally need to enter your GitHub password again to proceed here.</a:t>
            </a:r>
            <a:endParaRPr lang="en-GB" sz="2000" dirty="0"/>
          </a:p>
        </p:txBody>
      </p:sp>
      <p:sp>
        <p:nvSpPr>
          <p:cNvPr id="3" name="Title 2">
            <a:extLst>
              <a:ext uri="{FF2B5EF4-FFF2-40B4-BE49-F238E27FC236}">
                <a16:creationId xmlns:a16="http://schemas.microsoft.com/office/drawing/2014/main" id="{16D68DFA-EDD9-8525-B92A-E32693D30919}"/>
              </a:ext>
            </a:extLst>
          </p:cNvPr>
          <p:cNvSpPr>
            <a:spLocks noGrp="1"/>
          </p:cNvSpPr>
          <p:nvPr>
            <p:ph type="title"/>
          </p:nvPr>
        </p:nvSpPr>
        <p:spPr>
          <a:xfrm>
            <a:off x="761999" y="399533"/>
            <a:ext cx="6476999" cy="1189037"/>
          </a:xfrm>
        </p:spPr>
        <p:txBody>
          <a:bodyPr/>
          <a:lstStyle/>
          <a:p>
            <a:r>
              <a:rPr lang="en-US" dirty="0"/>
              <a:t>GitHub: Adding Collaborators</a:t>
            </a:r>
            <a:endParaRPr lang="en-GB" dirty="0"/>
          </a:p>
        </p:txBody>
      </p:sp>
      <p:pic>
        <p:nvPicPr>
          <p:cNvPr id="5" name="Picture 4">
            <a:extLst>
              <a:ext uri="{FF2B5EF4-FFF2-40B4-BE49-F238E27FC236}">
                <a16:creationId xmlns:a16="http://schemas.microsoft.com/office/drawing/2014/main" id="{638EB2E4-EB5B-0E50-50BB-0DAC09227238}"/>
              </a:ext>
            </a:extLst>
          </p:cNvPr>
          <p:cNvPicPr>
            <a:picLocks noChangeAspect="1"/>
          </p:cNvPicPr>
          <p:nvPr/>
        </p:nvPicPr>
        <p:blipFill>
          <a:blip r:embed="rId2"/>
          <a:stretch>
            <a:fillRect/>
          </a:stretch>
        </p:blipFill>
        <p:spPr>
          <a:xfrm>
            <a:off x="603315" y="2728249"/>
            <a:ext cx="10985369" cy="3628250"/>
          </a:xfrm>
          <a:prstGeom prst="rect">
            <a:avLst/>
          </a:prstGeom>
        </p:spPr>
      </p:pic>
    </p:spTree>
    <p:extLst>
      <p:ext uri="{BB962C8B-B14F-4D97-AF65-F5344CB8AC3E}">
        <p14:creationId xmlns:p14="http://schemas.microsoft.com/office/powerpoint/2010/main" val="177034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C55564-A83F-A4C5-2F86-CE2C13259356}"/>
              </a:ext>
            </a:extLst>
          </p:cNvPr>
          <p:cNvSpPr>
            <a:spLocks noGrp="1"/>
          </p:cNvSpPr>
          <p:nvPr>
            <p:ph type="body" sz="quarter" idx="11"/>
          </p:nvPr>
        </p:nvSpPr>
        <p:spPr>
          <a:xfrm>
            <a:off x="761999" y="1718902"/>
            <a:ext cx="9004169" cy="823249"/>
          </a:xfrm>
        </p:spPr>
        <p:txBody>
          <a:bodyPr>
            <a:normAutofit/>
          </a:bodyPr>
          <a:lstStyle/>
          <a:p>
            <a:r>
              <a:rPr lang="en-US" sz="2000" dirty="0"/>
              <a:t>Hit the ‘Add people’ button and add your partners’ GitHub usernames (or the email addresses they used to sign up to GitHub)</a:t>
            </a:r>
            <a:endParaRPr lang="en-GB" sz="2000" dirty="0"/>
          </a:p>
        </p:txBody>
      </p:sp>
      <p:sp>
        <p:nvSpPr>
          <p:cNvPr id="3" name="Title 2">
            <a:extLst>
              <a:ext uri="{FF2B5EF4-FFF2-40B4-BE49-F238E27FC236}">
                <a16:creationId xmlns:a16="http://schemas.microsoft.com/office/drawing/2014/main" id="{16D68DFA-EDD9-8525-B92A-E32693D30919}"/>
              </a:ext>
            </a:extLst>
          </p:cNvPr>
          <p:cNvSpPr>
            <a:spLocks noGrp="1"/>
          </p:cNvSpPr>
          <p:nvPr>
            <p:ph type="title"/>
          </p:nvPr>
        </p:nvSpPr>
        <p:spPr>
          <a:xfrm>
            <a:off x="761999" y="399533"/>
            <a:ext cx="6476999" cy="1189037"/>
          </a:xfrm>
        </p:spPr>
        <p:txBody>
          <a:bodyPr/>
          <a:lstStyle/>
          <a:p>
            <a:r>
              <a:rPr lang="en-US" dirty="0"/>
              <a:t>GitHub: Adding Collaborators</a:t>
            </a:r>
            <a:endParaRPr lang="en-GB" dirty="0"/>
          </a:p>
        </p:txBody>
      </p:sp>
      <p:pic>
        <p:nvPicPr>
          <p:cNvPr id="6" name="Picture 5">
            <a:extLst>
              <a:ext uri="{FF2B5EF4-FFF2-40B4-BE49-F238E27FC236}">
                <a16:creationId xmlns:a16="http://schemas.microsoft.com/office/drawing/2014/main" id="{7612DA34-C128-A3FD-4CCF-065A15712CDB}"/>
              </a:ext>
            </a:extLst>
          </p:cNvPr>
          <p:cNvPicPr>
            <a:picLocks noChangeAspect="1"/>
          </p:cNvPicPr>
          <p:nvPr/>
        </p:nvPicPr>
        <p:blipFill>
          <a:blip r:embed="rId2"/>
          <a:stretch>
            <a:fillRect/>
          </a:stretch>
        </p:blipFill>
        <p:spPr>
          <a:xfrm>
            <a:off x="1649344" y="2542151"/>
            <a:ext cx="8893311" cy="4130398"/>
          </a:xfrm>
          <a:prstGeom prst="rect">
            <a:avLst/>
          </a:prstGeom>
        </p:spPr>
      </p:pic>
    </p:spTree>
    <p:extLst>
      <p:ext uri="{BB962C8B-B14F-4D97-AF65-F5344CB8AC3E}">
        <p14:creationId xmlns:p14="http://schemas.microsoft.com/office/powerpoint/2010/main" val="175545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13C47C-629A-EEDF-B19D-B5DCDF472028}"/>
              </a:ext>
            </a:extLst>
          </p:cNvPr>
          <p:cNvSpPr>
            <a:spLocks noGrp="1"/>
          </p:cNvSpPr>
          <p:nvPr>
            <p:ph type="body" sz="quarter" idx="11"/>
          </p:nvPr>
        </p:nvSpPr>
        <p:spPr>
          <a:xfrm>
            <a:off x="761999" y="1706253"/>
            <a:ext cx="6477000" cy="4435786"/>
          </a:xfrm>
        </p:spPr>
        <p:txBody>
          <a:bodyPr>
            <a:normAutofit/>
          </a:bodyPr>
          <a:lstStyle/>
          <a:p>
            <a:r>
              <a:rPr lang="en-US" sz="2400" b="0" dirty="0"/>
              <a:t>Everyone should receive an email that should give them access to the repository. They will then be able to clone, commit, push and pull from the repo like you can.</a:t>
            </a:r>
          </a:p>
          <a:p>
            <a:r>
              <a:rPr lang="en-US" sz="2400" dirty="0"/>
              <a:t>If in Andrew’s lab, please also add me as a collaborator – </a:t>
            </a:r>
            <a:r>
              <a:rPr lang="en-US" sz="2400" b="0" dirty="0"/>
              <a:t>I won’t edit your code, but it will mean I can see the latest version of your project at any time, which will be super helpful if you get stuck so that I can look at your code, and can quickly download and run it myself by cloning it </a:t>
            </a:r>
            <a:r>
              <a:rPr lang="en-US" sz="2400" dirty="0">
                <a:sym typeface="Wingdings" panose="05000000000000000000" pitchFamily="2" charset="2"/>
              </a:rPr>
              <a:t>:)</a:t>
            </a:r>
            <a:endParaRPr lang="en-US" sz="2400" dirty="0"/>
          </a:p>
        </p:txBody>
      </p:sp>
      <p:sp>
        <p:nvSpPr>
          <p:cNvPr id="3" name="Title 2">
            <a:extLst>
              <a:ext uri="{FF2B5EF4-FFF2-40B4-BE49-F238E27FC236}">
                <a16:creationId xmlns:a16="http://schemas.microsoft.com/office/drawing/2014/main" id="{2386FD45-FB23-5345-6572-2583FE1AF324}"/>
              </a:ext>
            </a:extLst>
          </p:cNvPr>
          <p:cNvSpPr>
            <a:spLocks noGrp="1"/>
          </p:cNvSpPr>
          <p:nvPr>
            <p:ph type="title"/>
          </p:nvPr>
        </p:nvSpPr>
        <p:spPr/>
        <p:txBody>
          <a:bodyPr/>
          <a:lstStyle/>
          <a:p>
            <a:r>
              <a:rPr lang="en-US" dirty="0"/>
              <a:t>GitHub: Collaboration</a:t>
            </a:r>
            <a:endParaRPr lang="en-GB" dirty="0"/>
          </a:p>
        </p:txBody>
      </p:sp>
    </p:spTree>
    <p:extLst>
      <p:ext uri="{BB962C8B-B14F-4D97-AF65-F5344CB8AC3E}">
        <p14:creationId xmlns:p14="http://schemas.microsoft.com/office/powerpoint/2010/main" val="308459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25A50A-15E8-7D43-05A6-B470E7392485}"/>
              </a:ext>
            </a:extLst>
          </p:cNvPr>
          <p:cNvSpPr>
            <a:spLocks noGrp="1"/>
          </p:cNvSpPr>
          <p:nvPr>
            <p:ph type="body" sz="quarter" idx="11"/>
          </p:nvPr>
        </p:nvSpPr>
        <p:spPr>
          <a:xfrm>
            <a:off x="3968686" y="1904999"/>
            <a:ext cx="7708058" cy="4052741"/>
          </a:xfrm>
        </p:spPr>
        <p:txBody>
          <a:bodyPr>
            <a:normAutofit/>
          </a:bodyPr>
          <a:lstStyle/>
          <a:p>
            <a:pPr marL="285750" indent="-285750">
              <a:buFont typeface="Arial" panose="020B0604020202020204" pitchFamily="34" charset="0"/>
              <a:buChar char="•"/>
            </a:pPr>
            <a:r>
              <a:rPr lang="en-US" sz="2000" dirty="0"/>
              <a:t>When working in a group, best to always:</a:t>
            </a:r>
          </a:p>
          <a:p>
            <a:pPr marL="569214" lvl="1" indent="-285750"/>
            <a:r>
              <a:rPr lang="en-US" sz="2000" b="1" dirty="0"/>
              <a:t>Commit and push </a:t>
            </a:r>
            <a:r>
              <a:rPr lang="en-US" sz="2000" dirty="0"/>
              <a:t>when you finish working on something (especially if you think you’re going to make changes/write more code that might break things, when you’ve got something working, commit! Mark that checkpoint, and push it so that everyone can use it)</a:t>
            </a:r>
          </a:p>
          <a:p>
            <a:pPr marL="569214" lvl="1" indent="-285750"/>
            <a:r>
              <a:rPr lang="en-US" sz="2000" b="1" dirty="0"/>
              <a:t>Pull</a:t>
            </a:r>
            <a:r>
              <a:rPr lang="en-US" sz="2000" dirty="0"/>
              <a:t> whenever you are about to start working. This helps ensure you are working on the latest version of the project, so any work other members have done will be updated in your local copy.</a:t>
            </a:r>
          </a:p>
          <a:p>
            <a:pPr marL="569214" lvl="1" indent="-285750"/>
            <a:r>
              <a:rPr lang="en-US" sz="2000" b="1" dirty="0"/>
              <a:t>Leave good commit messages</a:t>
            </a:r>
            <a:r>
              <a:rPr lang="en-US" sz="2000" dirty="0"/>
              <a:t> to help yourself and others keep track of what you did.</a:t>
            </a:r>
            <a:endParaRPr lang="en-GB" sz="2000" b="1" dirty="0"/>
          </a:p>
        </p:txBody>
      </p:sp>
      <p:sp>
        <p:nvSpPr>
          <p:cNvPr id="4" name="Title 3">
            <a:extLst>
              <a:ext uri="{FF2B5EF4-FFF2-40B4-BE49-F238E27FC236}">
                <a16:creationId xmlns:a16="http://schemas.microsoft.com/office/drawing/2014/main" id="{8A74289E-E309-5F10-3580-7460C6FBE700}"/>
              </a:ext>
            </a:extLst>
          </p:cNvPr>
          <p:cNvSpPr>
            <a:spLocks noGrp="1"/>
          </p:cNvSpPr>
          <p:nvPr>
            <p:ph type="title"/>
          </p:nvPr>
        </p:nvSpPr>
        <p:spPr/>
        <p:txBody>
          <a:bodyPr/>
          <a:lstStyle/>
          <a:p>
            <a:r>
              <a:rPr lang="en-US" dirty="0"/>
              <a:t>Git tips</a:t>
            </a:r>
            <a:endParaRPr lang="en-GB" dirty="0"/>
          </a:p>
        </p:txBody>
      </p:sp>
    </p:spTree>
    <p:extLst>
      <p:ext uri="{BB962C8B-B14F-4D97-AF65-F5344CB8AC3E}">
        <p14:creationId xmlns:p14="http://schemas.microsoft.com/office/powerpoint/2010/main" val="77989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095084-FEB3-CAE1-2B54-CD3A1866AF7F}"/>
              </a:ext>
            </a:extLst>
          </p:cNvPr>
          <p:cNvSpPr>
            <a:spLocks noGrp="1"/>
          </p:cNvSpPr>
          <p:nvPr>
            <p:ph type="body" sz="quarter" idx="11"/>
          </p:nvPr>
        </p:nvSpPr>
        <p:spPr>
          <a:xfrm>
            <a:off x="4194929" y="1584489"/>
            <a:ext cx="7481814" cy="4731470"/>
          </a:xfrm>
        </p:spPr>
        <p:txBody>
          <a:bodyPr>
            <a:normAutofit/>
          </a:bodyPr>
          <a:lstStyle/>
          <a:p>
            <a:r>
              <a:rPr lang="en-US" b="0" dirty="0"/>
              <a:t>Ideally, using </a:t>
            </a:r>
            <a:r>
              <a:rPr lang="en-US" dirty="0"/>
              <a:t>branches</a:t>
            </a:r>
            <a:r>
              <a:rPr lang="en-US" b="0" dirty="0"/>
              <a:t> is good practice, but this may be too complicated for now. If you’d like to learn about branches or think you’re up for it, here’s how:</a:t>
            </a:r>
          </a:p>
          <a:p>
            <a:pPr marL="285750" indent="-285750">
              <a:buFont typeface="Arial" panose="020B0604020202020204" pitchFamily="34" charset="0"/>
              <a:buChar char="•"/>
            </a:pPr>
            <a:r>
              <a:rPr lang="en-US" b="0" dirty="0"/>
              <a:t>So far, we’ve been using just the one branch (called ‘main’)</a:t>
            </a:r>
          </a:p>
          <a:p>
            <a:pPr marL="285750" indent="-285750">
              <a:buFont typeface="Arial" panose="020B0604020202020204" pitchFamily="34" charset="0"/>
              <a:buChar char="•"/>
            </a:pPr>
            <a:r>
              <a:rPr lang="en-US" b="0" dirty="0"/>
              <a:t>To create a new branch, you can use </a:t>
            </a:r>
            <a:r>
              <a:rPr lang="en-US" dirty="0"/>
              <a:t>git branch </a:t>
            </a:r>
            <a:r>
              <a:rPr lang="en-US" dirty="0" err="1"/>
              <a:t>branchname</a:t>
            </a:r>
            <a:r>
              <a:rPr lang="en-US" b="0" dirty="0"/>
              <a:t>, or I generally use </a:t>
            </a:r>
            <a:r>
              <a:rPr lang="en-US" dirty="0"/>
              <a:t>git checkout –b </a:t>
            </a:r>
            <a:r>
              <a:rPr lang="en-US" dirty="0" err="1"/>
              <a:t>branchname</a:t>
            </a:r>
            <a:endParaRPr lang="en-US" b="0" dirty="0"/>
          </a:p>
          <a:p>
            <a:pPr marL="285750" indent="-285750">
              <a:buFont typeface="Arial" panose="020B0604020202020204" pitchFamily="34" charset="0"/>
              <a:buChar char="•"/>
            </a:pPr>
            <a:r>
              <a:rPr lang="en-US" dirty="0"/>
              <a:t>git checkout</a:t>
            </a:r>
            <a:r>
              <a:rPr lang="en-US" b="0" dirty="0"/>
              <a:t> switches you to another branch. The –b from above creates a branch and switches you to that branch in one go.</a:t>
            </a:r>
          </a:p>
          <a:p>
            <a:pPr marL="285750" indent="-285750">
              <a:buFont typeface="Arial" panose="020B0604020202020204" pitchFamily="34" charset="0"/>
              <a:buChar char="•"/>
            </a:pPr>
            <a:r>
              <a:rPr lang="en-US" b="0" dirty="0"/>
              <a:t>This allows you to work on a part of the project in isolation without disturbing the main body of code. Once it is ready, you can </a:t>
            </a:r>
            <a:r>
              <a:rPr lang="en-US" dirty="0"/>
              <a:t>merge</a:t>
            </a:r>
            <a:r>
              <a:rPr lang="en-US" b="0" dirty="0"/>
              <a:t> branches.</a:t>
            </a:r>
          </a:p>
          <a:p>
            <a:pPr marL="285750" indent="-285750">
              <a:buFont typeface="Arial" panose="020B0604020202020204" pitchFamily="34" charset="0"/>
              <a:buChar char="•"/>
            </a:pPr>
            <a:r>
              <a:rPr lang="en-US" b="0" dirty="0"/>
              <a:t>To merge a branch into the main branch, make sure you have committed all the work, and then </a:t>
            </a:r>
            <a:r>
              <a:rPr lang="en-US" dirty="0"/>
              <a:t>git checkout main</a:t>
            </a:r>
            <a:r>
              <a:rPr lang="en-US" b="0" dirty="0"/>
              <a:t> to switch back to the main branch, and run </a:t>
            </a:r>
            <a:r>
              <a:rPr lang="en-US" dirty="0"/>
              <a:t>git merge </a:t>
            </a:r>
            <a:r>
              <a:rPr lang="en-US" dirty="0" err="1"/>
              <a:t>branchname</a:t>
            </a:r>
            <a:r>
              <a:rPr lang="en-US" b="0" dirty="0"/>
              <a:t> to merge that branch into the main branch.</a:t>
            </a:r>
            <a:endParaRPr lang="en-GB" dirty="0"/>
          </a:p>
        </p:txBody>
      </p:sp>
      <p:sp>
        <p:nvSpPr>
          <p:cNvPr id="3" name="Title 2">
            <a:extLst>
              <a:ext uri="{FF2B5EF4-FFF2-40B4-BE49-F238E27FC236}">
                <a16:creationId xmlns:a16="http://schemas.microsoft.com/office/drawing/2014/main" id="{C3928949-22D3-D29A-2BBB-E1BEFB049C95}"/>
              </a:ext>
            </a:extLst>
          </p:cNvPr>
          <p:cNvSpPr>
            <a:spLocks noGrp="1"/>
          </p:cNvSpPr>
          <p:nvPr>
            <p:ph type="title"/>
          </p:nvPr>
        </p:nvSpPr>
        <p:spPr/>
        <p:txBody>
          <a:bodyPr/>
          <a:lstStyle/>
          <a:p>
            <a:r>
              <a:rPr lang="en-US" dirty="0"/>
              <a:t>Branches</a:t>
            </a:r>
            <a:endParaRPr lang="en-GB" dirty="0"/>
          </a:p>
        </p:txBody>
      </p:sp>
    </p:spTree>
    <p:extLst>
      <p:ext uri="{BB962C8B-B14F-4D97-AF65-F5344CB8AC3E}">
        <p14:creationId xmlns:p14="http://schemas.microsoft.com/office/powerpoint/2010/main" val="345499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C3A0FC-33AC-AE2C-519D-31A6D1D7D209}"/>
              </a:ext>
            </a:extLst>
          </p:cNvPr>
          <p:cNvSpPr>
            <a:spLocks noGrp="1"/>
          </p:cNvSpPr>
          <p:nvPr>
            <p:ph type="body" sz="quarter" idx="11"/>
          </p:nvPr>
        </p:nvSpPr>
        <p:spPr>
          <a:xfrm>
            <a:off x="762000" y="1904999"/>
            <a:ext cx="6477000" cy="4344971"/>
          </a:xfrm>
        </p:spPr>
        <p:txBody>
          <a:bodyPr/>
          <a:lstStyle/>
          <a:p>
            <a:pPr marL="285750" indent="-285750">
              <a:buFont typeface="Arial" panose="020B0604020202020204" pitchFamily="34" charset="0"/>
              <a:buChar char="•"/>
            </a:pPr>
            <a:r>
              <a:rPr lang="en-US" b="0" dirty="0"/>
              <a:t>The </a:t>
            </a:r>
            <a:r>
              <a:rPr lang="en-US" dirty="0"/>
              <a:t>live server </a:t>
            </a:r>
            <a:r>
              <a:rPr lang="en-US" b="0" dirty="0"/>
              <a:t>plugin in </a:t>
            </a:r>
            <a:r>
              <a:rPr lang="en-US" b="0" dirty="0" err="1"/>
              <a:t>VSCode</a:t>
            </a:r>
            <a:r>
              <a:rPr lang="en-US" b="0" dirty="0"/>
              <a:t> will let you live preview websites (using HTML/CSS/JS rather than Flask). Once installed, a ‘Go Live’ button will appear in the bottom right of </a:t>
            </a:r>
            <a:r>
              <a:rPr lang="en-US" b="0" dirty="0" err="1"/>
              <a:t>VSCode</a:t>
            </a:r>
            <a:r>
              <a:rPr lang="en-US" b="0" dirty="0"/>
              <a:t> – click it to start up the live preview.</a:t>
            </a:r>
          </a:p>
          <a:p>
            <a:pPr marL="285750" indent="-285750">
              <a:buFont typeface="Arial" panose="020B0604020202020204" pitchFamily="34" charset="0"/>
              <a:buChar char="•"/>
            </a:pPr>
            <a:r>
              <a:rPr lang="en-US" b="0" dirty="0"/>
              <a:t>If you are writing a project in C, you will need to install a C compiler to be able to compile your code! On Windows I recommend </a:t>
            </a:r>
            <a:r>
              <a:rPr lang="en-US" dirty="0"/>
              <a:t>GCC</a:t>
            </a:r>
            <a:r>
              <a:rPr lang="en-US" b="0" dirty="0"/>
              <a:t>, Mac comes with the C compiler </a:t>
            </a:r>
            <a:r>
              <a:rPr lang="en-US" dirty="0"/>
              <a:t>clang</a:t>
            </a:r>
            <a:r>
              <a:rPr lang="en-US" b="0" dirty="0"/>
              <a:t> pre-installed.</a:t>
            </a:r>
          </a:p>
          <a:p>
            <a:pPr marL="285750" indent="-285750">
              <a:buFont typeface="Arial" panose="020B0604020202020204" pitchFamily="34" charset="0"/>
              <a:buChar char="•"/>
            </a:pPr>
            <a:r>
              <a:rPr lang="en-GB" b="0" dirty="0"/>
              <a:t>Some things are far easier to install or work with in Linux. On Windows you can use </a:t>
            </a:r>
            <a:r>
              <a:rPr lang="en-GB" dirty="0"/>
              <a:t>WSL</a:t>
            </a:r>
            <a:r>
              <a:rPr lang="en-GB" b="0" dirty="0"/>
              <a:t> (Windows Subsystem for Linux) to run a Linux subsystem (99% of projects shouldn’t need this, but it certainly can be useful)</a:t>
            </a:r>
          </a:p>
          <a:p>
            <a:r>
              <a:rPr lang="en-GB" b="0" dirty="0"/>
              <a:t>Several others I can’t think of right now because I’ve been making these slides far too long lol. Maybe more to come later</a:t>
            </a:r>
            <a:r>
              <a:rPr lang="en-GB" b="0"/>
              <a:t>, think </a:t>
            </a:r>
            <a:r>
              <a:rPr lang="en-GB" b="0" dirty="0"/>
              <a:t>this is long enough for now!</a:t>
            </a:r>
          </a:p>
        </p:txBody>
      </p:sp>
      <p:sp>
        <p:nvSpPr>
          <p:cNvPr id="4" name="Title 3">
            <a:extLst>
              <a:ext uri="{FF2B5EF4-FFF2-40B4-BE49-F238E27FC236}">
                <a16:creationId xmlns:a16="http://schemas.microsoft.com/office/drawing/2014/main" id="{8D264459-A4F7-EB78-7D5B-CFE3BFF7581C}"/>
              </a:ext>
            </a:extLst>
          </p:cNvPr>
          <p:cNvSpPr>
            <a:spLocks noGrp="1"/>
          </p:cNvSpPr>
          <p:nvPr>
            <p:ph type="title"/>
          </p:nvPr>
        </p:nvSpPr>
        <p:spPr/>
        <p:txBody>
          <a:bodyPr/>
          <a:lstStyle/>
          <a:p>
            <a:r>
              <a:rPr lang="en-US" dirty="0"/>
              <a:t>Other useful tools</a:t>
            </a:r>
            <a:endParaRPr lang="en-GB" dirty="0"/>
          </a:p>
        </p:txBody>
      </p:sp>
    </p:spTree>
    <p:extLst>
      <p:ext uri="{BB962C8B-B14F-4D97-AF65-F5344CB8AC3E}">
        <p14:creationId xmlns:p14="http://schemas.microsoft.com/office/powerpoint/2010/main" val="153067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817117"/>
            <a:ext cx="9141397" cy="615553"/>
          </a:xfrm>
        </p:spPr>
        <p:txBody>
          <a:bodyPr/>
          <a:lstStyle/>
          <a:p>
            <a:pPr algn="ctr"/>
            <a:r>
              <a:rPr lang="en-US" sz="4000" b="1" dirty="0">
                <a:solidFill>
                  <a:schemeClr val="tx1"/>
                </a:solidFill>
              </a:rPr>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810566" y="1639295"/>
            <a:ext cx="9856132" cy="2131427"/>
          </a:xfrm>
        </p:spPr>
        <p:txBody>
          <a:bodyPr/>
          <a:lstStyle/>
          <a:p>
            <a:pPr algn="l"/>
            <a:r>
              <a:rPr lang="en-US" b="1" dirty="0">
                <a:solidFill>
                  <a:schemeClr val="tx1"/>
                </a:solidFill>
              </a:rPr>
              <a:t>Git</a:t>
            </a:r>
            <a:r>
              <a:rPr lang="en-US" dirty="0">
                <a:solidFill>
                  <a:schemeClr val="tx1"/>
                </a:solidFill>
              </a:rPr>
              <a:t> doesn’t work in </a:t>
            </a:r>
            <a:r>
              <a:rPr lang="en-US" dirty="0" err="1">
                <a:solidFill>
                  <a:schemeClr val="tx1"/>
                </a:solidFill>
              </a:rPr>
              <a:t>Codespaces</a:t>
            </a:r>
            <a:r>
              <a:rPr lang="en-US" dirty="0">
                <a:solidFill>
                  <a:schemeClr val="tx1"/>
                </a:solidFill>
              </a:rPr>
              <a:t> (because secretly you’ve been using it the whole time, CS50 has been doing this for you, but it doesn’t allow multiple user access, or for you to do anything manually yourself). </a:t>
            </a:r>
          </a:p>
          <a:p>
            <a:pPr algn="l"/>
            <a:endParaRPr lang="en-US" dirty="0"/>
          </a:p>
          <a:p>
            <a:pPr algn="l"/>
            <a:r>
              <a:rPr lang="en-US" dirty="0">
                <a:solidFill>
                  <a:schemeClr val="tx1"/>
                </a:solidFill>
              </a:rPr>
              <a:t>We are going to set it up in a new (but really the same) </a:t>
            </a:r>
            <a:r>
              <a:rPr lang="en-US" b="1" dirty="0">
                <a:solidFill>
                  <a:schemeClr val="tx1"/>
                </a:solidFill>
              </a:rPr>
              <a:t>IDE </a:t>
            </a:r>
            <a:r>
              <a:rPr lang="en-US" dirty="0">
                <a:solidFill>
                  <a:schemeClr val="tx1"/>
                </a:solidFill>
              </a:rPr>
              <a:t>(integrated Development Environment, you will recognize this when you see it don’t worry). </a:t>
            </a:r>
            <a:r>
              <a:rPr lang="en-US" dirty="0"/>
              <a:t>So overall we need to install the following to use Git:</a:t>
            </a:r>
            <a:endParaRPr lang="en-US" dirty="0">
              <a:solidFill>
                <a:schemeClr val="tx1"/>
              </a:solidFill>
            </a:endParaRPr>
          </a:p>
        </p:txBody>
      </p:sp>
      <p:pic>
        <p:nvPicPr>
          <p:cNvPr id="3" name="Picture 2">
            <a:extLst>
              <a:ext uri="{FF2B5EF4-FFF2-40B4-BE49-F238E27FC236}">
                <a16:creationId xmlns:a16="http://schemas.microsoft.com/office/drawing/2014/main" id="{86CA9A5B-B211-E0F9-5DC6-C3F2F13C14E2}"/>
              </a:ext>
            </a:extLst>
          </p:cNvPr>
          <p:cNvPicPr>
            <a:picLocks noChangeAspect="1"/>
          </p:cNvPicPr>
          <p:nvPr/>
        </p:nvPicPr>
        <p:blipFill>
          <a:blip r:embed="rId3"/>
          <a:stretch>
            <a:fillRect/>
          </a:stretch>
        </p:blipFill>
        <p:spPr>
          <a:xfrm>
            <a:off x="7560298" y="3262461"/>
            <a:ext cx="2271860" cy="2271860"/>
          </a:xfrm>
          <a:prstGeom prst="rect">
            <a:avLst/>
          </a:prstGeom>
        </p:spPr>
      </p:pic>
      <p:sp>
        <p:nvSpPr>
          <p:cNvPr id="5" name="TextBox 4">
            <a:extLst>
              <a:ext uri="{FF2B5EF4-FFF2-40B4-BE49-F238E27FC236}">
                <a16:creationId xmlns:a16="http://schemas.microsoft.com/office/drawing/2014/main" id="{60FE7896-FC56-B4EA-9AE3-9E73D2E68465}"/>
              </a:ext>
            </a:extLst>
          </p:cNvPr>
          <p:cNvSpPr txBox="1"/>
          <p:nvPr/>
        </p:nvSpPr>
        <p:spPr>
          <a:xfrm>
            <a:off x="1319753" y="5656082"/>
            <a:ext cx="3959257" cy="461665"/>
          </a:xfrm>
          <a:prstGeom prst="rect">
            <a:avLst/>
          </a:prstGeom>
          <a:noFill/>
        </p:spPr>
        <p:txBody>
          <a:bodyPr wrap="square" rtlCol="0">
            <a:spAutoFit/>
          </a:bodyPr>
          <a:lstStyle/>
          <a:p>
            <a:pPr algn="ctr"/>
            <a:r>
              <a:rPr lang="en-US" sz="2400" b="1" dirty="0"/>
              <a:t>Git</a:t>
            </a:r>
            <a:endParaRPr lang="en-GB" sz="2400" b="1" dirty="0"/>
          </a:p>
        </p:txBody>
      </p:sp>
      <p:sp>
        <p:nvSpPr>
          <p:cNvPr id="7" name="TextBox 6">
            <a:extLst>
              <a:ext uri="{FF2B5EF4-FFF2-40B4-BE49-F238E27FC236}">
                <a16:creationId xmlns:a16="http://schemas.microsoft.com/office/drawing/2014/main" id="{2E1DEF39-6E83-5CFC-8F7E-3973D8414E09}"/>
              </a:ext>
            </a:extLst>
          </p:cNvPr>
          <p:cNvSpPr txBox="1"/>
          <p:nvPr/>
        </p:nvSpPr>
        <p:spPr>
          <a:xfrm>
            <a:off x="7043393" y="5707804"/>
            <a:ext cx="3959257" cy="461665"/>
          </a:xfrm>
          <a:prstGeom prst="rect">
            <a:avLst/>
          </a:prstGeom>
          <a:noFill/>
        </p:spPr>
        <p:txBody>
          <a:bodyPr wrap="square" rtlCol="0">
            <a:spAutoFit/>
          </a:bodyPr>
          <a:lstStyle/>
          <a:p>
            <a:pPr algn="ctr"/>
            <a:r>
              <a:rPr lang="en-US" sz="2400" b="1" dirty="0" err="1"/>
              <a:t>VSCode</a:t>
            </a:r>
            <a:endParaRPr lang="en-GB" sz="2400" b="1" dirty="0"/>
          </a:p>
        </p:txBody>
      </p:sp>
      <p:pic>
        <p:nvPicPr>
          <p:cNvPr id="8" name="Picture 7">
            <a:extLst>
              <a:ext uri="{FF2B5EF4-FFF2-40B4-BE49-F238E27FC236}">
                <a16:creationId xmlns:a16="http://schemas.microsoft.com/office/drawing/2014/main" id="{25FF008E-0C52-67F1-70AC-3E8086141BCF}"/>
              </a:ext>
            </a:extLst>
          </p:cNvPr>
          <p:cNvPicPr>
            <a:picLocks noChangeAspect="1"/>
          </p:cNvPicPr>
          <p:nvPr/>
        </p:nvPicPr>
        <p:blipFill>
          <a:blip r:embed="rId4"/>
          <a:stretch>
            <a:fillRect/>
          </a:stretch>
        </p:blipFill>
        <p:spPr>
          <a:xfrm>
            <a:off x="2233667" y="3524655"/>
            <a:ext cx="2131427" cy="213142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761999" y="1536569"/>
            <a:ext cx="7835246" cy="4605469"/>
          </a:xfrm>
        </p:spPr>
        <p:txBody>
          <a:bodyPr>
            <a:normAutofit/>
          </a:bodyPr>
          <a:lstStyle/>
          <a:p>
            <a:pPr lvl="1"/>
            <a:r>
              <a:rPr lang="en-US" sz="2800" b="1" dirty="0">
                <a:solidFill>
                  <a:schemeClr val="tx1"/>
                </a:solidFill>
              </a:rPr>
              <a:t>Follow the instructions </a:t>
            </a:r>
            <a:r>
              <a:rPr lang="en-US" sz="2800" b="1" dirty="0">
                <a:solidFill>
                  <a:schemeClr val="tx1"/>
                </a:solidFill>
                <a:hlinkClick r:id="rId2"/>
              </a:rPr>
              <a:t>here to install Git</a:t>
            </a:r>
            <a:endParaRPr lang="en-US" sz="2800" b="1" dirty="0">
              <a:solidFill>
                <a:schemeClr val="tx1"/>
              </a:solidFill>
            </a:endParaRPr>
          </a:p>
          <a:p>
            <a:pPr lvl="1"/>
            <a:r>
              <a:rPr lang="en-US" sz="2800" b="1" dirty="0">
                <a:solidFill>
                  <a:schemeClr val="tx1"/>
                </a:solidFill>
              </a:rPr>
              <a:t>Follow the instructions </a:t>
            </a:r>
            <a:r>
              <a:rPr lang="en-US" sz="2800" b="1" dirty="0">
                <a:solidFill>
                  <a:schemeClr val="tx1"/>
                </a:solidFill>
                <a:hlinkClick r:id="rId3"/>
              </a:rPr>
              <a:t>here to install </a:t>
            </a:r>
            <a:r>
              <a:rPr lang="en-US" sz="2800" b="1" dirty="0" err="1">
                <a:solidFill>
                  <a:schemeClr val="tx1"/>
                </a:solidFill>
                <a:hlinkClick r:id="rId3"/>
              </a:rPr>
              <a:t>VSCode</a:t>
            </a:r>
            <a:endParaRPr lang="en-US" sz="2800" b="1" dirty="0">
              <a:solidFill>
                <a:schemeClr val="tx1"/>
              </a:solidFill>
            </a:endParaRPr>
          </a:p>
          <a:p>
            <a:pPr lvl="1"/>
            <a:endParaRPr lang="en-US" sz="2800" dirty="0">
              <a:solidFill>
                <a:schemeClr val="tx1"/>
              </a:solidFill>
            </a:endParaRPr>
          </a:p>
          <a:p>
            <a:pPr marL="0" lvl="1" indent="0">
              <a:buNone/>
            </a:pPr>
            <a:r>
              <a:rPr lang="en-US" sz="2400" dirty="0">
                <a:solidFill>
                  <a:schemeClr val="tx1"/>
                </a:solidFill>
              </a:rPr>
              <a:t>This is actually already enough to get going, but we are going to setup a number of other tools to help ourselves out. </a:t>
            </a:r>
          </a:p>
          <a:p>
            <a:pPr marL="0" lvl="1" indent="0">
              <a:buNone/>
            </a:pPr>
            <a:r>
              <a:rPr lang="en-US" sz="2400" dirty="0">
                <a:solidFill>
                  <a:schemeClr val="tx1"/>
                </a:solidFill>
              </a:rPr>
              <a:t>Please follow the instructions to check that git is installed (run git version in the terminal, it should give something like: </a:t>
            </a:r>
            <a:r>
              <a:rPr lang="de-DE" sz="2400" i="1" dirty="0">
                <a:solidFill>
                  <a:schemeClr val="tx1"/>
                </a:solidFill>
              </a:rPr>
              <a:t>git version 2.35.1.windows.2</a:t>
            </a:r>
            <a:r>
              <a:rPr lang="de-DE" sz="2400" dirty="0">
                <a:solidFill>
                  <a:schemeClr val="tx1"/>
                </a:solidFill>
              </a:rPr>
              <a:t>)</a:t>
            </a:r>
            <a:endParaRPr lang="en-US" sz="2400" dirty="0">
              <a:solidFill>
                <a:schemeClr val="tx1"/>
              </a:solidFill>
            </a:endParaRPr>
          </a:p>
        </p:txBody>
      </p:sp>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p:txBody>
          <a:bodyPr/>
          <a:lstStyle/>
          <a:p>
            <a:r>
              <a:rPr lang="en-US" dirty="0"/>
              <a:t>Git/</a:t>
            </a:r>
            <a:r>
              <a:rPr lang="en-US" dirty="0" err="1"/>
              <a:t>VSCode</a:t>
            </a:r>
            <a:r>
              <a:rPr lang="en-US" dirty="0"/>
              <a:t> installation</a:t>
            </a:r>
          </a:p>
        </p:txBody>
      </p:sp>
      <p:sp>
        <p:nvSpPr>
          <p:cNvPr id="2" name="TextBox 1">
            <a:extLst>
              <a:ext uri="{FF2B5EF4-FFF2-40B4-BE49-F238E27FC236}">
                <a16:creationId xmlns:a16="http://schemas.microsoft.com/office/drawing/2014/main" id="{8A6A5036-CF5C-DAF7-F30D-188E219856E8}"/>
              </a:ext>
            </a:extLst>
          </p:cNvPr>
          <p:cNvSpPr txBox="1"/>
          <p:nvPr/>
        </p:nvSpPr>
        <p:spPr>
          <a:xfrm>
            <a:off x="9200561" y="1668544"/>
            <a:ext cx="2394408"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Note</a:t>
            </a:r>
            <a:r>
              <a:rPr lang="en-US" dirty="0"/>
              <a:t>: On Mac you may need to CTRL + Click on the .pkg file to install – Mac doesn’t trust the file for some reason. Make sure you install the latest version (the website sometimes gives the wrong version as the latest, it should be 2.33 I believe).</a:t>
            </a:r>
            <a:endParaRPr lang="en-GB" dirty="0"/>
          </a:p>
        </p:txBody>
      </p:sp>
      <p:cxnSp>
        <p:nvCxnSpPr>
          <p:cNvPr id="5" name="Straight Arrow Connector 4">
            <a:extLst>
              <a:ext uri="{FF2B5EF4-FFF2-40B4-BE49-F238E27FC236}">
                <a16:creationId xmlns:a16="http://schemas.microsoft.com/office/drawing/2014/main" id="{98B4107F-1AE8-B51D-BE57-06EB31D7FF1B}"/>
              </a:ext>
            </a:extLst>
          </p:cNvPr>
          <p:cNvCxnSpPr>
            <a:cxnSpLocks/>
          </p:cNvCxnSpPr>
          <p:nvPr/>
        </p:nvCxnSpPr>
        <p:spPr>
          <a:xfrm>
            <a:off x="7975076" y="1819373"/>
            <a:ext cx="1131217" cy="2073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41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A7611-3B5E-CC00-39D8-C93ECF524D25}"/>
              </a:ext>
            </a:extLst>
          </p:cNvPr>
          <p:cNvSpPr>
            <a:spLocks noGrp="1"/>
          </p:cNvSpPr>
          <p:nvPr>
            <p:ph type="body" sz="quarter" idx="11"/>
          </p:nvPr>
        </p:nvSpPr>
        <p:spPr>
          <a:xfrm>
            <a:off x="762000" y="1905000"/>
            <a:ext cx="6477000" cy="393107"/>
          </a:xfrm>
        </p:spPr>
        <p:txBody>
          <a:bodyPr/>
          <a:lstStyle/>
          <a:p>
            <a:r>
              <a:rPr lang="en-US" dirty="0"/>
              <a:t>Opening </a:t>
            </a:r>
            <a:r>
              <a:rPr lang="en-US" dirty="0" err="1"/>
              <a:t>VSCode</a:t>
            </a:r>
            <a:r>
              <a:rPr lang="en-US" dirty="0"/>
              <a:t> should look something like this:</a:t>
            </a:r>
            <a:endParaRPr lang="en-GB" dirty="0"/>
          </a:p>
        </p:txBody>
      </p:sp>
      <p:sp>
        <p:nvSpPr>
          <p:cNvPr id="3" name="Title 2">
            <a:extLst>
              <a:ext uri="{FF2B5EF4-FFF2-40B4-BE49-F238E27FC236}">
                <a16:creationId xmlns:a16="http://schemas.microsoft.com/office/drawing/2014/main" id="{EC804391-FA82-F451-98A8-0D38A3E0DCAF}"/>
              </a:ext>
            </a:extLst>
          </p:cNvPr>
          <p:cNvSpPr>
            <a:spLocks noGrp="1"/>
          </p:cNvSpPr>
          <p:nvPr>
            <p:ph type="title"/>
          </p:nvPr>
        </p:nvSpPr>
        <p:spPr/>
        <p:txBody>
          <a:bodyPr/>
          <a:lstStyle/>
          <a:p>
            <a:r>
              <a:rPr lang="en-US" dirty="0"/>
              <a:t>What you should have so far</a:t>
            </a:r>
            <a:endParaRPr lang="en-GB" dirty="0"/>
          </a:p>
        </p:txBody>
      </p:sp>
      <p:pic>
        <p:nvPicPr>
          <p:cNvPr id="5" name="Picture 4">
            <a:extLst>
              <a:ext uri="{FF2B5EF4-FFF2-40B4-BE49-F238E27FC236}">
                <a16:creationId xmlns:a16="http://schemas.microsoft.com/office/drawing/2014/main" id="{3DE8F3FB-4008-9950-7A51-7039271540D5}"/>
              </a:ext>
            </a:extLst>
          </p:cNvPr>
          <p:cNvPicPr>
            <a:picLocks noChangeAspect="1"/>
          </p:cNvPicPr>
          <p:nvPr/>
        </p:nvPicPr>
        <p:blipFill>
          <a:blip r:embed="rId2"/>
          <a:stretch>
            <a:fillRect/>
          </a:stretch>
        </p:blipFill>
        <p:spPr>
          <a:xfrm>
            <a:off x="761211" y="2298107"/>
            <a:ext cx="6842287" cy="3612499"/>
          </a:xfrm>
          <a:prstGeom prst="rect">
            <a:avLst/>
          </a:prstGeom>
        </p:spPr>
      </p:pic>
      <p:sp>
        <p:nvSpPr>
          <p:cNvPr id="6" name="Text Placeholder 1">
            <a:extLst>
              <a:ext uri="{FF2B5EF4-FFF2-40B4-BE49-F238E27FC236}">
                <a16:creationId xmlns:a16="http://schemas.microsoft.com/office/drawing/2014/main" id="{EC926EFF-B03A-0E90-4AE9-F02AEF2757EC}"/>
              </a:ext>
            </a:extLst>
          </p:cNvPr>
          <p:cNvSpPr txBox="1">
            <a:spLocks/>
          </p:cNvSpPr>
          <p:nvPr/>
        </p:nvSpPr>
        <p:spPr>
          <a:xfrm>
            <a:off x="761211" y="5975969"/>
            <a:ext cx="6477000" cy="3931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This should look somewhat familiar!</a:t>
            </a:r>
            <a:endParaRPr lang="en-GB" dirty="0"/>
          </a:p>
        </p:txBody>
      </p:sp>
    </p:spTree>
    <p:extLst>
      <p:ext uri="{BB962C8B-B14F-4D97-AF65-F5344CB8AC3E}">
        <p14:creationId xmlns:p14="http://schemas.microsoft.com/office/powerpoint/2010/main" val="243023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CBF83B-D314-329F-E4A4-22BCAB543648}"/>
              </a:ext>
            </a:extLst>
          </p:cNvPr>
          <p:cNvSpPr>
            <a:spLocks noGrp="1"/>
          </p:cNvSpPr>
          <p:nvPr>
            <p:ph type="body" sz="quarter" idx="11"/>
          </p:nvPr>
        </p:nvSpPr>
        <p:spPr>
          <a:xfrm>
            <a:off x="761999" y="1471758"/>
            <a:ext cx="6477000" cy="866480"/>
          </a:xfrm>
        </p:spPr>
        <p:txBody>
          <a:bodyPr/>
          <a:lstStyle/>
          <a:p>
            <a:r>
              <a:rPr lang="en-US" b="0" dirty="0"/>
              <a:t>With </a:t>
            </a:r>
            <a:r>
              <a:rPr lang="en-US" dirty="0" err="1"/>
              <a:t>VSCode</a:t>
            </a:r>
            <a:r>
              <a:rPr lang="en-US" dirty="0"/>
              <a:t> </a:t>
            </a:r>
            <a:r>
              <a:rPr lang="en-US" b="0" dirty="0"/>
              <a:t>installed, you can now write code like you would in </a:t>
            </a:r>
            <a:r>
              <a:rPr lang="en-US" dirty="0" err="1"/>
              <a:t>Codespaces</a:t>
            </a:r>
            <a:r>
              <a:rPr lang="en-US" b="0" dirty="0"/>
              <a:t>. For example, hit ‘</a:t>
            </a:r>
            <a:r>
              <a:rPr lang="en-US" dirty="0"/>
              <a:t>File -&gt; New File</a:t>
            </a:r>
            <a:r>
              <a:rPr lang="en-US" b="0" dirty="0"/>
              <a:t>’ in the top left and create a txt file. </a:t>
            </a:r>
            <a:endParaRPr lang="en-GB" b="0" dirty="0"/>
          </a:p>
        </p:txBody>
      </p:sp>
      <p:sp>
        <p:nvSpPr>
          <p:cNvPr id="3" name="Title 2">
            <a:extLst>
              <a:ext uri="{FF2B5EF4-FFF2-40B4-BE49-F238E27FC236}">
                <a16:creationId xmlns:a16="http://schemas.microsoft.com/office/drawing/2014/main" id="{A41534C2-DD7E-D5E5-F975-497FA7BFBC7D}"/>
              </a:ext>
            </a:extLst>
          </p:cNvPr>
          <p:cNvSpPr>
            <a:spLocks noGrp="1"/>
          </p:cNvSpPr>
          <p:nvPr>
            <p:ph type="title"/>
          </p:nvPr>
        </p:nvSpPr>
        <p:spPr/>
        <p:txBody>
          <a:bodyPr/>
          <a:lstStyle/>
          <a:p>
            <a:r>
              <a:rPr lang="en-US" dirty="0" err="1"/>
              <a:t>VSCode</a:t>
            </a:r>
            <a:r>
              <a:rPr lang="en-US" dirty="0"/>
              <a:t> setup</a:t>
            </a:r>
            <a:endParaRPr lang="en-GB" dirty="0"/>
          </a:p>
        </p:txBody>
      </p:sp>
      <p:pic>
        <p:nvPicPr>
          <p:cNvPr id="5" name="Picture 4">
            <a:extLst>
              <a:ext uri="{FF2B5EF4-FFF2-40B4-BE49-F238E27FC236}">
                <a16:creationId xmlns:a16="http://schemas.microsoft.com/office/drawing/2014/main" id="{CCD40864-A6B9-F177-F438-6181C304ADA5}"/>
              </a:ext>
            </a:extLst>
          </p:cNvPr>
          <p:cNvPicPr>
            <a:picLocks noChangeAspect="1"/>
          </p:cNvPicPr>
          <p:nvPr/>
        </p:nvPicPr>
        <p:blipFill>
          <a:blip r:embed="rId2"/>
          <a:stretch>
            <a:fillRect/>
          </a:stretch>
        </p:blipFill>
        <p:spPr>
          <a:xfrm>
            <a:off x="4131763" y="2492221"/>
            <a:ext cx="6030332" cy="3134441"/>
          </a:xfrm>
          <a:prstGeom prst="rect">
            <a:avLst/>
          </a:prstGeom>
        </p:spPr>
      </p:pic>
      <p:sp>
        <p:nvSpPr>
          <p:cNvPr id="6" name="Text Placeholder 1">
            <a:extLst>
              <a:ext uri="{FF2B5EF4-FFF2-40B4-BE49-F238E27FC236}">
                <a16:creationId xmlns:a16="http://schemas.microsoft.com/office/drawing/2014/main" id="{CFC25065-9176-669A-2993-42EFC9719078}"/>
              </a:ext>
            </a:extLst>
          </p:cNvPr>
          <p:cNvSpPr txBox="1">
            <a:spLocks/>
          </p:cNvSpPr>
          <p:nvPr/>
        </p:nvSpPr>
        <p:spPr>
          <a:xfrm>
            <a:off x="831520" y="2492221"/>
            <a:ext cx="3168978" cy="386499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0" dirty="0"/>
              <a:t>Select </a:t>
            </a:r>
            <a:r>
              <a:rPr lang="en-US" dirty="0"/>
              <a:t>Python</a:t>
            </a:r>
            <a:r>
              <a:rPr lang="en-US" b="0" dirty="0"/>
              <a:t> as your language and write code that should print “Hello World”, and save the file as </a:t>
            </a:r>
            <a:r>
              <a:rPr lang="en-US" dirty="0"/>
              <a:t>hello.py</a:t>
            </a:r>
          </a:p>
          <a:p>
            <a:pPr fontAlgn="auto">
              <a:spcAft>
                <a:spcPts val="0"/>
              </a:spcAft>
            </a:pPr>
            <a:r>
              <a:rPr lang="en-US" b="0" dirty="0"/>
              <a:t>To run this in </a:t>
            </a:r>
            <a:r>
              <a:rPr lang="en-US" b="0" dirty="0" err="1"/>
              <a:t>Codespaces</a:t>
            </a:r>
            <a:r>
              <a:rPr lang="en-US" b="0" dirty="0"/>
              <a:t>, we used the terminal to run this with ‘</a:t>
            </a:r>
            <a:r>
              <a:rPr lang="en-US" dirty="0"/>
              <a:t>python hello.py</a:t>
            </a:r>
            <a:r>
              <a:rPr lang="en-US" b="0" dirty="0"/>
              <a:t>’. If you try this on Windows it will fail, saying you do not have Python installed. It may work on Mac as it comes with Python, but it too is missing a bunch of things you may need for your final project (e.g. flask).</a:t>
            </a:r>
            <a:endParaRPr lang="en-GB" b="0" dirty="0"/>
          </a:p>
        </p:txBody>
      </p:sp>
    </p:spTree>
    <p:extLst>
      <p:ext uri="{BB962C8B-B14F-4D97-AF65-F5344CB8AC3E}">
        <p14:creationId xmlns:p14="http://schemas.microsoft.com/office/powerpoint/2010/main" val="90467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C4720F-01A3-0B36-8C1F-29E7BA8FFB52}"/>
              </a:ext>
            </a:extLst>
          </p:cNvPr>
          <p:cNvSpPr>
            <a:spLocks noGrp="1"/>
          </p:cNvSpPr>
          <p:nvPr>
            <p:ph type="body" sz="quarter" idx="11"/>
          </p:nvPr>
        </p:nvSpPr>
        <p:spPr>
          <a:xfrm>
            <a:off x="762000" y="1905000"/>
            <a:ext cx="4658412" cy="3820266"/>
          </a:xfrm>
        </p:spPr>
        <p:txBody>
          <a:bodyPr>
            <a:normAutofit/>
          </a:bodyPr>
          <a:lstStyle/>
          <a:p>
            <a:r>
              <a:rPr lang="en-US" sz="2400" dirty="0"/>
              <a:t>Even if you are on Mac</a:t>
            </a:r>
            <a:r>
              <a:rPr lang="en-US" sz="2400" b="0" dirty="0"/>
              <a:t>, I recommend </a:t>
            </a:r>
            <a:r>
              <a:rPr lang="en-US" sz="2400" dirty="0"/>
              <a:t>installing Python again</a:t>
            </a:r>
            <a:r>
              <a:rPr lang="en-US" sz="2400" b="0" dirty="0"/>
              <a:t>. Macs ship with Python 2.7, which is well out of date. To install Python, </a:t>
            </a:r>
            <a:r>
              <a:rPr lang="en-US" sz="2400" dirty="0">
                <a:hlinkClick r:id="rId2"/>
              </a:rPr>
              <a:t>follow the instructions here</a:t>
            </a:r>
            <a:r>
              <a:rPr lang="en-US" sz="2400" dirty="0"/>
              <a:t> </a:t>
            </a:r>
          </a:p>
          <a:p>
            <a:r>
              <a:rPr lang="en-US" sz="2400" u="sng" dirty="0"/>
              <a:t>If on Windows, please tick the ‘add to PATH’ option</a:t>
            </a:r>
            <a:r>
              <a:rPr lang="en-US" sz="2400" dirty="0"/>
              <a:t>. If you forget to do this, please see the next slide.</a:t>
            </a:r>
          </a:p>
        </p:txBody>
      </p:sp>
      <p:sp>
        <p:nvSpPr>
          <p:cNvPr id="3" name="Title 2">
            <a:extLst>
              <a:ext uri="{FF2B5EF4-FFF2-40B4-BE49-F238E27FC236}">
                <a16:creationId xmlns:a16="http://schemas.microsoft.com/office/drawing/2014/main" id="{EB49E2B5-986F-700E-0413-74ABB4A38132}"/>
              </a:ext>
            </a:extLst>
          </p:cNvPr>
          <p:cNvSpPr>
            <a:spLocks noGrp="1"/>
          </p:cNvSpPr>
          <p:nvPr>
            <p:ph type="title"/>
          </p:nvPr>
        </p:nvSpPr>
        <p:spPr/>
        <p:txBody>
          <a:bodyPr/>
          <a:lstStyle/>
          <a:p>
            <a:r>
              <a:rPr lang="en-US" dirty="0"/>
              <a:t>Python installation</a:t>
            </a:r>
            <a:endParaRPr lang="en-GB" dirty="0"/>
          </a:p>
        </p:txBody>
      </p:sp>
      <p:pic>
        <p:nvPicPr>
          <p:cNvPr id="5" name="Picture 4">
            <a:extLst>
              <a:ext uri="{FF2B5EF4-FFF2-40B4-BE49-F238E27FC236}">
                <a16:creationId xmlns:a16="http://schemas.microsoft.com/office/drawing/2014/main" id="{425F0D17-8E2D-02EC-9DC3-1679EBD457F1}"/>
              </a:ext>
            </a:extLst>
          </p:cNvPr>
          <p:cNvPicPr>
            <a:picLocks noChangeAspect="1"/>
          </p:cNvPicPr>
          <p:nvPr/>
        </p:nvPicPr>
        <p:blipFill>
          <a:blip r:embed="rId3"/>
          <a:stretch>
            <a:fillRect/>
          </a:stretch>
        </p:blipFill>
        <p:spPr>
          <a:xfrm>
            <a:off x="5489500" y="1754902"/>
            <a:ext cx="6416596" cy="3970364"/>
          </a:xfrm>
          <a:prstGeom prst="rect">
            <a:avLst/>
          </a:prstGeom>
        </p:spPr>
      </p:pic>
      <p:sp>
        <p:nvSpPr>
          <p:cNvPr id="4" name="Arrow: Up 3">
            <a:extLst>
              <a:ext uri="{FF2B5EF4-FFF2-40B4-BE49-F238E27FC236}">
                <a16:creationId xmlns:a16="http://schemas.microsoft.com/office/drawing/2014/main" id="{FC476053-BC70-369B-ACF8-01603AAF1B3B}"/>
              </a:ext>
            </a:extLst>
          </p:cNvPr>
          <p:cNvSpPr/>
          <p:nvPr/>
        </p:nvSpPr>
        <p:spPr>
          <a:xfrm>
            <a:off x="7022181" y="5524107"/>
            <a:ext cx="660664" cy="8201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096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E1256-8396-3929-47F9-1811C637A370}"/>
              </a:ext>
            </a:extLst>
          </p:cNvPr>
          <p:cNvSpPr>
            <a:spLocks noGrp="1"/>
          </p:cNvSpPr>
          <p:nvPr>
            <p:ph type="body" sz="quarter" idx="11"/>
          </p:nvPr>
        </p:nvSpPr>
        <p:spPr>
          <a:xfrm>
            <a:off x="761999" y="2008695"/>
            <a:ext cx="6477000" cy="3276600"/>
          </a:xfrm>
        </p:spPr>
        <p:txBody>
          <a:bodyPr>
            <a:normAutofit/>
          </a:bodyPr>
          <a:lstStyle/>
          <a:p>
            <a:r>
              <a:rPr lang="en-US" sz="2800" b="0" dirty="0"/>
              <a:t>If you are on Windows, you may need to add Python to your </a:t>
            </a:r>
            <a:r>
              <a:rPr lang="en-US" sz="2800" b="0" i="1" dirty="0"/>
              <a:t>environment variables</a:t>
            </a:r>
            <a:r>
              <a:rPr lang="en-US" sz="2800" b="0" dirty="0"/>
              <a:t>. You can </a:t>
            </a:r>
            <a:r>
              <a:rPr lang="en-US" sz="2800" b="0" dirty="0">
                <a:hlinkClick r:id="rId2"/>
              </a:rPr>
              <a:t>follow the instructions here</a:t>
            </a:r>
            <a:r>
              <a:rPr lang="en-US" sz="2800" b="0" dirty="0"/>
              <a:t> or </a:t>
            </a:r>
            <a:r>
              <a:rPr lang="en-US" sz="2800" b="0" dirty="0">
                <a:hlinkClick r:id="rId3"/>
              </a:rPr>
              <a:t>with more images here</a:t>
            </a:r>
            <a:r>
              <a:rPr lang="en-US" sz="2800" b="0" dirty="0"/>
              <a:t>.</a:t>
            </a:r>
          </a:p>
          <a:p>
            <a:r>
              <a:rPr lang="en-US" sz="2800" b="0" dirty="0"/>
              <a:t>This can be kind of annoying, so if stuck please Slack me </a:t>
            </a:r>
            <a:r>
              <a:rPr lang="en-US" sz="2800" b="0" dirty="0">
                <a:sym typeface="Wingdings" panose="05000000000000000000" pitchFamily="2" charset="2"/>
              </a:rPr>
              <a:t>:) </a:t>
            </a:r>
            <a:endParaRPr lang="en-GB" sz="2800" b="0" dirty="0"/>
          </a:p>
        </p:txBody>
      </p:sp>
      <p:sp>
        <p:nvSpPr>
          <p:cNvPr id="3" name="Title 2">
            <a:extLst>
              <a:ext uri="{FF2B5EF4-FFF2-40B4-BE49-F238E27FC236}">
                <a16:creationId xmlns:a16="http://schemas.microsoft.com/office/drawing/2014/main" id="{F7EB830D-4880-1237-53EF-3927303D17FC}"/>
              </a:ext>
            </a:extLst>
          </p:cNvPr>
          <p:cNvSpPr>
            <a:spLocks noGrp="1"/>
          </p:cNvSpPr>
          <p:nvPr>
            <p:ph type="title"/>
          </p:nvPr>
        </p:nvSpPr>
        <p:spPr/>
        <p:txBody>
          <a:bodyPr/>
          <a:lstStyle/>
          <a:p>
            <a:r>
              <a:rPr lang="en-US" dirty="0"/>
              <a:t>Adding Python to PATH (Windows only)</a:t>
            </a:r>
            <a:endParaRPr lang="en-GB" dirty="0"/>
          </a:p>
        </p:txBody>
      </p:sp>
    </p:spTree>
    <p:extLst>
      <p:ext uri="{BB962C8B-B14F-4D97-AF65-F5344CB8AC3E}">
        <p14:creationId xmlns:p14="http://schemas.microsoft.com/office/powerpoint/2010/main" val="219873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3.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201</TotalTime>
  <Words>2764</Words>
  <Application>Microsoft Office PowerPoint</Application>
  <PresentationFormat>Widescreen</PresentationFormat>
  <Paragraphs>183</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Courier New</vt:lpstr>
      <vt:lpstr>Segoe UI</vt:lpstr>
      <vt:lpstr>1_Office Theme</vt:lpstr>
      <vt:lpstr>Andrew’s (mega scuffed) guide to Git &amp; setting up for final projects</vt:lpstr>
      <vt:lpstr>Structure</vt:lpstr>
      <vt:lpstr>Git? Quoi?</vt:lpstr>
      <vt:lpstr>Overview</vt:lpstr>
      <vt:lpstr>Git/VSCode installation</vt:lpstr>
      <vt:lpstr>What you should have so far</vt:lpstr>
      <vt:lpstr>VSCode setup</vt:lpstr>
      <vt:lpstr>Python installation</vt:lpstr>
      <vt:lpstr>Adding Python to PATH (Windows only)</vt:lpstr>
      <vt:lpstr>Final Python steps</vt:lpstr>
      <vt:lpstr>Where we are (1)</vt:lpstr>
      <vt:lpstr>GitHub</vt:lpstr>
      <vt:lpstr>GitHub setup</vt:lpstr>
      <vt:lpstr>Configuring Python</vt:lpstr>
      <vt:lpstr>Configuring Git</vt:lpstr>
      <vt:lpstr>Where we are (2)</vt:lpstr>
      <vt:lpstr>Configuring Git &amp; GitHub</vt:lpstr>
      <vt:lpstr>Setting up GitHub (1)</vt:lpstr>
      <vt:lpstr>Setting up GitHub (2)</vt:lpstr>
      <vt:lpstr>Where we are (3)</vt:lpstr>
      <vt:lpstr>Creating our first GitHub repository</vt:lpstr>
      <vt:lpstr>1: Create a repository</vt:lpstr>
      <vt:lpstr>2: Setup repository</vt:lpstr>
      <vt:lpstr>Result</vt:lpstr>
      <vt:lpstr>3: Clone repository</vt:lpstr>
      <vt:lpstr>4: Find the folder</vt:lpstr>
      <vt:lpstr>5: Clone repository</vt:lpstr>
      <vt:lpstr>6: Work in that folder!</vt:lpstr>
      <vt:lpstr>Git basics </vt:lpstr>
      <vt:lpstr>Git basics </vt:lpstr>
      <vt:lpstr>Git example (1)</vt:lpstr>
      <vt:lpstr>Git example (2)</vt:lpstr>
      <vt:lpstr>Git example (3)</vt:lpstr>
      <vt:lpstr>GitHub: Adding Collaborators</vt:lpstr>
      <vt:lpstr>GitHub: Adding Collaborators</vt:lpstr>
      <vt:lpstr>GitHub: Collaboration</vt:lpstr>
      <vt:lpstr>Git tips</vt:lpstr>
      <vt:lpstr>Branches</vt:lpstr>
      <vt:lpstr>Other useful tools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Andrew’s (mega scuffed) guide to Git</dc:title>
  <dc:subject/>
  <dc:creator>Andrew Holmes</dc:creator>
  <cp:keywords/>
  <dc:description/>
  <cp:lastModifiedBy>Andrew Holmes</cp:lastModifiedBy>
  <cp:revision>1</cp:revision>
  <dcterms:created xsi:type="dcterms:W3CDTF">2022-11-23T03:18:34Z</dcterms:created>
  <dcterms:modified xsi:type="dcterms:W3CDTF">2022-11-24T05:45:33Z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