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svg" ContentType="image/svg"/>
  <Default Extension="emf" ContentType="image/x-emf"/>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0.11-->
<p:presentation xmlns:r="http://schemas.openxmlformats.org/officeDocument/2006/relationships" xmlns:a="http://schemas.openxmlformats.org/drawingml/2006/main"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5"/>
  </p:notesMasterIdLst>
  <p:sldIdLst>
    <p:sldId id="258" r:id="rId6"/>
    <p:sldId id="260" r:id="rId7"/>
    <p:sldId id="262" r:id="rId8"/>
    <p:sldId id="264" r:id="rId9"/>
    <p:sldId id="266" r:id="rId10"/>
    <p:sldId id="268" r:id="rId11"/>
    <p:sldId id="270" r:id="rId12"/>
    <p:sldId id="272" r:id="rId13"/>
    <p:sldId id="274" r:id="rId14"/>
    <p:sldId id="276" r:id="rId15"/>
    <p:sldId id="278" r:id="rId16"/>
    <p:sldId id="280" r:id="rId17"/>
    <p:sldId id="282" r:id="rId18"/>
    <p:sldId id="284" r:id="rId19"/>
    <p:sldId id="286" r:id="rId20"/>
    <p:sldId id="288" r:id="rId21"/>
    <p:sldId id="290" r:id="rId22"/>
    <p:sldId id="292" r:id="rId23"/>
    <p:sldId id="294" r:id="rId24"/>
    <p:sldId id="296" r:id="rId25"/>
    <p:sldId id="298" r:id="rId26"/>
    <p:sldId id="300" r:id="rId27"/>
    <p:sldId id="302" r:id="rId28"/>
    <p:sldId id="304" r:id="rId29"/>
    <p:sldId id="306" r:id="rId30"/>
    <p:sldId id="308" r:id="rId31"/>
    <p:sldId id="310" r:id="rId32"/>
    <p:sldId id="312" r:id="rId33"/>
    <p:sldId id="314" r:id="rId34"/>
    <p:sldId id="316" r:id="rId35"/>
    <p:sldId id="318" r:id="rId36"/>
  </p:sldIdLst>
  <p:sldSz cx="12192000" cy="6858000"/>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varScale="1">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slideMaster" Target="slideMasters/slideMaster2.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slideMaster" Target="slideMasters/slideMaster3.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tags" Target="tags/tag1.xml" /><Relationship Id="rId38" Type="http://schemas.openxmlformats.org/officeDocument/2006/relationships/presProps" Target="presProps.xml" /><Relationship Id="rId39" Type="http://schemas.openxmlformats.org/officeDocument/2006/relationships/viewProps" Target="viewProps.xml" /><Relationship Id="rId4" Type="http://schemas.openxmlformats.org/officeDocument/2006/relationships/slideMaster" Target="slideMasters/slideMaster4.xml" /><Relationship Id="rId40" Type="http://schemas.openxmlformats.org/officeDocument/2006/relationships/theme" Target="theme/theme1.xml" /><Relationship Id="rId41" Type="http://schemas.openxmlformats.org/officeDocument/2006/relationships/tableStyles" Target="tableStyles.xml" /><Relationship Id="rId5" Type="http://schemas.openxmlformats.org/officeDocument/2006/relationships/notesMaster" Target="notesMasters/notesMaster1.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DE8860-D534-461C-B7C4-4306F9DFD5E9}" type="datetimeFigureOut">
              <a:t>2/8/2022</a:t>
            </a:fld>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rPr smtClean="0"/>
              <a:t>First Level</a:t>
            </a:r>
          </a:p>
          <a:p>
            <a:pPr lvl="1"/>
            <a:r>
              <a:rPr smtClean="0"/>
              <a:t>Second Level</a:t>
            </a:r>
          </a:p>
          <a:p>
            <a:pPr lvl="2"/>
            <a:r>
              <a:rPr smtClean="0"/>
              <a:t>Third level</a:t>
            </a:r>
          </a:p>
          <a:p>
            <a:pPr lvl="3"/>
            <a:r>
              <a:rPr smtClean="0"/>
              <a:t>Fourth level</a:t>
            </a:r>
          </a:p>
          <a:p>
            <a:pPr lvl="4"/>
            <a:r>
              <a:rPr smtClean="0"/>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784E36-88EE-47CC-BB7C-D5E69B13317A}" type="slidenum">
              <a:rPr smtClean="0"/>
              <a:t>‹#›</a:t>
            </a:fld>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 Id="rId3" Type="http://schemas.openxmlformats.org/officeDocument/2006/relationships/hyperlink" Target="https://www.youtube.com/watch?v=yyQM70vi7V8" TargetMode="Externa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 Id="rId3" Type="http://schemas.openxmlformats.org/officeDocument/2006/relationships/hyperlink" Target="https://www.python.org/downloads/?azure-portal=true" TargetMode="External" /><Relationship Id="rId4" Type="http://schemas.openxmlformats.org/officeDocument/2006/relationships/hyperlink" Target="https://www.microsoft.com/store/top-free/apps/pc?category=Developer+tools%5cDevelopment+kits?azure-portal=true" TargetMode="Externa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5.xml" /><Relationship Id="rId2" Type="http://schemas.openxmlformats.org/officeDocument/2006/relationships/notesMaster" Target="../notesMasters/notesMaster1.xml" /><Relationship Id="rId3" Type="http://schemas.openxmlformats.org/officeDocument/2006/relationships/hyperlink" Target="https://code.visualstudio.com/?azure-portal=true" TargetMode="External" /><Relationship Id="rId4" Type="http://schemas.openxmlformats.org/officeDocument/2006/relationships/hyperlink" Target="https://code.visualstudio.com/docs/getstarted/introvideos?azure-portal=true" TargetMode="External" /></Relationships>
</file>

<file path=ppt/notesSlides/_rels/notesSlide15.xml.rels>&#65279;<?xml version="1.0" encoding="utf-8" standalone="yes"?><Relationships xmlns="http://schemas.openxmlformats.org/package/2006/relationships"><Relationship Id="rId1" Type="http://schemas.openxmlformats.org/officeDocument/2006/relationships/slide" Target="../slides/slide16.xml" /><Relationship Id="rId2" Type="http://schemas.openxmlformats.org/officeDocument/2006/relationships/notesMaster" Target="../notesMasters/notesMaster1.xml" /><Relationship Id="rId3" Type="http://schemas.openxmlformats.org/officeDocument/2006/relationships/hyperlink" Target="https://marketplace.visualstudio.com/items?itemName=ms-toolsai.jupyter?azure-portal=true" TargetMode="External" /><Relationship Id="rId4" Type="http://schemas.openxmlformats.org/officeDocument/2006/relationships/hyperlink" Target="https://wikipedia.org/wiki/Kernel_(operating_system)?azure-portal=true" TargetMode="External" /></Relationships>
</file>

<file path=ppt/notesSlides/_rels/notesSlide16.xml.rels>&#65279;<?xml version="1.0" encoding="utf-8" standalone="yes"?><Relationships xmlns="http://schemas.openxmlformats.org/package/2006/relationships"><Relationship Id="rId1" Type="http://schemas.openxmlformats.org/officeDocument/2006/relationships/slide" Target="../slides/slide17.xml" /><Relationship Id="rId2" Type="http://schemas.openxmlformats.org/officeDocument/2006/relationships/notesMaster" Target="../notesMasters/notesMaster1.xml" /></Relationships>
</file>

<file path=ppt/notesSlides/_rels/notesSlide17.xml.rels>&#65279;<?xml version="1.0" encoding="utf-8" standalone="yes"?><Relationships xmlns="http://schemas.openxmlformats.org/package/2006/relationships"><Relationship Id="rId1" Type="http://schemas.openxmlformats.org/officeDocument/2006/relationships/slide" Target="../slides/slide18.xml" /><Relationship Id="rId2" Type="http://schemas.openxmlformats.org/officeDocument/2006/relationships/notesMaster" Target="../notesMasters/notesMaster1.xml" /></Relationships>
</file>

<file path=ppt/notesSlides/_rels/notesSlide18.xml.rels>&#65279;<?xml version="1.0" encoding="utf-8" standalone="yes"?><Relationships xmlns="http://schemas.openxmlformats.org/package/2006/relationships"><Relationship Id="rId1" Type="http://schemas.openxmlformats.org/officeDocument/2006/relationships/slide" Target="../slides/slide19.xml" /><Relationship Id="rId2" Type="http://schemas.openxmlformats.org/officeDocument/2006/relationships/notesMaster" Target="../notesMasters/notesMaster1.xml" /></Relationships>
</file>

<file path=ppt/notesSlides/_rels/notesSlide19.xml.rels>&#65279;<?xml version="1.0" encoding="utf-8" standalone="yes"?><Relationships xmlns="http://schemas.openxmlformats.org/package/2006/relationships"><Relationship Id="rId1" Type="http://schemas.openxmlformats.org/officeDocument/2006/relationships/slide" Target="../slides/slide20.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20.xml.rels>&#65279;<?xml version="1.0" encoding="utf-8" standalone="yes"?><Relationships xmlns="http://schemas.openxmlformats.org/package/2006/relationships"><Relationship Id="rId1" Type="http://schemas.openxmlformats.org/officeDocument/2006/relationships/slide" Target="../slides/slide21.xml" /><Relationship Id="rId2" Type="http://schemas.openxmlformats.org/officeDocument/2006/relationships/notesMaster" Target="../notesMasters/notesMaster1.xml" /></Relationships>
</file>

<file path=ppt/notesSlides/_rels/notesSlide21.xml.rels>&#65279;<?xml version="1.0" encoding="utf-8" standalone="yes"?><Relationships xmlns="http://schemas.openxmlformats.org/package/2006/relationships"><Relationship Id="rId1" Type="http://schemas.openxmlformats.org/officeDocument/2006/relationships/slide" Target="../slides/slide22.xml" /><Relationship Id="rId2" Type="http://schemas.openxmlformats.org/officeDocument/2006/relationships/notesMaster" Target="../notesMasters/notesMaster1.xml" /></Relationships>
</file>

<file path=ppt/notesSlides/_rels/notesSlide22.xml.rels>&#65279;<?xml version="1.0" encoding="utf-8" standalone="yes"?><Relationships xmlns="http://schemas.openxmlformats.org/package/2006/relationships"><Relationship Id="rId1" Type="http://schemas.openxmlformats.org/officeDocument/2006/relationships/slide" Target="../slides/slide23.xml" /><Relationship Id="rId2" Type="http://schemas.openxmlformats.org/officeDocument/2006/relationships/notesMaster" Target="../notesMasters/notesMaster1.xml" /></Relationships>
</file>

<file path=ppt/notesSlides/_rels/notesSlide23.xml.rels>&#65279;<?xml version="1.0" encoding="utf-8" standalone="yes"?><Relationships xmlns="http://schemas.openxmlformats.org/package/2006/relationships"><Relationship Id="rId1" Type="http://schemas.openxmlformats.org/officeDocument/2006/relationships/slide" Target="../slides/slide24.xml" /><Relationship Id="rId2" Type="http://schemas.openxmlformats.org/officeDocument/2006/relationships/notesMaster" Target="../notesMasters/notesMaster1.xml" /></Relationships>
</file>

<file path=ppt/notesSlides/_rels/notesSlide24.xml.rels>&#65279;<?xml version="1.0" encoding="utf-8" standalone="yes"?><Relationships xmlns="http://schemas.openxmlformats.org/package/2006/relationships"><Relationship Id="rId1" Type="http://schemas.openxmlformats.org/officeDocument/2006/relationships/slide" Target="../slides/slide25.xml" /><Relationship Id="rId2" Type="http://schemas.openxmlformats.org/officeDocument/2006/relationships/notesMaster" Target="../notesMasters/notesMaster1.xml" /></Relationships>
</file>

<file path=ppt/notesSlides/_rels/notesSlide25.xml.rels>&#65279;<?xml version="1.0" encoding="utf-8" standalone="yes"?><Relationships xmlns="http://schemas.openxmlformats.org/package/2006/relationships"><Relationship Id="rId1" Type="http://schemas.openxmlformats.org/officeDocument/2006/relationships/slide" Target="../slides/slide26.xml" /><Relationship Id="rId2" Type="http://schemas.openxmlformats.org/officeDocument/2006/relationships/notesMaster" Target="../notesMasters/notesMaster1.xml" /></Relationships>
</file>

<file path=ppt/notesSlides/_rels/notesSlide26.xml.rels>&#65279;<?xml version="1.0" encoding="utf-8" standalone="yes"?><Relationships xmlns="http://schemas.openxmlformats.org/package/2006/relationships"><Relationship Id="rId1" Type="http://schemas.openxmlformats.org/officeDocument/2006/relationships/slide" Target="../slides/slide27.xml" /><Relationship Id="rId2" Type="http://schemas.openxmlformats.org/officeDocument/2006/relationships/notesMaster" Target="../notesMasters/notesMaster1.xml" /></Relationships>
</file>

<file path=ppt/notesSlides/_rels/notesSlide27.xml.rels>&#65279;<?xml version="1.0" encoding="utf-8" standalone="yes"?><Relationships xmlns="http://schemas.openxmlformats.org/package/2006/relationships"><Relationship Id="rId1" Type="http://schemas.openxmlformats.org/officeDocument/2006/relationships/slide" Target="../slides/slide28.xml" /><Relationship Id="rId2" Type="http://schemas.openxmlformats.org/officeDocument/2006/relationships/notesMaster" Target="../notesMasters/notesMaster1.xml" /></Relationships>
</file>

<file path=ppt/notesSlides/_rels/notesSlide28.xml.rels>&#65279;<?xml version="1.0" encoding="utf-8" standalone="yes"?><Relationships xmlns="http://schemas.openxmlformats.org/package/2006/relationships"><Relationship Id="rId1" Type="http://schemas.openxmlformats.org/officeDocument/2006/relationships/slide" Target="../slides/slide29.xml" /><Relationship Id="rId2" Type="http://schemas.openxmlformats.org/officeDocument/2006/relationships/notesMaster" Target="../notesMasters/notesMaster1.xml" /></Relationships>
</file>

<file path=ppt/notesSlides/_rels/notesSlide29.xml.rels>&#65279;<?xml version="1.0" encoding="utf-8" standalone="yes"?><Relationships xmlns="http://schemas.openxmlformats.org/package/2006/relationships"><Relationship Id="rId1" Type="http://schemas.openxmlformats.org/officeDocument/2006/relationships/slide" Target="../slides/slide30.xml" /><Relationship Id="rId2" Type="http://schemas.openxmlformats.org/officeDocument/2006/relationships/notesMaster" Target="../notesMasters/notesMaster1.xml" /><Relationship Id="rId3" Type="http://schemas.openxmlformats.org/officeDocument/2006/relationships/hyperlink" Target="https://github.com/jupyter/jupyter/wiki/A-gallery-of-interesting-Jupyter-Notebooks?azure-portal=true" TargetMode="Externa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Take advantage of notebooks as a tool to create a more interactive learning experience.</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There are many ways to run notebooks. You can run them right within this environment, on Microsoft Learn, and in fact in several of this path's modules you will run notebooks. In this module, however, you will learn how to get set up to run notebooks locally by using Visual Studio Code.</a:t>
            </a:r>
          </a:p>
          <a:p/>
          <a:p>
            <a:pPr>
              <a:spcBef>
                <a:spcPct val="43750"/>
              </a:spcBef>
              <a:spcAft>
                <a:spcPct val="43750"/>
              </a:spcAft>
            </a:pPr>
            <a:r>
              <a:t>Before we start, take a look at this </a:t>
            </a:r>
            <a:r>
              <a:rPr>
                <a:hlinkClick r:id="rId3"/>
              </a:rPr>
              <a:t>video tutorial</a:t>
            </a:r>
            <a:r>
              <a:t> on YouTube. The video explains how to download Python, get set up in Visual Studio Code, and run a notebook locally.</a:t>
            </a:r>
          </a:p>
          <a:p/>
          <a:p>
            <a:pPr>
              <a:spcBef>
                <a:spcPct val="43750"/>
              </a:spcBef>
              <a:spcAft>
                <a:spcPct val="43750"/>
              </a:spcAft>
            </a:pPr>
            <a:r>
              <a:t>To start building your notebook, you need to have the following software available on your computer:</a:t>
            </a:r>
          </a:p>
          <a:p/>
          <a:p>
            <a:r>
              <a:t>Python</a:t>
            </a:r>
          </a:p>
          <a:p/>
          <a:p>
            <a:r>
              <a:t>Visual Studio Code</a:t>
            </a:r>
          </a:p>
          <a:p/>
          <a:p>
            <a:r>
              <a:t>Visual Studio Code Jupyter extension</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If you don't have Python installed on your computer, you need to download it. On a Mac, go to </a:t>
            </a:r>
            <a:r>
              <a:rPr>
                <a:hlinkClick r:id="rId3"/>
              </a:rPr>
              <a:t>Python.org</a:t>
            </a:r>
            <a:r>
              <a:t> to install the latest version compatible with your operating system. On Windows, go to the </a:t>
            </a:r>
            <a:r>
              <a:rPr>
                <a:hlinkClick r:id="rId4"/>
              </a:rPr>
              <a:t>Microsoft Store</a:t>
            </a:r>
            <a:r>
              <a:t> to download the most recent version.</a:t>
            </a:r>
          </a:p>
          <a:p/>
          <a:p>
            <a:pPr>
              <a:spcBef>
                <a:spcPct val="43750"/>
              </a:spcBef>
              <a:spcAft>
                <a:spcPct val="43750"/>
              </a:spcAft>
            </a:pPr>
            <a:r>
              <a:t>If you already have Python installed, you might need to update your installation to the latest version. Make sure you have Python 3 by typing python3 --version in your terminal or command line. If it is installed, the version will be displayed.</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Next, install </a:t>
            </a:r>
            <a:r>
              <a:rPr>
                <a:hlinkClick r:id="rId3"/>
              </a:rPr>
              <a:t>Visual Studio Code</a:t>
            </a:r>
            <a:r>
              <a:t>. When the installation is complete, configure it to your liking. There are several good videos on setting things up in the </a:t>
            </a:r>
            <a:r>
              <a:rPr>
                <a:hlinkClick r:id="rId4"/>
              </a:rPr>
              <a:t>Visual Studio Code documentation</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When these two installations are complete, you'll then need to install a Visual Studio Code </a:t>
            </a:r>
            <a:r>
              <a:rPr>
                <a:hlinkClick r:id="rId3"/>
              </a:rPr>
              <a:t>extension</a:t>
            </a:r>
            <a:r>
              <a:t>. This extension allows you to run Jupyter notebooks from within Visual Studio Code by using a </a:t>
            </a:r>
            <a:r>
              <a:rPr i="1"/>
              <a:t>kernel</a:t>
            </a:r>
            <a:r>
              <a:t>. A </a:t>
            </a:r>
            <a:r>
              <a:rPr>
                <a:hlinkClick r:id="rId4"/>
              </a:rPr>
              <a:t>kernel</a:t>
            </a:r>
            <a:r>
              <a:t> in Visual Studio Code helps you activate an Anaconda environment, so you can run your notebooks by using your Python installation.</a:t>
            </a:r>
          </a:p>
          <a:p/>
          <a:p>
            <a:pPr>
              <a:spcBef>
                <a:spcPct val="43750"/>
              </a:spcBef>
              <a:spcAft>
                <a:spcPct val="43750"/>
              </a:spcAft>
            </a:pPr>
            <a:r>
              <a:t>In Visual Studio Code, from extensions panel on the left, search for </a:t>
            </a:r>
            <a:r>
              <a:rPr i="1"/>
              <a:t>Jupyter</a:t>
            </a:r>
            <a:r>
              <a:t> by Microsoft. To install this extension, select </a:t>
            </a:r>
            <a:r>
              <a:rPr b="1"/>
              <a:t>Install</a:t>
            </a:r>
            <a:r>
              <a:t>.</a:t>
            </a:r>
          </a:p>
          <a:p/>
          <a:p>
            <a:pPr>
              <a:spcBef>
                <a:spcPct val="43750"/>
              </a:spcBef>
              <a:spcAft>
                <a:spcPct val="43750"/>
              </a:spcAft>
            </a:pPr>
            <a:r>
              <a:t>Now that you have the three elements of your workspace set up, you can start working with Jupyter notebooks in Visual Studio Code.</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https://docs.microsoft.com/en-us/learn/modules/learn-pr/3-exercise-run-notebook </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https://docs.microsoft.com/en-us/learn/modules/learn-pr/3-exercise-run-notebook</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https://docs.microsoft.com/en-us/learn/modules/learn-pr/4-exercise-advanced-commands </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https://docs.microsoft.com/en-us/learn/modules/learn-pr/4-exercise-advanced-commands</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The .ipynb file extension refers to *iPython Notebook*, now called a Jupyter notebook.</a:t>
            </a: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The .ipynb file extension refers to *iPython Notebook*, now called a Jupyter notebook.</a:t>
            </a: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In addition to many other elements, equations, UI elements, charts, and graphs are types of elements in an interactive notebook.</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In addition to many other elements, equations, UI elements, charts, and graphs are types of elements in an interactive notebook.</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You can use a Markdown content block in a Jupyter notebook.</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You can use a Markdown content block in a Jupyter notebook.</a:t>
            </a: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As an astronaut, you need to have a ship's manual on hand to troubleshoot common problems on your spaceship. In this module, you learned how to build an interactive manual by using Jupyter notebooks.</a:t>
            </a:r>
          </a:p>
          <a:p/>
          <a:p>
            <a:pPr>
              <a:spcBef>
                <a:spcPct val="43750"/>
              </a:spcBef>
              <a:spcAft>
                <a:spcPct val="43750"/>
              </a:spcAft>
            </a:pPr>
            <a:r>
              <a:t>You learned how to:</a:t>
            </a:r>
          </a:p>
          <a:p/>
          <a:p>
            <a:r>
              <a:t>Create a Jupyter notebook locally.</a:t>
            </a:r>
          </a:p>
          <a:p/>
          <a:p>
            <a:r>
              <a:t>Run a Jupyter notebook by using Python in Visual Studio Code.</a:t>
            </a:r>
          </a:p>
          <a:p/>
          <a:p>
            <a:r>
              <a:t>Describe some of the ways to build a notebook.</a:t>
            </a: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This module introduced some core elements of the many things you can do in Jupyter notebooks. For inspiration, you can check out an interesting gallery of Jupyter notebooks on </a:t>
            </a:r>
            <a:r>
              <a:rPr>
                <a:hlinkClick r:id="rId3"/>
              </a:rPr>
              <a:t>GitHub</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Although web developers build their websites by using tools such as Node.js, ASP.NET, or Java, and run their code locally by using tooling in code editors such as Visual Studio Code, Python developers have some other tools at their disposal.</a:t>
            </a:r>
          </a:p>
          <a:p/>
          <a:p>
            <a:pPr>
              <a:spcBef>
                <a:spcPct val="43750"/>
              </a:spcBef>
              <a:spcAft>
                <a:spcPct val="43750"/>
              </a:spcAft>
            </a:pPr>
            <a:r>
              <a:t>One of those useful tools is called a </a:t>
            </a:r>
            <a:r>
              <a:rPr i="1"/>
              <a:t>notebook</a:t>
            </a:r>
            <a:r>
              <a:t>. A notebook is an interactive environment that a developer can use to run code blocks and add areas for documentation to explain the code itself. Although Python developers can also use </a:t>
            </a:r>
            <a:r>
              <a:rPr i="1"/>
              <a:t>.py</a:t>
            </a:r>
            <a:r>
              <a:t> files to run Python programs directly, they can use notebooks to both run and document their code, explaining its logic along the way.</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Suppose you are a crew member on a spaceship. Your mission is to deliver some important equipment to the International Space Station (ISS). If you're not familiar with some of the many buttons on the spaceship's console, it's better not to learn by the trial-and-error method, mid-flight! Instead, you might consult the ship's documentation to learn what buttons to push to perform various tasks. But what if the manual is incomplete?</a:t>
            </a:r>
          </a:p>
          <a:p/>
          <a:p>
            <a:pPr>
              <a:spcBef>
                <a:spcPct val="43750"/>
              </a:spcBef>
              <a:spcAft>
                <a:spcPct val="43750"/>
              </a:spcAft>
            </a:pPr>
            <a:r>
              <a:t>Your job is to improve the ship's log by creating interactive explanations of the ship's controls. By working with a notebook, you can more easily explain the uses of the various parts of the console.</a:t>
            </a: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By the end of this module, you'll be able to:</a:t>
            </a:r>
          </a:p>
          <a:p/>
          <a:p>
            <a:r>
              <a:t>Create a Jupyter notebook locally.</a:t>
            </a:r>
          </a:p>
          <a:p/>
          <a:p>
            <a:r>
              <a:t>Run a Jupyter notebook by using Python in Visual Studio Code.</a:t>
            </a:r>
          </a:p>
          <a:p/>
          <a:p>
            <a:r>
              <a:t>Describe some of the ways to build a notebook.</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0.xml.rels>&#65279;<?xml version="1.0" encoding="utf-8" standalone="yes"?><Relationships xmlns="http://schemas.openxmlformats.org/package/2006/relationships"><Relationship Id="rId1" Type="http://schemas.openxmlformats.org/officeDocument/2006/relationships/image" Target="../media/image5.emf" /><Relationship Id="rId2" Type="http://schemas.openxmlformats.org/officeDocument/2006/relationships/slideMaster" Target="../slideMasters/slideMaster3.xml" /></Relationships>
</file>

<file path=ppt/slideLayouts/_rels/slideLayout10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102.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image" Target="../media/image2.emf" /><Relationship Id="rId3" Type="http://schemas.openxmlformats.org/officeDocument/2006/relationships/slideMaster" Target="../slideMasters/slideMaster4.xml" /></Relationships>
</file>

<file path=ppt/slideLayouts/_rels/slideLayout103.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png" /><Relationship Id="rId3" Type="http://schemas.openxmlformats.org/officeDocument/2006/relationships/image" Target="../media/image5.emf" /><Relationship Id="rId4" Type="http://schemas.openxmlformats.org/officeDocument/2006/relationships/slideMaster" Target="../slideMasters/slideMaster4.xml" /></Relationships>
</file>

<file path=ppt/slideLayouts/_rels/slideLayout10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05.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06.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07.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08.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09.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0.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11.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12.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13.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14.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4.xml" /></Relationships>
</file>

<file path=ppt/slideLayouts/_rels/slideLayout115.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4.xml" /></Relationships>
</file>

<file path=ppt/slideLayouts/_rels/slideLayout116.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4.xml" /></Relationships>
</file>

<file path=ppt/slideLayouts/_rels/slideLayout117.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4.xml" /></Relationships>
</file>

<file path=ppt/slideLayouts/_rels/slideLayout118.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4.xml" /></Relationships>
</file>

<file path=ppt/slideLayouts/_rels/slideLayout119.xml.rels>&#65279;<?xml version="1.0" encoding="utf-8" standalone="yes"?><Relationships xmlns="http://schemas.openxmlformats.org/package/2006/relationships"><Relationship Id="rId1" Type="http://schemas.openxmlformats.org/officeDocument/2006/relationships/image" Target="../media/image14.jpeg" /><Relationship Id="rId2" Type="http://schemas.openxmlformats.org/officeDocument/2006/relationships/slideMaster" Target="../slideMasters/slideMaster4.xml" /></Relationships>
</file>

<file path=ppt/slideLayouts/_rels/slideLayout12.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image" Target="../media/image2.emf" /><Relationship Id="rId3" Type="http://schemas.openxmlformats.org/officeDocument/2006/relationships/slideMaster" Target="../slideMasters/slideMaster2.xml" /></Relationships>
</file>

<file path=ppt/slideLayouts/_rels/slideLayout120.xml.rels>&#65279;<?xml version="1.0" encoding="utf-8" standalone="yes"?><Relationships xmlns="http://schemas.openxmlformats.org/package/2006/relationships"><Relationship Id="rId1" Type="http://schemas.openxmlformats.org/officeDocument/2006/relationships/image" Target="../media/image14.jpeg" /><Relationship Id="rId2" Type="http://schemas.openxmlformats.org/officeDocument/2006/relationships/slideMaster" Target="../slideMasters/slideMaster4.xml" /></Relationships>
</file>

<file path=ppt/slideLayouts/_rels/slideLayout121.xml.rels>&#65279;<?xml version="1.0" encoding="utf-8" standalone="yes"?><Relationships xmlns="http://schemas.openxmlformats.org/package/2006/relationships"><Relationship Id="rId1" Type="http://schemas.openxmlformats.org/officeDocument/2006/relationships/image" Target="../media/image14.jpeg" /><Relationship Id="rId2" Type="http://schemas.openxmlformats.org/officeDocument/2006/relationships/slideMaster" Target="../slideMasters/slideMaster4.xml" /></Relationships>
</file>

<file path=ppt/slideLayouts/_rels/slideLayout122.xml.rels>&#65279;<?xml version="1.0" encoding="utf-8" standalone="yes"?><Relationships xmlns="http://schemas.openxmlformats.org/package/2006/relationships"><Relationship Id="rId1" Type="http://schemas.openxmlformats.org/officeDocument/2006/relationships/image" Target="../media/image15.jpeg" /><Relationship Id="rId2" Type="http://schemas.openxmlformats.org/officeDocument/2006/relationships/slideMaster" Target="../slideMasters/slideMaster4.xml" /></Relationships>
</file>

<file path=ppt/slideLayouts/_rels/slideLayout123.xml.rels>&#65279;<?xml version="1.0" encoding="utf-8" standalone="yes"?><Relationships xmlns="http://schemas.openxmlformats.org/package/2006/relationships"><Relationship Id="rId1" Type="http://schemas.openxmlformats.org/officeDocument/2006/relationships/image" Target="../media/image15.jpeg" /><Relationship Id="rId2" Type="http://schemas.openxmlformats.org/officeDocument/2006/relationships/slideMaster" Target="../slideMasters/slideMaster4.xml" /></Relationships>
</file>

<file path=ppt/slideLayouts/_rels/slideLayout124.xml.rels>&#65279;<?xml version="1.0" encoding="utf-8" standalone="yes"?><Relationships xmlns="http://schemas.openxmlformats.org/package/2006/relationships"><Relationship Id="rId1" Type="http://schemas.openxmlformats.org/officeDocument/2006/relationships/image" Target="../media/image16.jpeg" /><Relationship Id="rId2" Type="http://schemas.openxmlformats.org/officeDocument/2006/relationships/slideMaster" Target="../slideMasters/slideMaster4.xml" /></Relationships>
</file>

<file path=ppt/slideLayouts/_rels/slideLayout125.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4.xml" /></Relationships>
</file>

<file path=ppt/slideLayouts/_rels/slideLayout126.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4.xml" /></Relationships>
</file>

<file path=ppt/slideLayouts/_rels/slideLayout127.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4.xml" /></Relationships>
</file>

<file path=ppt/slideLayouts/_rels/slideLayout128.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4.xml" /></Relationships>
</file>

<file path=ppt/slideLayouts/_rels/slideLayout129.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3.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png" /><Relationship Id="rId3" Type="http://schemas.openxmlformats.org/officeDocument/2006/relationships/image" Target="../media/image5.emf" /><Relationship Id="rId4" Type="http://schemas.openxmlformats.org/officeDocument/2006/relationships/slideMaster" Target="../slideMasters/slideMaster2.xml" /></Relationships>
</file>

<file path=ppt/slideLayouts/_rels/slideLayout130.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31.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32.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33.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3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35.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36.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37.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png" /><Relationship Id="rId3" Type="http://schemas.openxmlformats.org/officeDocument/2006/relationships/slideMaster" Target="../slideMasters/slideMaster4.xml" /></Relationships>
</file>

<file path=ppt/slideLayouts/_rels/slideLayout138.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png" /><Relationship Id="rId3" Type="http://schemas.openxmlformats.org/officeDocument/2006/relationships/slideMaster" Target="../slideMasters/slideMaster4.xml" /></Relationships>
</file>

<file path=ppt/slideLayouts/_rels/slideLayout139.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4.xml.rels>&#65279;<?xml version="1.0" encoding="utf-8" standalone="yes"?><Relationships xmlns="http://schemas.openxmlformats.org/package/2006/relationships"><Relationship Id="rId1" Type="http://schemas.openxmlformats.org/officeDocument/2006/relationships/image" Target="../media/image6.png" /><Relationship Id="rId2" Type="http://schemas.openxmlformats.org/officeDocument/2006/relationships/image" Target="../media/image7.svg" /><Relationship Id="rId3" Type="http://schemas.openxmlformats.org/officeDocument/2006/relationships/slideMaster" Target="../slideMasters/slideMaster2.xml" /></Relationships>
</file>

<file path=ppt/slideLayouts/_rels/slideLayout140.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41.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42.xml.rels>&#65279;<?xml version="1.0" encoding="utf-8" standalone="yes"?><Relationships xmlns="http://schemas.openxmlformats.org/package/2006/relationships"><Relationship Id="rId1" Type="http://schemas.openxmlformats.org/officeDocument/2006/relationships/image" Target="../media/image5.emf" /><Relationship Id="rId2" Type="http://schemas.openxmlformats.org/officeDocument/2006/relationships/slideMaster" Target="../slideMasters/slideMaster4.xml" /></Relationships>
</file>

<file path=ppt/slideLayouts/_rels/slideLayout143.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15.xml.rels>&#65279;<?xml version="1.0" encoding="utf-8" standalone="yes"?><Relationships xmlns="http://schemas.openxmlformats.org/package/2006/relationships"><Relationship Id="rId1" Type="http://schemas.openxmlformats.org/officeDocument/2006/relationships/image" Target="../media/image2.emf" /><Relationship Id="rId2" Type="http://schemas.openxmlformats.org/officeDocument/2006/relationships/image" Target="../media/image8.png" /><Relationship Id="rId3" Type="http://schemas.openxmlformats.org/officeDocument/2006/relationships/image" Target="../media/image9.svg" /><Relationship Id="rId4"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image" Target="../media/image10.png" /><Relationship Id="rId2"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image" Target="../media/image11.png" /><Relationship Id="rId2" Type="http://schemas.openxmlformats.org/officeDocument/2006/relationships/image" Target="../media/image12.svg" /><Relationship Id="rId3"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image" Target="../media/image11.png" /><Relationship Id="rId2" Type="http://schemas.openxmlformats.org/officeDocument/2006/relationships/image" Target="../media/image12.svg" /><Relationship Id="rId3"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2.xml" /></Relationships>
</file>

<file path=ppt/slideLayouts/_rels/slideLayout31.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2.xml" /></Relationships>
</file>

<file path=ppt/slideLayouts/_rels/slideLayout32.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2.xml" /></Relationships>
</file>

<file path=ppt/slideLayouts/_rels/slideLayout33.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2.xml" /></Relationships>
</file>

<file path=ppt/slideLayouts/_rels/slideLayout34.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2.xml" /></Relationships>
</file>

<file path=ppt/slideLayouts/_rels/slideLayout35.xml.rels>&#65279;<?xml version="1.0" encoding="utf-8" standalone="yes"?><Relationships xmlns="http://schemas.openxmlformats.org/package/2006/relationships"><Relationship Id="rId1" Type="http://schemas.openxmlformats.org/officeDocument/2006/relationships/image" Target="../media/image14.jpeg" /><Relationship Id="rId2" Type="http://schemas.openxmlformats.org/officeDocument/2006/relationships/slideMaster" Target="../slideMasters/slideMaster2.xml" /></Relationships>
</file>

<file path=ppt/slideLayouts/_rels/slideLayout36.xml.rels>&#65279;<?xml version="1.0" encoding="utf-8" standalone="yes"?><Relationships xmlns="http://schemas.openxmlformats.org/package/2006/relationships"><Relationship Id="rId1" Type="http://schemas.openxmlformats.org/officeDocument/2006/relationships/image" Target="../media/image14.jpeg" /><Relationship Id="rId2" Type="http://schemas.openxmlformats.org/officeDocument/2006/relationships/slideMaster" Target="../slideMasters/slideMaster2.xml" /></Relationships>
</file>

<file path=ppt/slideLayouts/_rels/slideLayout37.xml.rels>&#65279;<?xml version="1.0" encoding="utf-8" standalone="yes"?><Relationships xmlns="http://schemas.openxmlformats.org/package/2006/relationships"><Relationship Id="rId1" Type="http://schemas.openxmlformats.org/officeDocument/2006/relationships/image" Target="../media/image14.jpeg" /><Relationship Id="rId2" Type="http://schemas.openxmlformats.org/officeDocument/2006/relationships/slideMaster" Target="../slideMasters/slideMaster2.xml" /></Relationships>
</file>

<file path=ppt/slideLayouts/_rels/slideLayout38.xml.rels>&#65279;<?xml version="1.0" encoding="utf-8" standalone="yes"?><Relationships xmlns="http://schemas.openxmlformats.org/package/2006/relationships"><Relationship Id="rId1" Type="http://schemas.openxmlformats.org/officeDocument/2006/relationships/image" Target="../media/image15.jpeg" /><Relationship Id="rId2" Type="http://schemas.openxmlformats.org/officeDocument/2006/relationships/slideMaster" Target="../slideMasters/slideMaster2.xml" /></Relationships>
</file>

<file path=ppt/slideLayouts/_rels/slideLayout39.xml.rels>&#65279;<?xml version="1.0" encoding="utf-8" standalone="yes"?><Relationships xmlns="http://schemas.openxmlformats.org/package/2006/relationships"><Relationship Id="rId1" Type="http://schemas.openxmlformats.org/officeDocument/2006/relationships/image" Target="../media/image15.jpeg" /><Relationship Id="rId2" Type="http://schemas.openxmlformats.org/officeDocument/2006/relationships/slideMaster" Target="../slideMasters/slideMaster2.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image" Target="../media/image16.jpeg" /><Relationship Id="rId2" Type="http://schemas.openxmlformats.org/officeDocument/2006/relationships/slideMaster" Target="../slideMasters/slideMaster2.xml" /></Relationships>
</file>

<file path=ppt/slideLayouts/_rels/slideLayout41.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2.xml" /></Relationships>
</file>

<file path=ppt/slideLayouts/_rels/slideLayout42.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2.xml" /></Relationships>
</file>

<file path=ppt/slideLayouts/_rels/slideLayout43.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2.xml" /></Relationships>
</file>

<file path=ppt/slideLayouts/_rels/slideLayout44.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2.xml" /></Relationships>
</file>

<file path=ppt/slideLayouts/_rels/slideLayout4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4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4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4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4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5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5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53.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png" /><Relationship Id="rId3" Type="http://schemas.openxmlformats.org/officeDocument/2006/relationships/slideMaster" Target="../slideMasters/slideMaster2.xml" /></Relationships>
</file>

<file path=ppt/slideLayouts/_rels/slideLayout54.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png" /><Relationship Id="rId3" Type="http://schemas.openxmlformats.org/officeDocument/2006/relationships/slideMaster" Target="../slideMasters/slideMaster2.xml" /></Relationships>
</file>

<file path=ppt/slideLayouts/_rels/slideLayout5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5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5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58.xml.rels>&#65279;<?xml version="1.0" encoding="utf-8" standalone="yes"?><Relationships xmlns="http://schemas.openxmlformats.org/package/2006/relationships"><Relationship Id="rId1" Type="http://schemas.openxmlformats.org/officeDocument/2006/relationships/image" Target="../media/image5.emf" /><Relationship Id="rId2" Type="http://schemas.openxmlformats.org/officeDocument/2006/relationships/slideMaster" Target="../slideMasters/slideMaster2.xml" /></Relationships>
</file>

<file path=ppt/slideLayouts/_rels/slideLayout5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0.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image" Target="../media/image2.emf" /><Relationship Id="rId3" Type="http://schemas.openxmlformats.org/officeDocument/2006/relationships/slideMaster" Target="../slideMasters/slideMaster3.xml" /></Relationships>
</file>

<file path=ppt/slideLayouts/_rels/slideLayout61.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png" /><Relationship Id="rId3" Type="http://schemas.openxmlformats.org/officeDocument/2006/relationships/image" Target="../media/image5.emf" /><Relationship Id="rId4" Type="http://schemas.openxmlformats.org/officeDocument/2006/relationships/slideMaster" Target="../slideMasters/slideMaster3.xml" /></Relationships>
</file>

<file path=ppt/slideLayouts/_rels/slideLayout6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6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6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65.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66.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6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6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6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0.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7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72.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3.xml" /></Relationships>
</file>

<file path=ppt/slideLayouts/_rels/slideLayout73.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3.xml" /></Relationships>
</file>

<file path=ppt/slideLayouts/_rels/slideLayout74.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3.xml" /></Relationships>
</file>

<file path=ppt/slideLayouts/_rels/slideLayout75.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3.xml" /></Relationships>
</file>

<file path=ppt/slideLayouts/_rels/slideLayout76.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3.xml" /></Relationships>
</file>

<file path=ppt/slideLayouts/_rels/slideLayout77.xml.rels>&#65279;<?xml version="1.0" encoding="utf-8" standalone="yes"?><Relationships xmlns="http://schemas.openxmlformats.org/package/2006/relationships"><Relationship Id="rId1" Type="http://schemas.openxmlformats.org/officeDocument/2006/relationships/image" Target="../media/image14.jpeg" /><Relationship Id="rId2" Type="http://schemas.openxmlformats.org/officeDocument/2006/relationships/slideMaster" Target="../slideMasters/slideMaster3.xml" /></Relationships>
</file>

<file path=ppt/slideLayouts/_rels/slideLayout78.xml.rels>&#65279;<?xml version="1.0" encoding="utf-8" standalone="yes"?><Relationships xmlns="http://schemas.openxmlformats.org/package/2006/relationships"><Relationship Id="rId1" Type="http://schemas.openxmlformats.org/officeDocument/2006/relationships/image" Target="../media/image14.jpeg" /><Relationship Id="rId2" Type="http://schemas.openxmlformats.org/officeDocument/2006/relationships/slideMaster" Target="../slideMasters/slideMaster3.xml" /></Relationships>
</file>

<file path=ppt/slideLayouts/_rels/slideLayout79.xml.rels>&#65279;<?xml version="1.0" encoding="utf-8" standalone="yes"?><Relationships xmlns="http://schemas.openxmlformats.org/package/2006/relationships"><Relationship Id="rId1" Type="http://schemas.openxmlformats.org/officeDocument/2006/relationships/image" Target="../media/image14.jpeg" /><Relationship Id="rId2" Type="http://schemas.openxmlformats.org/officeDocument/2006/relationships/slideMaster" Target="../slideMasters/slideMaster3.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0.xml.rels>&#65279;<?xml version="1.0" encoding="utf-8" standalone="yes"?><Relationships xmlns="http://schemas.openxmlformats.org/package/2006/relationships"><Relationship Id="rId1" Type="http://schemas.openxmlformats.org/officeDocument/2006/relationships/image" Target="../media/image15.jpeg" /><Relationship Id="rId2" Type="http://schemas.openxmlformats.org/officeDocument/2006/relationships/slideMaster" Target="../slideMasters/slideMaster3.xml" /></Relationships>
</file>

<file path=ppt/slideLayouts/_rels/slideLayout81.xml.rels>&#65279;<?xml version="1.0" encoding="utf-8" standalone="yes"?><Relationships xmlns="http://schemas.openxmlformats.org/package/2006/relationships"><Relationship Id="rId1" Type="http://schemas.openxmlformats.org/officeDocument/2006/relationships/image" Target="../media/image15.jpeg" /><Relationship Id="rId2" Type="http://schemas.openxmlformats.org/officeDocument/2006/relationships/slideMaster" Target="../slideMasters/slideMaster3.xml" /></Relationships>
</file>

<file path=ppt/slideLayouts/_rels/slideLayout82.xml.rels>&#65279;<?xml version="1.0" encoding="utf-8" standalone="yes"?><Relationships xmlns="http://schemas.openxmlformats.org/package/2006/relationships"><Relationship Id="rId1" Type="http://schemas.openxmlformats.org/officeDocument/2006/relationships/image" Target="../media/image16.jpeg" /><Relationship Id="rId2" Type="http://schemas.openxmlformats.org/officeDocument/2006/relationships/slideMaster" Target="../slideMasters/slideMaster3.xml" /></Relationships>
</file>

<file path=ppt/slideLayouts/_rels/slideLayout83.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3.xml" /></Relationships>
</file>

<file path=ppt/slideLayouts/_rels/slideLayout84.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3.xml" /></Relationships>
</file>

<file path=ppt/slideLayouts/_rels/slideLayout85.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3.xml" /></Relationships>
</file>

<file path=ppt/slideLayouts/_rels/slideLayout86.xml.rels>&#65279;<?xml version="1.0" encoding="utf-8" standalone="yes"?><Relationships xmlns="http://schemas.openxmlformats.org/package/2006/relationships"><Relationship Id="rId1" Type="http://schemas.openxmlformats.org/officeDocument/2006/relationships/image" Target="../media/image13.jpeg" /><Relationship Id="rId2" Type="http://schemas.openxmlformats.org/officeDocument/2006/relationships/slideMaster" Target="../slideMasters/slideMaster3.xml" /></Relationships>
</file>

<file path=ppt/slideLayouts/_rels/slideLayout8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8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8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0.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9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9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9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9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95.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png" /><Relationship Id="rId3" Type="http://schemas.openxmlformats.org/officeDocument/2006/relationships/slideMaster" Target="../slideMasters/slideMaster3.xml" /></Relationships>
</file>

<file path=ppt/slideLayouts/_rels/slideLayout96.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png" /><Relationship Id="rId3" Type="http://schemas.openxmlformats.org/officeDocument/2006/relationships/slideMaster" Target="../slideMasters/slideMaster3.xml" /></Relationships>
</file>

<file path=ppt/slideLayouts/_rels/slideLayout9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9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9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7211D513-83ED-4716-AA4D-71939D7B9A54}"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987EB9C6-7C3A-44D8-9CE3-7511BE0E2A72}"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1"/>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timing/>
</p:sldLayout>
</file>

<file path=ppt/slideLayouts/slideLayout10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endParaRPr lang="en-US"/>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Microsoft Learn">
    <p:spTree>
      <p:nvGrpSpPr>
        <p:cNvPr id="1" name=""/>
        <p:cNvGrpSpPr/>
        <p:nvPr/>
      </p:nvGrpSpPr>
      <p:grpSpPr>
        <a:xfrm>
          <a:off x="0" y="0"/>
          <a: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1"/>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Slide">
    <p:bg>
      <p:bgPr>
        <a:solidFill>
          <a:srgbClr val="243A5E"/>
        </a:solidFill>
        <a:effectLst/>
      </p:bgPr>
    </p:bg>
    <p:spTree>
      <p:nvGrpSpPr>
        <p:cNvPr id="1" name=""/>
        <p:cNvGrpSpPr/>
        <p:nvPr/>
      </p:nvGrpSpPr>
      <p:grpSpPr>
        <a:xfrm>
          <a:off x="0" y="0"/>
          <a: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1"/>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2"/>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3"/>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mp; Non-bulleted text">
    <p:spTree>
      <p:nvGrpSpPr>
        <p:cNvPr id="1" name=""/>
        <p:cNvGrpSpPr/>
        <p:nvPr/>
      </p:nvGrpSpPr>
      <p:grpSpPr>
        <a:xfrm>
          <a:off x="0" y="0"/>
          <a: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2420132183"/>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Column Bullet text">
    <p:spTree>
      <p:nvGrpSpPr>
        <p:cNvPr id="1" name=""/>
        <p:cNvGrpSpPr/>
        <p:nvPr/>
      </p:nvGrpSpPr>
      <p:grpSpPr>
        <a:xfrm>
          <a:off x="0" y="0"/>
          <a: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Column Non-bulleted text">
    <p:spTree>
      <p:nvGrpSpPr>
        <p:cNvPr id="1" name=""/>
        <p:cNvGrpSpPr/>
        <p:nvPr/>
      </p:nvGrpSpPr>
      <p:grpSpPr>
        <a:xfrm>
          <a:off x="0" y="0"/>
          <a: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883427510"/>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Column Bullet with Subheads">
    <p:spTree>
      <p:nvGrpSpPr>
        <p:cNvPr id="1" name=""/>
        <p:cNvGrpSpPr/>
        <p:nvPr/>
      </p:nvGrpSpPr>
      <p:grpSpPr>
        <a:xfrm>
          <a:off x="0" y="0"/>
          <a: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hree Column Bullet with Subheads">
    <p:spTree>
      <p:nvGrpSpPr>
        <p:cNvPr id="1" name=""/>
        <p:cNvGrpSpPr/>
        <p:nvPr/>
      </p:nvGrpSpPr>
      <p:grpSpPr>
        <a:xfrm>
          <a:off x="0" y="0"/>
          <a: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timing/>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C0F9D533-2517-489B-B1D5-DB708A2001C6}"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Four Column Bullet with Subheads">
    <p:spTree>
      <p:nvGrpSpPr>
        <p:cNvPr id="1" name=""/>
        <p:cNvGrpSpPr/>
        <p:nvPr/>
      </p:nvGrpSpPr>
      <p:grpSpPr>
        <a:xfrm>
          <a:off x="0" y="0"/>
          <a: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timing/>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a:p>
        </p:txBody>
      </p:sp>
    </p:spTree>
    <p:extLst>
      <p:ext uri="{BB962C8B-B14F-4D97-AF65-F5344CB8AC3E}">
        <p14:creationId xmlns:p14="http://schemas.microsoft.com/office/powerpoint/2010/main" val="3109639689"/>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Only - left side ">
    <p:spTree>
      <p:nvGrpSpPr>
        <p:cNvPr id="1" name=""/>
        <p:cNvGrpSpPr/>
        <p:nvPr/>
      </p:nvGrpSpPr>
      <p:grpSpPr>
        <a:xfrm>
          <a:off x="0" y="0"/>
          <a: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mall title - half page">
    <p:spTree>
      <p:nvGrpSpPr>
        <p:cNvPr id="1" name=""/>
        <p:cNvGrpSpPr/>
        <p:nvPr/>
      </p:nvGrpSpPr>
      <p:grpSpPr>
        <a:xfrm>
          <a:off x="0" y="0"/>
          <a: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endParaRPr lang="en-US"/>
          </a:p>
        </p:txBody>
      </p:sp>
    </p:spTree>
    <p:extLst>
      <p:ext uri="{BB962C8B-B14F-4D97-AF65-F5344CB8AC3E}">
        <p14:creationId xmlns:p14="http://schemas.microsoft.com/office/powerpoint/2010/main" val="4110286773"/>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 Square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1"/>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timing/>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 Diagonal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1"/>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timing/>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quare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1"/>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timing/>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iagonal Right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1"/>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timing/>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quare Photo 2">
    <p:spTree>
      <p:nvGrpSpPr>
        <p:cNvPr id="1" name=""/>
        <p:cNvGrpSpPr/>
        <p:nvPr/>
      </p:nvGrpSpPr>
      <p:grpSpPr>
        <a:xfrm>
          <a:off x="0" y="0"/>
          <a: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1"/>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timing/>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hoto full bleed lower title">
    <p:spTree>
      <p:nvGrpSpPr>
        <p:cNvPr id="1" name=""/>
        <p:cNvGrpSpPr/>
        <p:nvPr/>
      </p:nvGrpSpPr>
      <p:grpSpPr>
        <a:xfrm>
          <a:off x="0" y="0"/>
          <a: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1"/>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timing/>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ver_layout">
    <p:spTree>
      <p:nvGrpSpPr>
        <p:cNvPr id="1" name=""/>
        <p:cNvGrpSpPr/>
        <p:nvPr/>
      </p:nvGrpSpPr>
      <p:grpSpPr>
        <a:xfrm>
          <a:off x="0" y="0"/>
          <a: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1"/>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hoto full bleed left title">
    <p:spTree>
      <p:nvGrpSpPr>
        <p:cNvPr id="1" name=""/>
        <p:cNvGrpSpPr/>
        <p:nvPr/>
      </p:nvGrpSpPr>
      <p:grpSpPr>
        <a:xfrm>
          <a:off x="0" y="0"/>
          <a: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1"/>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timing/>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hoto full bleed right title">
    <p:spTree>
      <p:nvGrpSpPr>
        <p:cNvPr id="1" name=""/>
        <p:cNvGrpSpPr/>
        <p:nvPr/>
      </p:nvGrpSpPr>
      <p:grpSpPr>
        <a:xfrm>
          <a:off x="0" y="0"/>
          <a: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1"/>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timing/>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op horizontal photo and title">
    <p:spTree>
      <p:nvGrpSpPr>
        <p:cNvPr id="1" name=""/>
        <p:cNvGrpSpPr/>
        <p:nvPr/>
      </p:nvGrpSpPr>
      <p:grpSpPr>
        <a:xfrm>
          <a:off x="0" y="0"/>
          <a: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1"/>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timing/>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Bottom horizontal photo and title">
    <p:spTree>
      <p:nvGrpSpPr>
        <p:cNvPr id="1" name=""/>
        <p:cNvGrpSpPr/>
        <p:nvPr/>
      </p:nvGrpSpPr>
      <p:grpSpPr>
        <a:xfrm>
          <a:off x="0" y="0"/>
          <a: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1"/>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timing/>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picture content">
    <p:spTree>
      <p:nvGrpSpPr>
        <p:cNvPr id="1" name=""/>
        <p:cNvGrpSpPr/>
        <p:nvPr/>
      </p:nvGrpSpPr>
      <p:grpSpPr>
        <a:xfrm>
          <a:off x="0" y="0"/>
          <a: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1"/>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1"/>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timing/>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hree picture content">
    <p:spTree>
      <p:nvGrpSpPr>
        <p:cNvPr id="1" name=""/>
        <p:cNvGrpSpPr/>
        <p:nvPr/>
      </p:nvGrpSpPr>
      <p:grpSpPr>
        <a:xfrm>
          <a:off x="0" y="0"/>
          <a: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1"/>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1"/>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1"/>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timing/>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Four picture content">
    <p:spTree>
      <p:nvGrpSpPr>
        <p:cNvPr id="1" name=""/>
        <p:cNvGrpSpPr/>
        <p:nvPr/>
      </p:nvGrpSpPr>
      <p:grpSpPr>
        <a:xfrm>
          <a:off x="0" y="0"/>
          <a: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timing/>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hree round photos">
    <p:spTree>
      <p:nvGrpSpPr>
        <p:cNvPr id="1" name=""/>
        <p:cNvGrpSpPr/>
        <p:nvPr/>
      </p:nvGrpSpPr>
      <p:grpSpPr>
        <a:xfrm>
          <a:off x="0" y="0"/>
          <a: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timing/>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Four round photos">
    <p:spTree>
      <p:nvGrpSpPr>
        <p:cNvPr id="1" name=""/>
        <p:cNvGrpSpPr/>
        <p:nvPr/>
      </p:nvGrpSpPr>
      <p:grpSpPr>
        <a:xfrm>
          <a:off x="0" y="0"/>
          <a: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timing/>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text side by side">
    <p:spTree>
      <p:nvGrpSpPr>
        <p:cNvPr id="1" name=""/>
        <p:cNvGrpSpPr/>
        <p:nvPr/>
      </p:nvGrpSpPr>
      <p:grpSpPr>
        <a:xfrm>
          <a:off x="0" y="0"/>
          <a: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timing/>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1"/>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2"/>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3"/>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text side by side 2">
    <p:spTree>
      <p:nvGrpSpPr>
        <p:cNvPr id="1" name=""/>
        <p:cNvGrpSpPr/>
        <p:nvPr/>
      </p:nvGrpSpPr>
      <p:grpSpPr>
        <a:xfrm>
          <a:off x="0" y="0"/>
          <a: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timing/>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eveloper Code Layout full page">
    <p:bg>
      <p:bgRef idx="1001">
        <a:schemeClr val="bg2"/>
      </p:bgRef>
    </p:bg>
    <p:spTree>
      <p:nvGrpSpPr>
        <p:cNvPr id="1" name=""/>
        <p:cNvGrpSpPr/>
        <p:nvPr/>
      </p:nvGrpSpPr>
      <p:grpSpPr>
        <a:xfrm>
          <a:off x="0" y="0"/>
          <a: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eveloper Code Layout">
    <p:spTree>
      <p:nvGrpSpPr>
        <p:cNvPr id="1" name=""/>
        <p:cNvGrpSpPr/>
        <p:nvPr/>
      </p:nvGrpSpPr>
      <p:grpSpPr>
        <a:xfrm>
          <a:off x="0" y="0"/>
          <a: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timing/>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 Bottom">
    <p:spTree>
      <p:nvGrpSpPr>
        <p:cNvPr id="1" name=""/>
        <p:cNvGrpSpPr/>
        <p:nvPr/>
      </p:nvGrpSpPr>
      <p:grpSpPr>
        <a:xfrm>
          <a:off x="0" y="0"/>
          <a: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 Top">
    <p:spTree>
      <p:nvGrpSpPr>
        <p:cNvPr id="1" name=""/>
        <p:cNvGrpSpPr/>
        <p:nvPr/>
      </p:nvGrpSpPr>
      <p:grpSpPr>
        <a:xfrm>
          <a:off x="0" y="0"/>
          <a: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 Right side">
    <p:bg>
      <p:bgRef idx="1001">
        <a:schemeClr val="bg1"/>
      </p:bgRef>
    </p:bg>
    <p:spTree>
      <p:nvGrpSpPr>
        <p:cNvPr id="1" name=""/>
        <p:cNvGrpSpPr/>
        <p:nvPr/>
      </p:nvGrpSpPr>
      <p:grpSpPr>
        <a:xfrm>
          <a:off x="0" y="0"/>
          <a: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 Left sde">
    <p:bg>
      <p:bgRef idx="1001">
        <a:schemeClr val="bg1"/>
      </p:bgRef>
    </p:bg>
    <p:spTree>
      <p:nvGrpSpPr>
        <p:cNvPr id="1" name=""/>
        <p:cNvGrpSpPr/>
        <p:nvPr/>
      </p:nvGrpSpPr>
      <p:grpSpPr>
        <a:xfrm>
          <a:off x="0" y="0"/>
          <a: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emo slide">
    <p:bg>
      <p:bgPr>
        <a:solidFill>
          <a:srgbClr val="243A5E"/>
        </a:solidFill>
        <a:effectLst/>
      </p:bgPr>
    </p:bg>
    <p:spTree>
      <p:nvGrpSpPr>
        <p:cNvPr id="1" name=""/>
        <p:cNvGrpSpPr/>
        <p:nvPr/>
      </p:nvGrpSpPr>
      <p:grpSpPr>
        <a:xfrm>
          <a:off x="0" y="0"/>
          <a: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1"/>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2"/>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Title">
    <p:bg>
      <p:bgRef idx="1001">
        <a:schemeClr val="bg2"/>
      </p:bgRef>
    </p:bg>
    <p:spTree>
      <p:nvGrpSpPr>
        <p:cNvPr id="1" name=""/>
        <p:cNvGrpSpPr/>
        <p:nvPr/>
      </p:nvGrpSpPr>
      <p:grpSpPr>
        <a:xfrm>
          <a:off x="0" y="0"/>
          <a: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1"/>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2"/>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Title 2">
    <p:spTree>
      <p:nvGrpSpPr>
        <p:cNvPr id="1" name=""/>
        <p:cNvGrpSpPr/>
        <p:nvPr/>
      </p:nvGrpSpPr>
      <p:grpSpPr>
        <a:xfrm>
          <a:off x="0" y="0"/>
          <a: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hat_layout">
    <p:spTree>
      <p:nvGrpSpPr>
        <p:cNvPr id="1" name=""/>
        <p:cNvGrpSpPr/>
        <p:nvPr/>
      </p:nvGrpSpPr>
      <p:grpSpPr>
        <a:xfrm>
          <a:off x="0" y="0"/>
          <a: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timing/>
</p:sldLayout>
</file>

<file path=ppt/slideLayouts/slideLayout1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Blank">
    <p:spTree>
      <p:nvGrpSpPr>
        <p:cNvPr id="1" name=""/>
        <p:cNvGrpSpPr/>
        <p:nvPr/>
      </p:nvGrpSpPr>
      <p:grpSpPr>
        <a:xfrm>
          <a:off x="0" y="0"/>
          <a:ext cx="0" cy="0"/>
        </a:xfrm>
      </p:grpSpPr>
    </p:spTree>
    <p:extLst>
      <p:ext uri="{BB962C8B-B14F-4D97-AF65-F5344CB8AC3E}">
        <p14:creationId xmlns:p14="http://schemas.microsoft.com/office/powerpoint/2010/main" val="4223617906"/>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 Blank 2">
    <p:bg>
      <p:bgPr>
        <a:solidFill>
          <a:srgbClr val="243A5E"/>
        </a:solidFill>
        <a:effectLst/>
      </p:bgPr>
    </p:bg>
    <p:spTree>
      <p:nvGrpSpPr>
        <p:cNvPr id="1" name=""/>
        <p:cNvGrpSpPr/>
        <p:nvPr/>
      </p:nvGrpSpPr>
      <p:grpSpPr>
        <a:xfrm>
          <a:off x="0" y="0"/>
          <a: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1"/>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timing/>
</p:sldLayout>
</file>

<file path=ppt/slideLayouts/slideLayout1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Black Notes slide Layout">
    <p:spTree>
      <p:nvGrpSpPr>
        <p:cNvPr id="1" name=""/>
        <p:cNvGrpSpPr/>
        <p:nvPr/>
      </p:nvGrpSpPr>
      <p:grpSpPr>
        <a:xfrm>
          <a:off x="0" y="0"/>
          <a: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endParaRPr lang="en-US"/>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timing/>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_layout">
    <p:bg>
      <p:bgRef idx="1001">
        <a:schemeClr val="bg1"/>
      </p:bgRef>
    </p:bg>
    <p:spTree>
      <p:nvGrpSpPr>
        <p:cNvPr id="1" name=""/>
        <p:cNvGrpSpPr/>
        <p:nvPr/>
      </p:nvGrpSpPr>
      <p:grpSpPr>
        <a:xfrm>
          <a:off x="0" y="0"/>
          <a: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1"/>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emo_detail_layout">
    <p:spTree>
      <p:nvGrpSpPr>
        <p:cNvPr id="1" name=""/>
        <p:cNvGrpSpPr/>
        <p:nvPr/>
      </p:nvGrpSpPr>
      <p:grpSpPr>
        <a:xfrm>
          <a:off x="0" y="0"/>
          <a: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Knowledge_check_section_layout">
    <p:spTree>
      <p:nvGrpSpPr>
        <p:cNvPr id="1" name=""/>
        <p:cNvGrpSpPr/>
        <p:nvPr/>
      </p:nvGrpSpPr>
      <p:grpSpPr>
        <a:xfrm>
          <a:off x="0" y="0"/>
          <a: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Knowledge_check_detail_layout">
    <p:spTree>
      <p:nvGrpSpPr>
        <p:cNvPr id="1" name=""/>
        <p:cNvGrpSpPr/>
        <p:nvPr/>
      </p:nvGrpSpPr>
      <p:grpSpPr>
        <a:xfrm>
          <a:off x="0" y="0"/>
          <a: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53FD0D02-1E0D-44DD-86B7-4E9E5F396778}"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ntent_layout">
    <p:spTree>
      <p:nvGrpSpPr>
        <p:cNvPr id="1" name=""/>
        <p:cNvGrpSpPr/>
        <p:nvPr/>
      </p:nvGrpSpPr>
      <p:grpSpPr>
        <a:xfrm>
          <a:off x="0" y="0"/>
          <a: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mp; Non-bulleted text">
    <p:spTree>
      <p:nvGrpSpPr>
        <p:cNvPr id="1" name=""/>
        <p:cNvGrpSpPr/>
        <p:nvPr/>
      </p:nvGrpSpPr>
      <p:grpSpPr>
        <a:xfrm>
          <a:off x="0" y="0"/>
          <a: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Column Bullet text">
    <p:spTree>
      <p:nvGrpSpPr>
        <p:cNvPr id="1" name=""/>
        <p:cNvGrpSpPr/>
        <p:nvPr/>
      </p:nvGrpSpPr>
      <p:grpSpPr>
        <a:xfrm>
          <a:off x="0" y="0"/>
          <a: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Column Non-bulleted text">
    <p:spTree>
      <p:nvGrpSpPr>
        <p:cNvPr id="1" name=""/>
        <p:cNvGrpSpPr/>
        <p:nvPr/>
      </p:nvGrpSpPr>
      <p:grpSpPr>
        <a:xfrm>
          <a:off x="0" y="0"/>
          <a: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533679714"/>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Column Bullet with Subheads">
    <p:spTree>
      <p:nvGrpSpPr>
        <p:cNvPr id="1" name=""/>
        <p:cNvGrpSpPr/>
        <p:nvPr/>
      </p:nvGrpSpPr>
      <p:grpSpPr>
        <a:xfrm>
          <a:off x="0" y="0"/>
          <a: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581231416"/>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hree Column Bullet with Subheads">
    <p:spTree>
      <p:nvGrpSpPr>
        <p:cNvPr id="1" name=""/>
        <p:cNvGrpSpPr/>
        <p:nvPr/>
      </p:nvGrpSpPr>
      <p:grpSpPr>
        <a:xfrm>
          <a:off x="0" y="0"/>
          <a: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3213494949"/>
      </p:ext>
    </p:extLst>
  </p:cSld>
  <p:clrMapOvr>
    <a:masterClrMapping/>
  </p:clrMapOvr>
  <p:transition>
    <p:fade/>
  </p:transition>
  <p:timing/>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Four Column Bullet with Subheads">
    <p:spTree>
      <p:nvGrpSpPr>
        <p:cNvPr id="1" name=""/>
        <p:cNvGrpSpPr/>
        <p:nvPr/>
      </p:nvGrpSpPr>
      <p:grpSpPr>
        <a:xfrm>
          <a:off x="0" y="0"/>
          <a: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1646703242"/>
      </p:ext>
    </p:extLst>
  </p:cSld>
  <p:clrMapOvr>
    <a:masterClrMapping/>
  </p:clrMapOvr>
  <p:transition>
    <p:fade/>
  </p:transition>
  <p:timing/>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a:p>
        </p:txBody>
      </p:sp>
    </p:spTree>
    <p:extLst>
      <p:ext uri="{BB962C8B-B14F-4D97-AF65-F5344CB8AC3E}">
        <p14:creationId xmlns:p14="http://schemas.microsoft.com/office/powerpoint/2010/main" val="1307984548"/>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Only - left side ">
    <p:spTree>
      <p:nvGrpSpPr>
        <p:cNvPr id="1" name=""/>
        <p:cNvGrpSpPr/>
        <p:nvPr/>
      </p:nvGrpSpPr>
      <p:grpSpPr>
        <a:xfrm>
          <a:off x="0" y="0"/>
          <a: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endParaRPr lang="en-US"/>
          </a:p>
        </p:txBody>
      </p:sp>
    </p:spTree>
    <p:extLst>
      <p:ext uri="{BB962C8B-B14F-4D97-AF65-F5344CB8AC3E}">
        <p14:creationId xmlns:p14="http://schemas.microsoft.com/office/powerpoint/2010/main" val="776706440"/>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mall title - half page">
    <p:spTree>
      <p:nvGrpSpPr>
        <p:cNvPr id="1" name=""/>
        <p:cNvGrpSpPr/>
        <p:nvPr/>
      </p:nvGrpSpPr>
      <p:grpSpPr>
        <a:xfrm>
          <a:off x="0" y="0"/>
          <a: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endParaRPr lang="en-US"/>
          </a:p>
        </p:txBody>
      </p:sp>
    </p:spTree>
    <p:extLst>
      <p:ext uri="{BB962C8B-B14F-4D97-AF65-F5344CB8AC3E}">
        <p14:creationId xmlns:p14="http://schemas.microsoft.com/office/powerpoint/2010/main" val="3243858526"/>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p:cNvSpPr>
            <a:spLocks noGrp="1"/>
          </p:cNvSpPr>
          <p:nvPr>
            <p:ph type="dt" sz="half" idx="2"/>
          </p:nvPr>
        </p:nvSpPr>
        <p:spPr/>
        <p:txBody>
          <a:bodyPr/>
          <a:lstStyle/>
          <a:p>
            <a:fld id="{83CD4ABB-20EE-458E-8BF1-94BCB512BB0B}"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 Square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1"/>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timing/>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 Diagonal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1"/>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timing/>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quare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1"/>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timing/>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iagonal Right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endParaRPr lang="en-US"/>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1"/>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timing/>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quare Photo 2">
    <p:spTree>
      <p:nvGrpSpPr>
        <p:cNvPr id="1" name=""/>
        <p:cNvGrpSpPr/>
        <p:nvPr/>
      </p:nvGrpSpPr>
      <p:grpSpPr>
        <a:xfrm>
          <a:off x="0" y="0"/>
          <a: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1"/>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timing/>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hoto full bleed lower title">
    <p:spTree>
      <p:nvGrpSpPr>
        <p:cNvPr id="1" name=""/>
        <p:cNvGrpSpPr/>
        <p:nvPr/>
      </p:nvGrpSpPr>
      <p:grpSpPr>
        <a:xfrm>
          <a:off x="0" y="0"/>
          <a: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1"/>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timing/>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hoto full bleed left title">
    <p:spTree>
      <p:nvGrpSpPr>
        <p:cNvPr id="1" name=""/>
        <p:cNvGrpSpPr/>
        <p:nvPr/>
      </p:nvGrpSpPr>
      <p:grpSpPr>
        <a:xfrm>
          <a:off x="0" y="0"/>
          <a: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1"/>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timing/>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hoto full bleed right title">
    <p:spTree>
      <p:nvGrpSpPr>
        <p:cNvPr id="1" name=""/>
        <p:cNvGrpSpPr/>
        <p:nvPr/>
      </p:nvGrpSpPr>
      <p:grpSpPr>
        <a:xfrm>
          <a:off x="0" y="0"/>
          <a: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1"/>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timing/>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op horizontal photo and title">
    <p:spTree>
      <p:nvGrpSpPr>
        <p:cNvPr id="1" name=""/>
        <p:cNvGrpSpPr/>
        <p:nvPr/>
      </p:nvGrpSpPr>
      <p:grpSpPr>
        <a:xfrm>
          <a:off x="0" y="0"/>
          <a: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1"/>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timing/>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Bottom horizontal photo and title">
    <p:spTree>
      <p:nvGrpSpPr>
        <p:cNvPr id="1" name=""/>
        <p:cNvGrpSpPr/>
        <p:nvPr/>
      </p:nvGrpSpPr>
      <p:grpSpPr>
        <a:xfrm>
          <a:off x="0" y="0"/>
          <a: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1"/>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timing/>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nvPr>
        </p:nvSpPr>
        <p:spPr/>
        <p:txBody>
          <a:bodyPr/>
          <a:lstStyle/>
          <a:p>
            <a:fld id="{4F27B81F-A9BD-4D65-9920-542F1E367CD9}"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picture content">
    <p:spTree>
      <p:nvGrpSpPr>
        <p:cNvPr id="1" name=""/>
        <p:cNvGrpSpPr/>
        <p:nvPr/>
      </p:nvGrpSpPr>
      <p:grpSpPr>
        <a:xfrm>
          <a:off x="0" y="0"/>
          <a: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1"/>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1"/>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timing/>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hree picture content">
    <p:spTree>
      <p:nvGrpSpPr>
        <p:cNvPr id="1" name=""/>
        <p:cNvGrpSpPr/>
        <p:nvPr/>
      </p:nvGrpSpPr>
      <p:grpSpPr>
        <a:xfrm>
          <a:off x="0" y="0"/>
          <a: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1"/>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1"/>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1"/>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timing/>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Four picture content">
    <p:spTree>
      <p:nvGrpSpPr>
        <p:cNvPr id="1" name=""/>
        <p:cNvGrpSpPr/>
        <p:nvPr/>
      </p:nvGrpSpPr>
      <p:grpSpPr>
        <a:xfrm>
          <a:off x="0" y="0"/>
          <a: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timing/>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hree round photos">
    <p:spTree>
      <p:nvGrpSpPr>
        <p:cNvPr id="1" name=""/>
        <p:cNvGrpSpPr/>
        <p:nvPr/>
      </p:nvGrpSpPr>
      <p:grpSpPr>
        <a:xfrm>
          <a:off x="0" y="0"/>
          <a: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endParaRPr lang="en-US"/>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timing/>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Four round photos">
    <p:spTree>
      <p:nvGrpSpPr>
        <p:cNvPr id="1" name=""/>
        <p:cNvGrpSpPr/>
        <p:nvPr/>
      </p:nvGrpSpPr>
      <p:grpSpPr>
        <a:xfrm>
          <a:off x="0" y="0"/>
          <a: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endParaRPr lang="en-US"/>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timing/>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bulleted_layout">
    <p:spTree>
      <p:nvGrpSpPr>
        <p:cNvPr id="1" name=""/>
        <p:cNvGrpSpPr/>
        <p:nvPr/>
      </p:nvGrpSpPr>
      <p:grpSpPr>
        <a:xfrm>
          <a:off x="0" y="0"/>
          <a: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timing/>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text side by side 2">
    <p:spTree>
      <p:nvGrpSpPr>
        <p:cNvPr id="1" name=""/>
        <p:cNvGrpSpPr/>
        <p:nvPr/>
      </p:nvGrpSpPr>
      <p:grpSpPr>
        <a:xfrm>
          <a:off x="0" y="0"/>
          <a: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timing/>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_layout_fullscreen">
    <p:bg>
      <p:bgRef idx="1001">
        <a:schemeClr val="bg2"/>
      </p:bgRef>
    </p:bg>
    <p:spTree>
      <p:nvGrpSpPr>
        <p:cNvPr id="1" name=""/>
        <p:cNvGrpSpPr/>
        <p:nvPr/>
      </p:nvGrpSpPr>
      <p:grpSpPr>
        <a:xfrm>
          <a:off x="0" y="0"/>
          <a: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est">
    <p:bg>
      <p:bgRef idx="1001">
        <a:schemeClr val="bg2"/>
      </p:bgRef>
    </p:bg>
    <p:spTree>
      <p:nvGrpSpPr>
        <p:cNvPr id="1" name=""/>
        <p:cNvGrpSpPr/>
        <p:nvPr/>
      </p:nvGrpSpPr>
      <p:grpSpPr>
        <a:xfrm>
          <a:off x="0" y="0"/>
          <a: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_layout">
    <p:bg>
      <p:bgRef idx="1001">
        <a:schemeClr val="bg2"/>
      </p:bgRef>
    </p:bg>
    <p:spTree>
      <p:nvGrpSpPr>
        <p:cNvPr id="1" name=""/>
        <p:cNvGrpSpPr/>
        <p:nvPr/>
      </p:nvGrpSpPr>
      <p:grpSpPr>
        <a:xfrm>
          <a:off x="0" y="0"/>
          <a: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nvPr>
        </p:nvSpPr>
        <p:spPr/>
        <p:txBody>
          <a:bodyPr/>
          <a:lstStyle/>
          <a:p>
            <a:fld id="{92DEE33A-FC6D-4F30-9E86-5167E5634110}" type="datetimeFigureOut">
              <a:rPr lang="en-US" smtClean="0"/>
              <a:t>11/7/2009</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 Top">
    <p:bg>
      <p:bgRef idx="1001">
        <a:schemeClr val="bg2"/>
      </p:bgRef>
    </p:bg>
    <p:spTree>
      <p:nvGrpSpPr>
        <p:cNvPr id="1" name=""/>
        <p:cNvGrpSpPr/>
        <p:nvPr/>
      </p:nvGrpSpPr>
      <p:grpSpPr>
        <a:xfrm>
          <a:off x="0" y="0"/>
          <a: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_layout_right">
    <p:bg>
      <p:bgRef idx="1001">
        <a:schemeClr val="bg2"/>
      </p:bgRef>
    </p:bg>
    <p:spTree>
      <p:nvGrpSpPr>
        <p:cNvPr id="1" name=""/>
        <p:cNvGrpSpPr/>
        <p:nvPr/>
      </p:nvGrpSpPr>
      <p:grpSpPr>
        <a:xfrm>
          <a:off x="0" y="0"/>
          <a: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 Left sde">
    <p:bg>
      <p:bgRef idx="1001">
        <a:schemeClr val="bg2"/>
      </p:bgRef>
    </p:bg>
    <p:spTree>
      <p:nvGrpSpPr>
        <p:cNvPr id="1" name=""/>
        <p:cNvGrpSpPr/>
        <p:nvPr/>
      </p:nvGrpSpPr>
      <p:grpSpPr>
        <a:xfrm>
          <a:off x="0" y="0"/>
          <a: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1"/>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2"/>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1"/>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2"/>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Title 2">
    <p:bg>
      <p:bgRef idx="1001">
        <a:schemeClr val="bg1"/>
      </p:bgRef>
    </p:bg>
    <p:spTree>
      <p:nvGrpSpPr>
        <p:cNvPr id="1" name=""/>
        <p:cNvGrpSpPr/>
        <p:nvPr/>
      </p:nvGrpSpPr>
      <p:grpSpPr>
        <a:xfrm>
          <a:off x="0" y="0"/>
          <a: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Blank">
    <p:spTree>
      <p:nvGrpSpPr>
        <p:cNvPr id="1" name=""/>
        <p:cNvGrpSpPr/>
        <p:nvPr/>
      </p:nvGrpSpPr>
      <p:grpSpPr>
        <a:xfrm>
          <a:off x="0" y="0"/>
          <a:ext cx="0" cy="0"/>
        </a:xfrm>
      </p:grpSpPr>
    </p:spTree>
    <p:extLst>
      <p:ext uri="{BB962C8B-B14F-4D97-AF65-F5344CB8AC3E}">
        <p14:creationId xmlns:p14="http://schemas.microsoft.com/office/powerpoint/2010/main" val="545705601"/>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 Blank 2">
    <p:bg>
      <p:bgRef idx="1001">
        <a:schemeClr val="bg2"/>
      </p:bgRef>
    </p:bg>
    <p:spTree>
      <p:nvGrpSpPr>
        <p:cNvPr id="1" name=""/>
        <p:cNvGrpSpPr/>
        <p:nvPr/>
      </p:nvGrpSpPr>
      <p:grpSpPr>
        <a:xfrm>
          <a:off x="0" y="0"/>
          <a: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1"/>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timing/>
</p:sldLayout>
</file>

<file path=ppt/slideLayouts/slideLayout5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Black Notes slide Layout">
    <p:bg bwMode="gray">
      <p:bgRef idx="1001">
        <a:schemeClr val="bg1"/>
      </p:bgRef>
    </p:bg>
    <p:spTree>
      <p:nvGrpSpPr>
        <p:cNvPr id="1" name=""/>
        <p:cNvGrpSpPr/>
        <p:nvPr/>
      </p:nvGrpSpPr>
      <p:grpSpPr>
        <a:xfrm>
          <a:off x="0" y="0"/>
          <a: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endParaRPr lang="en-US"/>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D17951E6-9DB8-4B3D-BAF4-C11454061479}" type="datetimeFigureOut">
              <a:rPr lang="en-US" smtClean="0"/>
              <a:t>11/7/2009</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Microsoft Learn">
    <p:spTree>
      <p:nvGrpSpPr>
        <p:cNvPr id="1" name=""/>
        <p:cNvGrpSpPr/>
        <p:nvPr/>
      </p:nvGrpSpPr>
      <p:grpSpPr>
        <a:xfrm>
          <a:off x="0" y="0"/>
          <a: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1"/>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Slide">
    <p:bg>
      <p:bgPr>
        <a:solidFill>
          <a:srgbClr val="243A5E"/>
        </a:solidFill>
        <a:effectLst/>
      </p:bgPr>
    </p:bg>
    <p:spTree>
      <p:nvGrpSpPr>
        <p:cNvPr id="1" name=""/>
        <p:cNvGrpSpPr/>
        <p:nvPr/>
      </p:nvGrpSpPr>
      <p:grpSpPr>
        <a:xfrm>
          <a:off x="0" y="0"/>
          <a: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1"/>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2"/>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3"/>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mp; Non-bulleted text">
    <p:spTree>
      <p:nvGrpSpPr>
        <p:cNvPr id="1" name=""/>
        <p:cNvGrpSpPr/>
        <p:nvPr/>
      </p:nvGrpSpPr>
      <p:grpSpPr>
        <a:xfrm>
          <a:off x="0" y="0"/>
          <a: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3515366879"/>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Column Bullet text">
    <p:spTree>
      <p:nvGrpSpPr>
        <p:cNvPr id="1" name=""/>
        <p:cNvGrpSpPr/>
        <p:nvPr/>
      </p:nvGrpSpPr>
      <p:grpSpPr>
        <a:xfrm>
          <a:off x="0" y="0"/>
          <a: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Column Non-bulleted text">
    <p:spTree>
      <p:nvGrpSpPr>
        <p:cNvPr id="1" name=""/>
        <p:cNvGrpSpPr/>
        <p:nvPr/>
      </p:nvGrpSpPr>
      <p:grpSpPr>
        <a:xfrm>
          <a:off x="0" y="0"/>
          <a: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1382364211"/>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Column Bullet with Subheads">
    <p:spTree>
      <p:nvGrpSpPr>
        <p:cNvPr id="1" name=""/>
        <p:cNvGrpSpPr/>
        <p:nvPr/>
      </p:nvGrpSpPr>
      <p:grpSpPr>
        <a:xfrm>
          <a:off x="0" y="0"/>
          <a: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hree Column Bullet with Subheads">
    <p:spTree>
      <p:nvGrpSpPr>
        <p:cNvPr id="1" name=""/>
        <p:cNvGrpSpPr/>
        <p:nvPr/>
      </p:nvGrpSpPr>
      <p:grpSpPr>
        <a:xfrm>
          <a:off x="0" y="0"/>
          <a: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timing/>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Four Column Bullet with Subheads">
    <p:spTree>
      <p:nvGrpSpPr>
        <p:cNvPr id="1" name=""/>
        <p:cNvGrpSpPr/>
        <p:nvPr/>
      </p:nvGrpSpPr>
      <p:grpSpPr>
        <a:xfrm>
          <a:off x="0" y="0"/>
          <a: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timing/>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a:p>
        </p:txBody>
      </p:sp>
    </p:spTree>
    <p:extLst>
      <p:ext uri="{BB962C8B-B14F-4D97-AF65-F5344CB8AC3E}">
        <p14:creationId xmlns:p14="http://schemas.microsoft.com/office/powerpoint/2010/main" val="3568387790"/>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p:nvPr>
        </p:nvSpPr>
        <p:spPr/>
        <p:txBody>
          <a:bodyPr/>
          <a:lstStyle/>
          <a:p>
            <a:fld id="{09E28DB3-2B7E-4228-96F4-8C1FFAAB5896}" type="datetimeFigureOut">
              <a:rPr lang="en-US" smtClean="0"/>
              <a:t>11/7/2009</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Only - left side ">
    <p:spTree>
      <p:nvGrpSpPr>
        <p:cNvPr id="1" name=""/>
        <p:cNvGrpSpPr/>
        <p:nvPr/>
      </p:nvGrpSpPr>
      <p:grpSpPr>
        <a:xfrm>
          <a:off x="0" y="0"/>
          <a: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mall title - half page">
    <p:spTree>
      <p:nvGrpSpPr>
        <p:cNvPr id="1" name=""/>
        <p:cNvGrpSpPr/>
        <p:nvPr/>
      </p:nvGrpSpPr>
      <p:grpSpPr>
        <a:xfrm>
          <a:off x="0" y="0"/>
          <a: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endParaRPr lang="en-US"/>
          </a:p>
        </p:txBody>
      </p:sp>
    </p:spTree>
    <p:extLst>
      <p:ext uri="{BB962C8B-B14F-4D97-AF65-F5344CB8AC3E}">
        <p14:creationId xmlns:p14="http://schemas.microsoft.com/office/powerpoint/2010/main" val="3934057093"/>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 Square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1"/>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timing/>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 Diagonal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1"/>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timing/>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quare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1"/>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timing/>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iagonal Right Photo ">
    <p:spTree>
      <p:nvGrpSpPr>
        <p:cNvPr id="1" name=""/>
        <p:cNvGrpSpPr/>
        <p:nvPr/>
      </p:nvGrpSpPr>
      <p:grpSpPr>
        <a:xfrm>
          <a:off x="0" y="0"/>
          <a: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1"/>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timing/>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quare Photo 2">
    <p:spTree>
      <p:nvGrpSpPr>
        <p:cNvPr id="1" name=""/>
        <p:cNvGrpSpPr/>
        <p:nvPr/>
      </p:nvGrpSpPr>
      <p:grpSpPr>
        <a:xfrm>
          <a:off x="0" y="0"/>
          <a: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1"/>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timing/>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hoto full bleed lower title">
    <p:spTree>
      <p:nvGrpSpPr>
        <p:cNvPr id="1" name=""/>
        <p:cNvGrpSpPr/>
        <p:nvPr/>
      </p:nvGrpSpPr>
      <p:grpSpPr>
        <a:xfrm>
          <a:off x="0" y="0"/>
          <a: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1"/>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timing/>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hoto full bleed left title">
    <p:spTree>
      <p:nvGrpSpPr>
        <p:cNvPr id="1" name=""/>
        <p:cNvGrpSpPr/>
        <p:nvPr/>
      </p:nvGrpSpPr>
      <p:grpSpPr>
        <a:xfrm>
          <a:off x="0" y="0"/>
          <a: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1"/>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timing/>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hoto full bleed right title">
    <p:spTree>
      <p:nvGrpSpPr>
        <p:cNvPr id="1" name=""/>
        <p:cNvGrpSpPr/>
        <p:nvPr/>
      </p:nvGrpSpPr>
      <p:grpSpPr>
        <a:xfrm>
          <a:off x="0" y="0"/>
          <a: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1"/>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timing/>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2F6F2114-6B76-4BFA-A431-938C376D7504}"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op horizontal photo and title">
    <p:spTree>
      <p:nvGrpSpPr>
        <p:cNvPr id="1" name=""/>
        <p:cNvGrpSpPr/>
        <p:nvPr/>
      </p:nvGrpSpPr>
      <p:grpSpPr>
        <a:xfrm>
          <a:off x="0" y="0"/>
          <a: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1"/>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timing/>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Bottom horizontal photo and title">
    <p:spTree>
      <p:nvGrpSpPr>
        <p:cNvPr id="1" name=""/>
        <p:cNvGrpSpPr/>
        <p:nvPr/>
      </p:nvGrpSpPr>
      <p:grpSpPr>
        <a:xfrm>
          <a:off x="0" y="0"/>
          <a: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1"/>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timing/>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picture content">
    <p:spTree>
      <p:nvGrpSpPr>
        <p:cNvPr id="1" name=""/>
        <p:cNvGrpSpPr/>
        <p:nvPr/>
      </p:nvGrpSpPr>
      <p:grpSpPr>
        <a:xfrm>
          <a:off x="0" y="0"/>
          <a: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1"/>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1"/>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timing/>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hree picture content">
    <p:spTree>
      <p:nvGrpSpPr>
        <p:cNvPr id="1" name=""/>
        <p:cNvGrpSpPr/>
        <p:nvPr/>
      </p:nvGrpSpPr>
      <p:grpSpPr>
        <a:xfrm>
          <a:off x="0" y="0"/>
          <a: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1"/>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1"/>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1"/>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timing/>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Four picture content">
    <p:spTree>
      <p:nvGrpSpPr>
        <p:cNvPr id="1" name=""/>
        <p:cNvGrpSpPr/>
        <p:nvPr/>
      </p:nvGrpSpPr>
      <p:grpSpPr>
        <a:xfrm>
          <a:off x="0" y="0"/>
          <a: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1"/>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timing/>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hree round photos">
    <p:spTree>
      <p:nvGrpSpPr>
        <p:cNvPr id="1" name=""/>
        <p:cNvGrpSpPr/>
        <p:nvPr/>
      </p:nvGrpSpPr>
      <p:grpSpPr>
        <a:xfrm>
          <a:off x="0" y="0"/>
          <a: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timing/>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Four round photos">
    <p:spTree>
      <p:nvGrpSpPr>
        <p:cNvPr id="1" name=""/>
        <p:cNvGrpSpPr/>
        <p:nvPr/>
      </p:nvGrpSpPr>
      <p:grpSpPr>
        <a:xfrm>
          <a:off x="0" y="0"/>
          <a: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1"/>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timing/>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text side by side">
    <p:spTree>
      <p:nvGrpSpPr>
        <p:cNvPr id="1" name=""/>
        <p:cNvGrpSpPr/>
        <p:nvPr/>
      </p:nvGrpSpPr>
      <p:grpSpPr>
        <a:xfrm>
          <a:off x="0" y="0"/>
          <a: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timing/>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text side by side 2">
    <p:spTree>
      <p:nvGrpSpPr>
        <p:cNvPr id="1" name=""/>
        <p:cNvGrpSpPr/>
        <p:nvPr/>
      </p:nvGrpSpPr>
      <p:grpSpPr>
        <a:xfrm>
          <a:off x="0" y="0"/>
          <a: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timing/>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eveloper Code Layout full page">
    <p:bg>
      <p:bgRef idx="1001">
        <a:schemeClr val="bg2"/>
      </p:bgRef>
    </p:bg>
    <p:spTree>
      <p:nvGrpSpPr>
        <p:cNvPr id="1" name=""/>
        <p:cNvGrpSpPr/>
        <p:nvPr/>
      </p:nvGrpSpPr>
      <p:grpSpPr>
        <a:xfrm>
          <a:off x="0" y="0"/>
          <a: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09331913-DA08-436B-B174-68D4332098A3}"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eveloper Code Layout">
    <p:spTree>
      <p:nvGrpSpPr>
        <p:cNvPr id="1" name=""/>
        <p:cNvGrpSpPr/>
        <p:nvPr/>
      </p:nvGrpSpPr>
      <p:grpSpPr>
        <a:xfrm>
          <a:off x="0" y="0"/>
          <a: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timing/>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 Bottom">
    <p:spTree>
      <p:nvGrpSpPr>
        <p:cNvPr id="1" name=""/>
        <p:cNvGrpSpPr/>
        <p:nvPr/>
      </p:nvGrpSpPr>
      <p:grpSpPr>
        <a:xfrm>
          <a:off x="0" y="0"/>
          <a: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 Top">
    <p:spTree>
      <p:nvGrpSpPr>
        <p:cNvPr id="1" name=""/>
        <p:cNvGrpSpPr/>
        <p:nvPr/>
      </p:nvGrpSpPr>
      <p:grpSpPr>
        <a:xfrm>
          <a:off x="0" y="0"/>
          <a: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timing/>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 Right side">
    <p:bg>
      <p:bgRef idx="1001">
        <a:schemeClr val="bg2"/>
      </p:bgRef>
    </p:bg>
    <p:spTree>
      <p:nvGrpSpPr>
        <p:cNvPr id="1" name=""/>
        <p:cNvGrpSpPr/>
        <p:nvPr/>
      </p:nvGrpSpPr>
      <p:grpSpPr>
        <a:xfrm>
          <a:off x="0" y="0"/>
          <a: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de Left sde">
    <p:bg>
      <p:bgRef idx="1001">
        <a:schemeClr val="bg2"/>
      </p:bgRef>
    </p:bg>
    <p:spTree>
      <p:nvGrpSpPr>
        <p:cNvPr id="1" name=""/>
        <p:cNvGrpSpPr/>
        <p:nvPr/>
      </p:nvGrpSpPr>
      <p:grpSpPr>
        <a:xfrm>
          <a:off x="0" y="0"/>
          <a: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emo slide">
    <p:bg>
      <p:bgPr>
        <a:solidFill>
          <a:srgbClr val="243A5E"/>
        </a:solidFill>
        <a:effectLst/>
      </p:bgPr>
    </p:bg>
    <p:spTree>
      <p:nvGrpSpPr>
        <p:cNvPr id="1" name=""/>
        <p:cNvGrpSpPr/>
        <p:nvPr/>
      </p:nvGrpSpPr>
      <p:grpSpPr>
        <a:xfrm>
          <a:off x="0" y="0"/>
          <a: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1"/>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2"/>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Title">
    <p:bg>
      <p:bgRef idx="1001">
        <a:schemeClr val="bg2"/>
      </p:bgRef>
    </p:bg>
    <p:spTree>
      <p:nvGrpSpPr>
        <p:cNvPr id="1" name=""/>
        <p:cNvGrpSpPr/>
        <p:nvPr/>
      </p:nvGrpSpPr>
      <p:grpSpPr>
        <a:xfrm>
          <a:off x="0" y="0"/>
          <a: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1"/>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2"/>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Title 2">
    <p:spTree>
      <p:nvGrpSpPr>
        <p:cNvPr id="1" name=""/>
        <p:cNvGrpSpPr/>
        <p:nvPr/>
      </p:nvGrpSpPr>
      <p:grpSpPr>
        <a:xfrm>
          <a:off x="0" y="0"/>
          <a: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Blank">
    <p:spTree>
      <p:nvGrpSpPr>
        <p:cNvPr id="1" name=""/>
        <p:cNvGrpSpPr/>
        <p:nvPr/>
      </p:nvGrpSpPr>
      <p:grpSpPr>
        <a:xfrm>
          <a:off x="0" y="0"/>
          <a:ext cx="0" cy="0"/>
        </a:xfrm>
      </p:grpSpPr>
    </p:spTree>
    <p:extLst>
      <p:ext uri="{BB962C8B-B14F-4D97-AF65-F5344CB8AC3E}">
        <p14:creationId xmlns:p14="http://schemas.microsoft.com/office/powerpoint/2010/main" val="3176557123"/>
      </p:ext>
    </p:extLst>
  </p:cSld>
  <p:clrMapOvr>
    <a:masterClrMapping/>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 Blank 2">
    <p:bg>
      <p:bgRef idx="1001">
        <a:schemeClr val="bg2"/>
      </p:bgRef>
    </p:bg>
    <p:spTree>
      <p:nvGrpSpPr>
        <p:cNvPr id="1" name=""/>
        <p:cNvGrpSpPr/>
        <p:nvPr/>
      </p:nvGrpSpPr>
      <p:grpSpPr>
        <a:xfrm>
          <a:off x="0" y="0"/>
          <a: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slideLayout" Target="../slideLayouts/slideLayout23.xml" /><Relationship Id="rId13" Type="http://schemas.openxmlformats.org/officeDocument/2006/relationships/slideLayout" Target="../slideLayouts/slideLayout24.xml" /><Relationship Id="rId14" Type="http://schemas.openxmlformats.org/officeDocument/2006/relationships/slideLayout" Target="../slideLayouts/slideLayout25.xml" /><Relationship Id="rId15" Type="http://schemas.openxmlformats.org/officeDocument/2006/relationships/slideLayout" Target="../slideLayouts/slideLayout26.xml" /><Relationship Id="rId16" Type="http://schemas.openxmlformats.org/officeDocument/2006/relationships/slideLayout" Target="../slideLayouts/slideLayout27.xml" /><Relationship Id="rId17" Type="http://schemas.openxmlformats.org/officeDocument/2006/relationships/slideLayout" Target="../slideLayouts/slideLayout28.xml" /><Relationship Id="rId18" Type="http://schemas.openxmlformats.org/officeDocument/2006/relationships/slideLayout" Target="../slideLayouts/slideLayout29.xml" /><Relationship Id="rId19" Type="http://schemas.openxmlformats.org/officeDocument/2006/relationships/slideLayout" Target="../slideLayouts/slideLayout30.xml" /><Relationship Id="rId2" Type="http://schemas.openxmlformats.org/officeDocument/2006/relationships/slideLayout" Target="../slideLayouts/slideLayout13.xml" /><Relationship Id="rId20" Type="http://schemas.openxmlformats.org/officeDocument/2006/relationships/slideLayout" Target="../slideLayouts/slideLayout31.xml" /><Relationship Id="rId21" Type="http://schemas.openxmlformats.org/officeDocument/2006/relationships/slideLayout" Target="../slideLayouts/slideLayout32.xml" /><Relationship Id="rId22" Type="http://schemas.openxmlformats.org/officeDocument/2006/relationships/slideLayout" Target="../slideLayouts/slideLayout33.xml" /><Relationship Id="rId23" Type="http://schemas.openxmlformats.org/officeDocument/2006/relationships/slideLayout" Target="../slideLayouts/slideLayout34.xml" /><Relationship Id="rId24" Type="http://schemas.openxmlformats.org/officeDocument/2006/relationships/slideLayout" Target="../slideLayouts/slideLayout35.xml" /><Relationship Id="rId25" Type="http://schemas.openxmlformats.org/officeDocument/2006/relationships/slideLayout" Target="../slideLayouts/slideLayout36.xml" /><Relationship Id="rId26" Type="http://schemas.openxmlformats.org/officeDocument/2006/relationships/slideLayout" Target="../slideLayouts/slideLayout37.xml" /><Relationship Id="rId27" Type="http://schemas.openxmlformats.org/officeDocument/2006/relationships/slideLayout" Target="../slideLayouts/slideLayout38.xml" /><Relationship Id="rId28" Type="http://schemas.openxmlformats.org/officeDocument/2006/relationships/slideLayout" Target="../slideLayouts/slideLayout39.xml" /><Relationship Id="rId29" Type="http://schemas.openxmlformats.org/officeDocument/2006/relationships/slideLayout" Target="../slideLayouts/slideLayout40.xml" /><Relationship Id="rId3" Type="http://schemas.openxmlformats.org/officeDocument/2006/relationships/slideLayout" Target="../slideLayouts/slideLayout14.xml" /><Relationship Id="rId30" Type="http://schemas.openxmlformats.org/officeDocument/2006/relationships/slideLayout" Target="../slideLayouts/slideLayout41.xml" /><Relationship Id="rId31" Type="http://schemas.openxmlformats.org/officeDocument/2006/relationships/slideLayout" Target="../slideLayouts/slideLayout42.xml" /><Relationship Id="rId32" Type="http://schemas.openxmlformats.org/officeDocument/2006/relationships/slideLayout" Target="../slideLayouts/slideLayout43.xml" /><Relationship Id="rId33" Type="http://schemas.openxmlformats.org/officeDocument/2006/relationships/slideLayout" Target="../slideLayouts/slideLayout44.xml" /><Relationship Id="rId34" Type="http://schemas.openxmlformats.org/officeDocument/2006/relationships/slideLayout" Target="../slideLayouts/slideLayout45.xml" /><Relationship Id="rId35" Type="http://schemas.openxmlformats.org/officeDocument/2006/relationships/slideLayout" Target="../slideLayouts/slideLayout46.xml" /><Relationship Id="rId36" Type="http://schemas.openxmlformats.org/officeDocument/2006/relationships/slideLayout" Target="../slideLayouts/slideLayout47.xml" /><Relationship Id="rId37" Type="http://schemas.openxmlformats.org/officeDocument/2006/relationships/slideLayout" Target="../slideLayouts/slideLayout48.xml" /><Relationship Id="rId38" Type="http://schemas.openxmlformats.org/officeDocument/2006/relationships/slideLayout" Target="../slideLayouts/slideLayout49.xml" /><Relationship Id="rId39" Type="http://schemas.openxmlformats.org/officeDocument/2006/relationships/slideLayout" Target="../slideLayouts/slideLayout50.xml" /><Relationship Id="rId4" Type="http://schemas.openxmlformats.org/officeDocument/2006/relationships/slideLayout" Target="../slideLayouts/slideLayout15.xml" /><Relationship Id="rId40" Type="http://schemas.openxmlformats.org/officeDocument/2006/relationships/slideLayout" Target="../slideLayouts/slideLayout51.xml" /><Relationship Id="rId41" Type="http://schemas.openxmlformats.org/officeDocument/2006/relationships/slideLayout" Target="../slideLayouts/slideLayout52.xml" /><Relationship Id="rId42" Type="http://schemas.openxmlformats.org/officeDocument/2006/relationships/slideLayout" Target="../slideLayouts/slideLayout53.xml" /><Relationship Id="rId43" Type="http://schemas.openxmlformats.org/officeDocument/2006/relationships/slideLayout" Target="../slideLayouts/slideLayout54.xml" /><Relationship Id="rId44" Type="http://schemas.openxmlformats.org/officeDocument/2006/relationships/slideLayout" Target="../slideLayouts/slideLayout55.xml" /><Relationship Id="rId45" Type="http://schemas.openxmlformats.org/officeDocument/2006/relationships/slideLayout" Target="../slideLayouts/slideLayout56.xml" /><Relationship Id="rId46" Type="http://schemas.openxmlformats.org/officeDocument/2006/relationships/slideLayout" Target="../slideLayouts/slideLayout57.xml" /><Relationship Id="rId47" Type="http://schemas.openxmlformats.org/officeDocument/2006/relationships/slideLayout" Target="../slideLayouts/slideLayout58.xml" /><Relationship Id="rId48" Type="http://schemas.openxmlformats.org/officeDocument/2006/relationships/slideLayout" Target="../slideLayouts/slideLayout59.xml" /><Relationship Id="rId49" Type="http://schemas.openxmlformats.org/officeDocument/2006/relationships/image" Target="../media/image17.emf" /><Relationship Id="rId5" Type="http://schemas.openxmlformats.org/officeDocument/2006/relationships/slideLayout" Target="../slideLayouts/slideLayout16.xml" /><Relationship Id="rId50" Type="http://schemas.openxmlformats.org/officeDocument/2006/relationships/theme" Target="../theme/theme2.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&#65279;<?xml version="1.0" encoding="utf-8" standalone="yes"?><Relationships xmlns="http://schemas.openxmlformats.org/package/2006/relationships"><Relationship Id="rId1" Type="http://schemas.openxmlformats.org/officeDocument/2006/relationships/slideLayout" Target="../slideLayouts/slideLayout60.xml" /><Relationship Id="rId10" Type="http://schemas.openxmlformats.org/officeDocument/2006/relationships/slideLayout" Target="../slideLayouts/slideLayout69.xml" /><Relationship Id="rId11" Type="http://schemas.openxmlformats.org/officeDocument/2006/relationships/slideLayout" Target="../slideLayouts/slideLayout70.xml" /><Relationship Id="rId12" Type="http://schemas.openxmlformats.org/officeDocument/2006/relationships/slideLayout" Target="../slideLayouts/slideLayout71.xml" /><Relationship Id="rId13" Type="http://schemas.openxmlformats.org/officeDocument/2006/relationships/slideLayout" Target="../slideLayouts/slideLayout72.xml" /><Relationship Id="rId14" Type="http://schemas.openxmlformats.org/officeDocument/2006/relationships/slideLayout" Target="../slideLayouts/slideLayout73.xml" /><Relationship Id="rId15" Type="http://schemas.openxmlformats.org/officeDocument/2006/relationships/slideLayout" Target="../slideLayouts/slideLayout74.xml" /><Relationship Id="rId16" Type="http://schemas.openxmlformats.org/officeDocument/2006/relationships/slideLayout" Target="../slideLayouts/slideLayout75.xml" /><Relationship Id="rId17" Type="http://schemas.openxmlformats.org/officeDocument/2006/relationships/slideLayout" Target="../slideLayouts/slideLayout76.xml" /><Relationship Id="rId18" Type="http://schemas.openxmlformats.org/officeDocument/2006/relationships/slideLayout" Target="../slideLayouts/slideLayout77.xml" /><Relationship Id="rId19" Type="http://schemas.openxmlformats.org/officeDocument/2006/relationships/slideLayout" Target="../slideLayouts/slideLayout78.xml" /><Relationship Id="rId2" Type="http://schemas.openxmlformats.org/officeDocument/2006/relationships/slideLayout" Target="../slideLayouts/slideLayout61.xml" /><Relationship Id="rId20" Type="http://schemas.openxmlformats.org/officeDocument/2006/relationships/slideLayout" Target="../slideLayouts/slideLayout79.xml" /><Relationship Id="rId21" Type="http://schemas.openxmlformats.org/officeDocument/2006/relationships/slideLayout" Target="../slideLayouts/slideLayout80.xml" /><Relationship Id="rId22" Type="http://schemas.openxmlformats.org/officeDocument/2006/relationships/slideLayout" Target="../slideLayouts/slideLayout81.xml" /><Relationship Id="rId23" Type="http://schemas.openxmlformats.org/officeDocument/2006/relationships/slideLayout" Target="../slideLayouts/slideLayout82.xml" /><Relationship Id="rId24" Type="http://schemas.openxmlformats.org/officeDocument/2006/relationships/slideLayout" Target="../slideLayouts/slideLayout83.xml" /><Relationship Id="rId25" Type="http://schemas.openxmlformats.org/officeDocument/2006/relationships/slideLayout" Target="../slideLayouts/slideLayout84.xml" /><Relationship Id="rId26" Type="http://schemas.openxmlformats.org/officeDocument/2006/relationships/slideLayout" Target="../slideLayouts/slideLayout85.xml" /><Relationship Id="rId27" Type="http://schemas.openxmlformats.org/officeDocument/2006/relationships/slideLayout" Target="../slideLayouts/slideLayout86.xml" /><Relationship Id="rId28" Type="http://schemas.openxmlformats.org/officeDocument/2006/relationships/slideLayout" Target="../slideLayouts/slideLayout87.xml" /><Relationship Id="rId29" Type="http://schemas.openxmlformats.org/officeDocument/2006/relationships/slideLayout" Target="../slideLayouts/slideLayout88.xml" /><Relationship Id="rId3" Type="http://schemas.openxmlformats.org/officeDocument/2006/relationships/slideLayout" Target="../slideLayouts/slideLayout62.xml" /><Relationship Id="rId30" Type="http://schemas.openxmlformats.org/officeDocument/2006/relationships/slideLayout" Target="../slideLayouts/slideLayout89.xml" /><Relationship Id="rId31" Type="http://schemas.openxmlformats.org/officeDocument/2006/relationships/slideLayout" Target="../slideLayouts/slideLayout90.xml" /><Relationship Id="rId32" Type="http://schemas.openxmlformats.org/officeDocument/2006/relationships/slideLayout" Target="../slideLayouts/slideLayout91.xml" /><Relationship Id="rId33" Type="http://schemas.openxmlformats.org/officeDocument/2006/relationships/slideLayout" Target="../slideLayouts/slideLayout92.xml" /><Relationship Id="rId34" Type="http://schemas.openxmlformats.org/officeDocument/2006/relationships/slideLayout" Target="../slideLayouts/slideLayout93.xml" /><Relationship Id="rId35" Type="http://schemas.openxmlformats.org/officeDocument/2006/relationships/slideLayout" Target="../slideLayouts/slideLayout94.xml" /><Relationship Id="rId36" Type="http://schemas.openxmlformats.org/officeDocument/2006/relationships/slideLayout" Target="../slideLayouts/slideLayout95.xml" /><Relationship Id="rId37" Type="http://schemas.openxmlformats.org/officeDocument/2006/relationships/slideLayout" Target="../slideLayouts/slideLayout96.xml" /><Relationship Id="rId38" Type="http://schemas.openxmlformats.org/officeDocument/2006/relationships/slideLayout" Target="../slideLayouts/slideLayout97.xml" /><Relationship Id="rId39" Type="http://schemas.openxmlformats.org/officeDocument/2006/relationships/slideLayout" Target="../slideLayouts/slideLayout98.xml" /><Relationship Id="rId4" Type="http://schemas.openxmlformats.org/officeDocument/2006/relationships/slideLayout" Target="../slideLayouts/slideLayout63.xml" /><Relationship Id="rId40" Type="http://schemas.openxmlformats.org/officeDocument/2006/relationships/slideLayout" Target="../slideLayouts/slideLayout99.xml" /><Relationship Id="rId41" Type="http://schemas.openxmlformats.org/officeDocument/2006/relationships/slideLayout" Target="../slideLayouts/slideLayout100.xml" /><Relationship Id="rId42" Type="http://schemas.openxmlformats.org/officeDocument/2006/relationships/slideLayout" Target="../slideLayouts/slideLayout101.xml" /><Relationship Id="rId43" Type="http://schemas.openxmlformats.org/officeDocument/2006/relationships/image" Target="../media/image17.emf" /><Relationship Id="rId44" Type="http://schemas.openxmlformats.org/officeDocument/2006/relationships/theme" Target="../theme/theme3.xml" /><Relationship Id="rId5" Type="http://schemas.openxmlformats.org/officeDocument/2006/relationships/slideLayout" Target="../slideLayouts/slideLayout64.xml" /><Relationship Id="rId6" Type="http://schemas.openxmlformats.org/officeDocument/2006/relationships/slideLayout" Target="../slideLayouts/slideLayout65.xml" /><Relationship Id="rId7" Type="http://schemas.openxmlformats.org/officeDocument/2006/relationships/slideLayout" Target="../slideLayouts/slideLayout66.xml" /><Relationship Id="rId8" Type="http://schemas.openxmlformats.org/officeDocument/2006/relationships/slideLayout" Target="../slideLayouts/slideLayout67.xml" /><Relationship Id="rId9" Type="http://schemas.openxmlformats.org/officeDocument/2006/relationships/slideLayout" Target="../slideLayouts/slideLayout68.xml" /></Relationships>
</file>

<file path=ppt/slideMasters/_rels/slideMaster4.xml.rels>&#65279;<?xml version="1.0" encoding="utf-8" standalone="yes"?><Relationships xmlns="http://schemas.openxmlformats.org/package/2006/relationships"><Relationship Id="rId1" Type="http://schemas.openxmlformats.org/officeDocument/2006/relationships/slideLayout" Target="../slideLayouts/slideLayout102.xml" /><Relationship Id="rId10" Type="http://schemas.openxmlformats.org/officeDocument/2006/relationships/slideLayout" Target="../slideLayouts/slideLayout111.xml" /><Relationship Id="rId11" Type="http://schemas.openxmlformats.org/officeDocument/2006/relationships/slideLayout" Target="../slideLayouts/slideLayout112.xml" /><Relationship Id="rId12" Type="http://schemas.openxmlformats.org/officeDocument/2006/relationships/slideLayout" Target="../slideLayouts/slideLayout113.xml" /><Relationship Id="rId13" Type="http://schemas.openxmlformats.org/officeDocument/2006/relationships/slideLayout" Target="../slideLayouts/slideLayout114.xml" /><Relationship Id="rId14" Type="http://schemas.openxmlformats.org/officeDocument/2006/relationships/slideLayout" Target="../slideLayouts/slideLayout115.xml" /><Relationship Id="rId15" Type="http://schemas.openxmlformats.org/officeDocument/2006/relationships/slideLayout" Target="../slideLayouts/slideLayout116.xml" /><Relationship Id="rId16" Type="http://schemas.openxmlformats.org/officeDocument/2006/relationships/slideLayout" Target="../slideLayouts/slideLayout117.xml" /><Relationship Id="rId17" Type="http://schemas.openxmlformats.org/officeDocument/2006/relationships/slideLayout" Target="../slideLayouts/slideLayout118.xml" /><Relationship Id="rId18" Type="http://schemas.openxmlformats.org/officeDocument/2006/relationships/slideLayout" Target="../slideLayouts/slideLayout119.xml" /><Relationship Id="rId19" Type="http://schemas.openxmlformats.org/officeDocument/2006/relationships/slideLayout" Target="../slideLayouts/slideLayout120.xml" /><Relationship Id="rId2" Type="http://schemas.openxmlformats.org/officeDocument/2006/relationships/slideLayout" Target="../slideLayouts/slideLayout103.xml" /><Relationship Id="rId20" Type="http://schemas.openxmlformats.org/officeDocument/2006/relationships/slideLayout" Target="../slideLayouts/slideLayout121.xml" /><Relationship Id="rId21" Type="http://schemas.openxmlformats.org/officeDocument/2006/relationships/slideLayout" Target="../slideLayouts/slideLayout122.xml" /><Relationship Id="rId22" Type="http://schemas.openxmlformats.org/officeDocument/2006/relationships/slideLayout" Target="../slideLayouts/slideLayout123.xml" /><Relationship Id="rId23" Type="http://schemas.openxmlformats.org/officeDocument/2006/relationships/slideLayout" Target="../slideLayouts/slideLayout124.xml" /><Relationship Id="rId24" Type="http://schemas.openxmlformats.org/officeDocument/2006/relationships/slideLayout" Target="../slideLayouts/slideLayout125.xml" /><Relationship Id="rId25" Type="http://schemas.openxmlformats.org/officeDocument/2006/relationships/slideLayout" Target="../slideLayouts/slideLayout126.xml" /><Relationship Id="rId26" Type="http://schemas.openxmlformats.org/officeDocument/2006/relationships/slideLayout" Target="../slideLayouts/slideLayout127.xml" /><Relationship Id="rId27" Type="http://schemas.openxmlformats.org/officeDocument/2006/relationships/slideLayout" Target="../slideLayouts/slideLayout128.xml" /><Relationship Id="rId28" Type="http://schemas.openxmlformats.org/officeDocument/2006/relationships/slideLayout" Target="../slideLayouts/slideLayout129.xml" /><Relationship Id="rId29" Type="http://schemas.openxmlformats.org/officeDocument/2006/relationships/slideLayout" Target="../slideLayouts/slideLayout130.xml" /><Relationship Id="rId3" Type="http://schemas.openxmlformats.org/officeDocument/2006/relationships/slideLayout" Target="../slideLayouts/slideLayout104.xml" /><Relationship Id="rId30" Type="http://schemas.openxmlformats.org/officeDocument/2006/relationships/slideLayout" Target="../slideLayouts/slideLayout131.xml" /><Relationship Id="rId31" Type="http://schemas.openxmlformats.org/officeDocument/2006/relationships/slideLayout" Target="../slideLayouts/slideLayout132.xml" /><Relationship Id="rId32" Type="http://schemas.openxmlformats.org/officeDocument/2006/relationships/slideLayout" Target="../slideLayouts/slideLayout133.xml" /><Relationship Id="rId33" Type="http://schemas.openxmlformats.org/officeDocument/2006/relationships/slideLayout" Target="../slideLayouts/slideLayout134.xml" /><Relationship Id="rId34" Type="http://schemas.openxmlformats.org/officeDocument/2006/relationships/slideLayout" Target="../slideLayouts/slideLayout135.xml" /><Relationship Id="rId35" Type="http://schemas.openxmlformats.org/officeDocument/2006/relationships/slideLayout" Target="../slideLayouts/slideLayout136.xml" /><Relationship Id="rId36" Type="http://schemas.openxmlformats.org/officeDocument/2006/relationships/slideLayout" Target="../slideLayouts/slideLayout137.xml" /><Relationship Id="rId37" Type="http://schemas.openxmlformats.org/officeDocument/2006/relationships/slideLayout" Target="../slideLayouts/slideLayout138.xml" /><Relationship Id="rId38" Type="http://schemas.openxmlformats.org/officeDocument/2006/relationships/slideLayout" Target="../slideLayouts/slideLayout139.xml" /><Relationship Id="rId39" Type="http://schemas.openxmlformats.org/officeDocument/2006/relationships/slideLayout" Target="../slideLayouts/slideLayout140.xml" /><Relationship Id="rId4" Type="http://schemas.openxmlformats.org/officeDocument/2006/relationships/slideLayout" Target="../slideLayouts/slideLayout105.xml" /><Relationship Id="rId40" Type="http://schemas.openxmlformats.org/officeDocument/2006/relationships/slideLayout" Target="../slideLayouts/slideLayout141.xml" /><Relationship Id="rId41" Type="http://schemas.openxmlformats.org/officeDocument/2006/relationships/slideLayout" Target="../slideLayouts/slideLayout142.xml" /><Relationship Id="rId42" Type="http://schemas.openxmlformats.org/officeDocument/2006/relationships/slideLayout" Target="../slideLayouts/slideLayout143.xml" /><Relationship Id="rId43" Type="http://schemas.openxmlformats.org/officeDocument/2006/relationships/image" Target="../media/image17.emf" /><Relationship Id="rId44" Type="http://schemas.openxmlformats.org/officeDocument/2006/relationships/theme" Target="../theme/theme4.xml" /><Relationship Id="rId5" Type="http://schemas.openxmlformats.org/officeDocument/2006/relationships/slideLayout" Target="../slideLayouts/slideLayout106.xml" /><Relationship Id="rId6" Type="http://schemas.openxmlformats.org/officeDocument/2006/relationships/slideLayout" Target="../slideLayouts/slideLayout107.xml" /><Relationship Id="rId7" Type="http://schemas.openxmlformats.org/officeDocument/2006/relationships/slideLayout" Target="../slideLayouts/slideLayout108.xml" /><Relationship Id="rId8" Type="http://schemas.openxmlformats.org/officeDocument/2006/relationships/slideLayout" Target="../slideLayouts/slideLayout109.xml" /><Relationship Id="rId9" Type="http://schemas.openxmlformats.org/officeDocument/2006/relationships/slideLayout" Target="../slideLayouts/slideLayout110.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9"/>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iming/>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2"/>
      </p:bgRef>
    </p:bg>
    <p:spTree>
      <p:nvGrpSpPr>
        <p:cNvPr id="1" name=""/>
        <p:cNvGrpSpPr/>
        <p:nvPr/>
      </p:nvGrpSpPr>
      <p:grpSpPr>
        <a:xfrm>
          <a:off x="0" y="0"/>
          <a: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3"/>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iming/>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3"/>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iming/>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2.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9.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10.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notesSlide" Target="../notesSlides/notesSlide11.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12.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13.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14.xml" /><Relationship Id="rId3" Type="http://schemas.openxmlformats.org/officeDocument/2006/relationships/hyperlink" Target="https://code.visualstudio.com/?azure-portal=true" TargetMode="Externa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15.xml" /><Relationship Id="rId3" Type="http://schemas.openxmlformats.org/officeDocument/2006/relationships/hyperlink" Target="https://marketplace.visualstudio.com/items?itemName=ms-toolsai.jupyter?azure-portal=true" TargetMode="External" /><Relationship Id="rId4" Type="http://schemas.openxmlformats.org/officeDocument/2006/relationships/image" Target="../media/image18.png"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53.xml" /><Relationship Id="rId2" Type="http://schemas.openxmlformats.org/officeDocument/2006/relationships/notesSlide" Target="../notesSlides/notesSlide16.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17.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53.xml" /><Relationship Id="rId2" Type="http://schemas.openxmlformats.org/officeDocument/2006/relationships/notesSlide" Target="../notesSlides/notesSlide18.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5.xml" /><Relationship Id="rId2" Type="http://schemas.openxmlformats.org/officeDocument/2006/relationships/notesSlide" Target="../notesSlides/notesSlide1.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19.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notesSlide" Target="../notesSlides/notesSlide20.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21.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22.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23.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24.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25.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26.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notesSlide" Target="../notesSlides/notesSlide27.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28.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notesSlide" Target="../notesSlides/notesSlide2.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29.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58.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notesSlide" Target="../notesSlides/notesSlide3.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notesSlide" Target="../notesSlides/notesSlide4.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notesSlide" Target="../notesSlides/notesSlide5.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notesSlide" Target="../notesSlides/notesSlide6.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7.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0.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What will you learn?</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By the end of this module, you'll be able to:</a:t>
            </a:r>
          </a:p>
        </p:txBody>
      </p:sp>
      <p:sp>
        <p:nvSpPr>
          <p:cNvPr id="4" name="New shape"/>
          <p:cNvSpPr/>
          <p:nvPr/>
        </p:nvSpPr>
        <p:spPr>
          <a:xfrm>
            <a:off x="609600" y="2111629"/>
            <a:ext cx="109728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Create a Jupyter notebook locally.</a:t>
            </a:r>
          </a:p>
          <a:p>
            <a:pPr marL="635000" indent="-365760">
              <a:spcBef>
                <a:spcPct val="20000"/>
              </a:spcBef>
              <a:spcAft>
                <a:spcPct val="20000"/>
              </a:spcAft>
              <a:buChar char="•"/>
            </a:pPr>
            <a:r>
              <a:rPr sz="1800">
                <a:solidFill>
                  <a:srgbClr val="000000"/>
                </a:solidFill>
              </a:rPr>
              <a:t>Run a Jupyter notebook by using Python in Visual Studio Code.</a:t>
            </a:r>
          </a:p>
          <a:p>
            <a:pPr marL="635000" indent="-365760">
              <a:spcBef>
                <a:spcPct val="20000"/>
              </a:spcBef>
              <a:spcAft>
                <a:spcPct val="20000"/>
              </a:spcAft>
              <a:buChar char="•"/>
            </a:pPr>
            <a:r>
              <a:rPr sz="1800">
                <a:solidFill>
                  <a:srgbClr val="000000"/>
                </a:solidFill>
              </a:rPr>
              <a:t>Describe some of the ways to build a notebook.</a:t>
            </a: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What is the main goal?</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Take advantage of notebooks as a tool to create a more interactive learning experience.</a:t>
            </a: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Set up your environment</a:t>
            </a: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Set up your environment</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There are many ways to run notebooks.</a:t>
            </a:r>
          </a:p>
        </p:txBody>
      </p:sp>
      <p:sp>
        <p:nvSpPr>
          <p:cNvPr id="4" name="New shape"/>
          <p:cNvSpPr/>
          <p:nvPr/>
        </p:nvSpPr>
        <p:spPr>
          <a:xfrm>
            <a:off x="609600" y="2111629"/>
            <a:ext cx="109728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Python</a:t>
            </a:r>
          </a:p>
          <a:p>
            <a:pPr marL="635000" indent="-365760">
              <a:spcBef>
                <a:spcPct val="20000"/>
              </a:spcBef>
              <a:spcAft>
                <a:spcPct val="20000"/>
              </a:spcAft>
              <a:buChar char="•"/>
            </a:pPr>
            <a:r>
              <a:rPr sz="1800">
                <a:solidFill>
                  <a:srgbClr val="000000"/>
                </a:solidFill>
              </a:rPr>
              <a:t>Visual Studio Code</a:t>
            </a:r>
          </a:p>
          <a:p>
            <a:pPr marL="635000" indent="-365760">
              <a:spcBef>
                <a:spcPct val="20000"/>
              </a:spcBef>
              <a:spcAft>
                <a:spcPct val="20000"/>
              </a:spcAft>
              <a:buChar char="•"/>
            </a:pPr>
            <a:r>
              <a:rPr sz="1800">
                <a:solidFill>
                  <a:srgbClr val="000000"/>
                </a:solidFill>
              </a:rPr>
              <a:t>Visual Studio Code Jupyter extension</a:t>
            </a: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Install Python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If you don't have Python installed on your computer, you need to download it.</a:t>
            </a: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Install Visual Studio Code</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Next, install </a:t>
            </a:r>
            <a:r>
              <a:rPr>
                <a:hlinkClick r:id="rId3"/>
              </a:rPr>
              <a:t>Visual Studio Code</a:t>
            </a:r>
            <a:r>
              <a:t>.</a:t>
            </a: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Install the Python extension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When these two installations are complete, you'll then need to install a Visual Studio Code </a:t>
            </a:r>
            <a:r>
              <a:rPr>
                <a:hlinkClick r:id="rId3"/>
              </a:rPr>
              <a:t>extension</a:t>
            </a:r>
            <a:r>
              <a:t>.</a:t>
            </a:r>
          </a:p>
        </p:txBody>
      </p:sp>
      <p:pic>
        <p:nvPicPr>
          <p:cNvPr id="4" name="New picture" descr="Screenshot that shows the Jupyter extension in Visual Studio Code."/>
          <p:cNvPicPr/>
          <p:nvPr/>
        </p:nvPicPr>
        <p:blipFill>
          <a:blip r:embed="rId4"/>
          <a:stretch>
            <a:fillRect/>
          </a:stretch>
        </p:blipFill>
        <p:spPr>
          <a:xfrm>
            <a:off x="2654566" y="2517013"/>
            <a:ext cx="6882868" cy="4112514"/>
          </a:xfrm>
          <a:prstGeom prst="rect">
            <a:avLst/>
          </a:prstGeom>
        </p:spPr>
      </p:pic>
    </p:spTree>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Create and run your notebook</a:t>
            </a:r>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Create and run your notebook</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 </a:t>
            </a:r>
            <a:r>
              <a:rPr i="1"/>
              <a:t>notebook</a:t>
            </a:r>
            <a:r>
              <a:t> is an interactive environment where you can both write code and document it.</a:t>
            </a:r>
          </a:p>
        </p:txBody>
      </p:sp>
      <p:sp>
        <p:nvSpPr>
          <p:cNvPr id="4" name="New shape"/>
          <p:cNvSpPr/>
          <p:nvPr/>
        </p:nvSpPr>
        <p:spPr>
          <a:xfrm>
            <a:off x="609600" y="2517013"/>
            <a:ext cx="10972800" cy="1517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1270000" lvl="1" indent="-365760">
              <a:spcBef>
                <a:spcPct val="20000"/>
              </a:spcBef>
              <a:spcAft>
                <a:spcPct val="20000"/>
              </a:spcAft>
              <a:buChar char="•"/>
            </a:pPr>
            <a:r>
              <a:rPr sz="1800">
                <a:solidFill>
                  <a:srgbClr val="000000"/>
                </a:solidFill>
              </a:rPr>
              <a:t>Create a notebook</a:t>
            </a:r>
          </a:p>
          <a:p>
            <a:pPr marL="1270000" lvl="1" indent="-365760">
              <a:spcBef>
                <a:spcPct val="20000"/>
              </a:spcBef>
              <a:spcAft>
                <a:spcPct val="20000"/>
              </a:spcAft>
              <a:buChar char="•"/>
            </a:pPr>
            <a:r>
              <a:rPr sz="1800">
                <a:solidFill>
                  <a:srgbClr val="000000"/>
                </a:solidFill>
              </a:rPr>
              <a:t>Create a document element in Markdown</a:t>
            </a:r>
          </a:p>
          <a:p>
            <a:pPr marL="1270000" lvl="1" indent="-365760">
              <a:spcBef>
                <a:spcPct val="20000"/>
              </a:spcBef>
              <a:spcAft>
                <a:spcPct val="20000"/>
              </a:spcAft>
              <a:buChar char="•"/>
            </a:pPr>
            <a:r>
              <a:rPr sz="1800">
                <a:solidFill>
                  <a:srgbClr val="000000"/>
                </a:solidFill>
              </a:rPr>
              <a:t>Run your notebook</a:t>
            </a:r>
          </a:p>
          <a:p>
            <a:pPr marL="1270000" lvl="1" indent="-365760">
              <a:spcBef>
                <a:spcPct val="20000"/>
              </a:spcBef>
              <a:spcAft>
                <a:spcPct val="20000"/>
              </a:spcAft>
              <a:buChar char="•"/>
            </a:pPr>
            <a:r>
              <a:rPr sz="1800">
                <a:solidFill>
                  <a:srgbClr val="000000"/>
                </a:solidFill>
              </a:rPr>
              <a:t>Create runnable code</a:t>
            </a:r>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Use advanced commands</a:t>
            </a: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Speaker2Info"/>
          <p:cNvSpPr>
            <a:spLocks noGrp="1"/>
          </p:cNvSpPr>
          <p:nvPr>
            <p:ph type="body" sz="quarter" idx="16" hasCustomPrompt="1"/>
          </p:nvPr>
        </p:nvSpPr>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2436496"/>
            <a:ext cx="6816725" cy="1097280"/>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Get started with Jupyter notebooks for Python</a:t>
            </a:r>
          </a:p>
        </p:txBody>
      </p:sp>
      <p:sp>
        <p:nvSpPr>
          <p:cNvPr id="5" name="Subtitle"/>
          <p:cNvSpPr>
            <a:spLocks noGrp="1"/>
          </p:cNvSpPr>
          <p:nvPr>
            <p:ph type="body" sz="quarter" idx="12" hasCustomPrompt="1"/>
          </p:nvPr>
        </p:nvSpPr>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Use advanced commands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have created a basic notebook with some Markdown and a widget to start your ship.</a:t>
            </a:r>
          </a:p>
        </p:txBody>
      </p:sp>
      <p:sp>
        <p:nvSpPr>
          <p:cNvPr id="4" name="New shape"/>
          <p:cNvSpPr/>
          <p:nvPr/>
        </p:nvSpPr>
        <p:spPr>
          <a:xfrm>
            <a:off x="609600" y="2517013"/>
            <a:ext cx="10972800" cy="749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1270000" lvl="1" indent="-365760">
              <a:spcBef>
                <a:spcPct val="20000"/>
              </a:spcBef>
              <a:spcAft>
                <a:spcPct val="20000"/>
              </a:spcAft>
              <a:buChar char="•"/>
            </a:pPr>
            <a:r>
              <a:rPr sz="1800">
                <a:solidFill>
                  <a:srgbClr val="000000"/>
                </a:solidFill>
              </a:rPr>
              <a:t>Create a visualization</a:t>
            </a:r>
          </a:p>
          <a:p>
            <a:pPr marL="1270000" lvl="1" indent="-365760">
              <a:spcBef>
                <a:spcPct val="20000"/>
              </a:spcBef>
              <a:spcAft>
                <a:spcPct val="20000"/>
              </a:spcAft>
              <a:buChar char="•"/>
            </a:pPr>
            <a:r>
              <a:rPr sz="1800">
                <a:solidFill>
                  <a:srgbClr val="000000"/>
                </a:solidFill>
              </a:rPr>
              <a:t>Perform ship calculations</a:t>
            </a: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file extension does a Jupyter notebook have?</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.ipynb</a:t>
            </a:r>
          </a:p>
          <a:p>
            <a:pPr lvl="1" indent="-457200">
              <a:spcAft>
                <a:spcPct val="15000"/>
              </a:spcAft>
              <a:buAutoNum type="alphaUcPeriod"/>
            </a:pPr>
            <a:r>
              <a:rPr sz="2500">
                <a:solidFill>
                  <a:srgbClr val="000000"/>
                </a:solidFill>
              </a:rPr>
              <a:t>.opynb</a:t>
            </a:r>
          </a:p>
          <a:p>
            <a:pPr lvl="1" indent="-457200">
              <a:spcAft>
                <a:spcPct val="15000"/>
              </a:spcAft>
              <a:buAutoNum type="alphaUcPeriod"/>
            </a:pPr>
            <a:r>
              <a:rPr sz="2500">
                <a:solidFill>
                  <a:srgbClr val="000000"/>
                </a:solidFill>
              </a:rPr>
              <a:t>.epynb</a:t>
            </a:r>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file extension does a Jupyter notebook have?</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a:solidFill>
                  <a:srgbClr val="000000"/>
                </a:solidFill>
                <a:highlight>
                  <a:srgbClr val="F0F788"/>
                </a:highlight>
              </a:rPr>
              <a:t>.ipynb</a:t>
            </a:r>
          </a:p>
          <a:p>
            <a:pPr lvl="1" indent="-457200">
              <a:spcAft>
                <a:spcPct val="15000"/>
              </a:spcAft>
              <a:buAutoNum type="alphaUcPeriod"/>
            </a:pPr>
            <a:r>
              <a:rPr sz="2500">
                <a:solidFill>
                  <a:srgbClr val="000000"/>
                </a:solidFill>
              </a:rPr>
              <a:t>.opynb</a:t>
            </a:r>
          </a:p>
          <a:p>
            <a:pPr lvl="1" indent="-457200">
              <a:spcAft>
                <a:spcPct val="15000"/>
              </a:spcAft>
              <a:buAutoNum type="alphaUcPeriod"/>
            </a:pPr>
            <a:r>
              <a:rPr sz="2500">
                <a:solidFill>
                  <a:srgbClr val="000000"/>
                </a:solidFill>
              </a:rPr>
              <a:t>.epynb</a:t>
            </a:r>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Which of the following answers include types of elements in an interactive notebook?</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Equations and UI elements.</a:t>
            </a:r>
          </a:p>
          <a:p>
            <a:pPr lvl="1" indent="-457200">
              <a:spcAft>
                <a:spcPct val="15000"/>
              </a:spcAft>
              <a:buAutoNum type="alphaUcPeriod"/>
            </a:pPr>
            <a:r>
              <a:rPr sz="2500">
                <a:solidFill>
                  <a:srgbClr val="000000"/>
                </a:solidFill>
              </a:rPr>
              <a:t>Charts and graphs.</a:t>
            </a:r>
          </a:p>
          <a:p>
            <a:pPr lvl="1" indent="-457200">
              <a:spcAft>
                <a:spcPct val="15000"/>
              </a:spcAft>
              <a:buAutoNum type="alphaUcPeriod"/>
            </a:pPr>
            <a:r>
              <a:rPr sz="2500">
                <a:solidFill>
                  <a:srgbClr val="000000"/>
                </a:solidFill>
              </a:rPr>
              <a:t>Both of the above.</a:t>
            </a: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Which of the following answers include types of elements in an interactive notebook?</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Equations and UI elements.</a:t>
            </a:r>
          </a:p>
          <a:p>
            <a:pPr lvl="1" indent="-457200">
              <a:spcAft>
                <a:spcPct val="15000"/>
              </a:spcAft>
              <a:buAutoNum type="alphaUcPeriod"/>
            </a:pPr>
            <a:r>
              <a:rPr sz="2500">
                <a:solidFill>
                  <a:srgbClr val="000000"/>
                </a:solidFill>
              </a:rPr>
              <a:t>Charts and graphs.</a:t>
            </a:r>
          </a:p>
          <a:p>
            <a:pPr lvl="1" indent="-457200">
              <a:spcAft>
                <a:spcPct val="15000"/>
              </a:spcAft>
              <a:buAutoNum type="alphaUcPeriod"/>
            </a:pPr>
            <a:r>
              <a:rPr sz="2500" b="1">
                <a:solidFill>
                  <a:srgbClr val="000000"/>
                </a:solidFill>
                <a:highlight>
                  <a:srgbClr val="F0F788"/>
                </a:highlight>
              </a:rPr>
              <a:t>Both of the above.</a:t>
            </a:r>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Which of the following types of content blocks are available in a Jupyter notebook?</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HTML</a:t>
            </a:r>
          </a:p>
          <a:p>
            <a:pPr lvl="1" indent="-457200">
              <a:spcAft>
                <a:spcPct val="15000"/>
              </a:spcAft>
              <a:buAutoNum type="alphaUcPeriod"/>
            </a:pPr>
            <a:r>
              <a:rPr sz="2500">
                <a:solidFill>
                  <a:srgbClr val="000000"/>
                </a:solidFill>
              </a:rPr>
              <a:t>PDF</a:t>
            </a:r>
          </a:p>
          <a:p>
            <a:pPr lvl="1" indent="-457200">
              <a:spcAft>
                <a:spcPct val="15000"/>
              </a:spcAft>
              <a:buAutoNum type="alphaUcPeriod"/>
            </a:pPr>
            <a:r>
              <a:rPr sz="2500">
                <a:solidFill>
                  <a:srgbClr val="000000"/>
                </a:solidFill>
              </a:rPr>
              <a:t>Markdown</a:t>
            </a:r>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Which of the following types of content blocks are available in a Jupyter notebook?</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HTML</a:t>
            </a:r>
          </a:p>
          <a:p>
            <a:pPr lvl="1" indent="-457200">
              <a:spcAft>
                <a:spcPct val="15000"/>
              </a:spcAft>
              <a:buAutoNum type="alphaUcPeriod"/>
            </a:pPr>
            <a:r>
              <a:rPr sz="2500">
                <a:solidFill>
                  <a:srgbClr val="000000"/>
                </a:solidFill>
              </a:rPr>
              <a:t>PDF</a:t>
            </a:r>
          </a:p>
          <a:p>
            <a:pPr lvl="1" indent="-457200">
              <a:spcAft>
                <a:spcPct val="15000"/>
              </a:spcAft>
              <a:buAutoNum type="alphaUcPeriod"/>
            </a:pPr>
            <a:r>
              <a:rPr sz="2500" b="1">
                <a:solidFill>
                  <a:srgbClr val="000000"/>
                </a:solidFill>
                <a:highlight>
                  <a:srgbClr val="F0F788"/>
                </a:highlight>
              </a:rPr>
              <a:t>Markdown</a:t>
            </a:r>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As an astronaut, you need to have a ship's manual on hand to troubleshoot common problems on your spaceship.</a:t>
            </a:r>
          </a:p>
        </p:txBody>
      </p:sp>
      <p:sp>
        <p:nvSpPr>
          <p:cNvPr id="4" name="New shape"/>
          <p:cNvSpPr/>
          <p:nvPr/>
        </p:nvSpPr>
        <p:spPr>
          <a:xfrm>
            <a:off x="609600" y="2517013"/>
            <a:ext cx="109728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Create a Jupyter notebook locally.</a:t>
            </a:r>
          </a:p>
          <a:p>
            <a:pPr marL="635000" indent="-365760">
              <a:spcBef>
                <a:spcPct val="20000"/>
              </a:spcBef>
              <a:spcAft>
                <a:spcPct val="20000"/>
              </a:spcAft>
              <a:buChar char="•"/>
            </a:pPr>
            <a:r>
              <a:rPr sz="1800">
                <a:solidFill>
                  <a:srgbClr val="000000"/>
                </a:solidFill>
              </a:rPr>
              <a:t>Run a Jupyter notebook by using Python in Visual Studio Code.</a:t>
            </a:r>
          </a:p>
          <a:p>
            <a:pPr marL="635000" indent="-365760">
              <a:spcBef>
                <a:spcPct val="20000"/>
              </a:spcBef>
              <a:spcAft>
                <a:spcPct val="20000"/>
              </a:spcAft>
              <a:buChar char="•"/>
            </a:pPr>
            <a:r>
              <a:rPr sz="1800">
                <a:solidFill>
                  <a:srgbClr val="000000"/>
                </a:solidFill>
              </a:rPr>
              <a:t>Describe some of the ways to build a notebook.</a:t>
            </a: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670560"/>
          </a:xfrm>
        </p:spPr>
        <p:txBody>
          <a:bodyPr anchor="t"/>
          <a:lstStyle>
            <a:lvl1pPr marL="231775" indent="-231775">
              <a:spcAft>
                <a:spcPts val="600"/>
              </a:spcAft>
              <a:buFont typeface="Wingdings" panose="05000000000000000000" pitchFamily="2" charset="2"/>
              <a:buChar char=""/>
              <a:defRPr/>
            </a:lvl1pPr>
          </a:lstStyle>
          <a:p>
            <a:pPr lvl="1"/>
            <a:r>
              <a:t>Understand basic programming concepts.</a:t>
            </a:r>
          </a:p>
          <a:p>
            <a:pPr lvl="1"/>
            <a:r>
              <a:t>Have Python 3 installed locally.</a:t>
            </a: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References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This module introduced some core elements of the many things you can do in Jupyter notebooks.</a:t>
            </a:r>
          </a:p>
        </p:txBody>
      </p:sp>
    </p:spTree>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1341120"/>
          </a:xfrm>
        </p:spPr>
        <p:txBody>
          <a:bodyPr anchor="t"/>
          <a:lstStyle>
            <a:lvl1pPr marL="231775" indent="-231775">
              <a:spcAft>
                <a:spcPts val="600"/>
              </a:spcAft>
              <a:buFont typeface="Wingdings" panose="05000000000000000000" pitchFamily="2" charset="2"/>
              <a:buChar char=""/>
              <a:defRPr/>
            </a:lvl1pPr>
          </a:lstStyle>
          <a:p>
            <a:pPr lvl="1"/>
            <a:r>
              <a:t>Create a Jupyter notebook locally.</a:t>
            </a:r>
          </a:p>
          <a:p>
            <a:pPr lvl="1"/>
            <a:r>
              <a:t>Run a Jupyter notebook by using Python in Visual Studio Code.</a:t>
            </a:r>
          </a:p>
          <a:p>
            <a:pPr lvl="1"/>
            <a:r>
              <a:t>Describe some of the ways to build a notebook.</a:t>
            </a: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1767840"/>
          </a:xfrm>
        </p:spPr>
        <p:txBody>
          <a:bodyPr anchor="t"/>
          <a:lstStyle>
            <a:lvl1pPr marL="231775" indent="-231775">
              <a:spcAft>
                <a:spcPts val="600"/>
              </a:spcAft>
              <a:buFont typeface="Wingdings" panose="05000000000000000000" pitchFamily="2" charset="2"/>
              <a:buChar char=""/>
              <a:defRPr/>
            </a:lvl1pPr>
          </a:lstStyle>
          <a:p>
            <a:pPr lvl="1"/>
            <a:r>
              <a:t>Introduction</a:t>
            </a:r>
          </a:p>
          <a:p>
            <a:pPr lvl="1"/>
            <a:r>
              <a:t>Set up your environment</a:t>
            </a:r>
          </a:p>
          <a:p>
            <a:pPr lvl="1"/>
            <a:r>
              <a:t>Exercise - Create and run your notebook</a:t>
            </a:r>
          </a:p>
          <a:p>
            <a:pPr lvl="1"/>
            <a:r>
              <a:t>Exercise - Use advanced commands</a:t>
            </a:r>
          </a:p>
          <a:p>
            <a:pPr lvl="1"/>
            <a:r>
              <a:t>Knowledge check</a:t>
            </a: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Agenda continued</a:t>
            </a:r>
          </a:p>
        </p:txBody>
      </p:sp>
      <p:sp>
        <p:nvSpPr>
          <p:cNvPr id="3" name="Subtitle"/>
          <p:cNvSpPr>
            <a:spLocks noGrp="1"/>
          </p:cNvSpPr>
          <p:nvPr>
            <p:ph type="body" sz="quarter" idx="11"/>
          </p:nvPr>
        </p:nvSpPr>
        <p:spPr>
          <a:xfrm>
            <a:off x="4356100" y="2309812"/>
            <a:ext cx="7253288" cy="304800"/>
          </a:xfrm>
        </p:spPr>
        <p:txBody>
          <a:bodyPr anchor="t"/>
          <a:lstStyle>
            <a:lvl1pPr marL="231775" indent="-231775">
              <a:spcAft>
                <a:spcPts val="600"/>
              </a:spcAft>
              <a:buFont typeface="Wingdings" panose="05000000000000000000" pitchFamily="2" charset="2"/>
              <a:buChar char=""/>
              <a:defRPr/>
            </a:lvl1pPr>
          </a:lstStyle>
          <a:p>
            <a:pPr lvl="1"/>
            <a:r>
              <a:t>Summary</a:t>
            </a: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a:t>
            </a: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Although web developers build their websites by using tools such as Node.js, ASP.NET, or Java, and run their code locally by using tooling in code editors such as Visual Studio Code, Python developers have some other tools at their disposal.</a:t>
            </a: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Scenario: Crew member on ISS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Suppose you are a crew member on a spaceship.</a:t>
            </a:r>
          </a:p>
        </p:txBody>
      </p:sp>
    </p:spTree>
  </p:cSld>
  <p:clrMapOvr>
    <a:masterClrMapping/>
  </p:clrMapOvr>
  <p:transition/>
  <p:timing/>
</p:sld>
</file>

<file path=ppt/tags/tag1.xml><?xml version="1.0" encoding="utf-8"?>
<p:tagLst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r="http://schemas.openxmlformats.org/officeDocument/2006/relationships"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r="http://schemas.openxmlformats.org/officeDocument/2006/relationships"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resentationFormat>Widescreen</PresentationFormat>
  <Paragraphs>97</Paragraphs>
  <Slides>31</Slides>
  <Notes>29</Notes>
  <TotalTime>1</TotalTime>
  <HiddenSlides>0</HiddenSlides>
  <MMClips>0</MMClips>
  <ScaleCrop>0</ScaleCrop>
  <HeadingPairs>
    <vt:vector baseType="variant" size="6">
      <vt:variant>
        <vt:lpstr>Fonts used</vt:lpstr>
      </vt:variant>
      <vt:variant>
        <vt:i4>6</vt:i4>
      </vt:variant>
      <vt:variant>
        <vt:lpstr>Theme</vt:lpstr>
      </vt:variant>
      <vt:variant>
        <vt:i4>1</vt:i4>
      </vt:variant>
      <vt:variant>
        <vt:lpstr>Slide Titles</vt:lpstr>
      </vt:variant>
      <vt:variant>
        <vt:i4>31</vt:i4>
      </vt:variant>
    </vt:vector>
  </HeadingPairs>
  <TitlesOfParts>
    <vt:vector baseType="lpstr" size="38">
      <vt:lpstr>Arial</vt:lpstr>
      <vt:lpstr>Calibri</vt:lpstr>
      <vt:lpstr>Segoe UI</vt:lpstr>
      <vt:lpstr>Wingdings</vt:lpstr>
      <vt:lpstr>Consolas</vt:lpstr>
      <vt:lpstr>Segoe UI Semibold</vt:lpstr>
      <vt:lpstr>Office Theme</vt:lpstr>
      <vt:lpstr>PowerPoint Presentation</vt:lpstr>
      <vt:lpstr>Get started with Jupyter notebooks for Python</vt:lpstr>
      <vt:lpstr>Prerequisites</vt:lpstr>
      <vt:lpstr>Learning objectives</vt:lpstr>
      <vt:lpstr>Agenda</vt:lpstr>
      <vt:lpstr>Agenda continued</vt:lpstr>
      <vt:lpstr>Introduction</vt:lpstr>
      <vt:lpstr>Introduction</vt:lpstr>
      <vt:lpstr>Scenario: Crew member on ISS</vt:lpstr>
      <vt:lpstr>What will you learn?</vt:lpstr>
      <vt:lpstr>What is the main goal?</vt:lpstr>
      <vt:lpstr>Set up your environment</vt:lpstr>
      <vt:lpstr>Set up your environment</vt:lpstr>
      <vt:lpstr>Install Python</vt:lpstr>
      <vt:lpstr>Install Visual Studio Code</vt:lpstr>
      <vt:lpstr>Install the Python extension</vt:lpstr>
      <vt:lpstr>Exercise</vt:lpstr>
      <vt:lpstr>Create and run your notebook</vt:lpstr>
      <vt:lpstr>Exercise</vt:lpstr>
      <vt:lpstr>Use advanced commands</vt:lpstr>
      <vt:lpstr>Knowledge check</vt:lpstr>
      <vt:lpstr>Question 1</vt:lpstr>
      <vt:lpstr>Question 1</vt:lpstr>
      <vt:lpstr>Question 2</vt:lpstr>
      <vt:lpstr>Question 2</vt:lpstr>
      <vt:lpstr>Question 3</vt:lpstr>
      <vt:lpstr>Question 3</vt:lpstr>
      <vt:lpstr>Summary</vt:lpstr>
      <vt:lpstr>Summary</vt:lpstr>
      <vt:lpstr>References</vt:lpstr>
      <vt:lpstr>PowerPoint Presentation</vt:lpstr>
    </vt:vector>
  </TitlesOfParts>
  <LinksUpToDate>0</LinksUpToDate>
  <SharedDoc>0</SharedDoc>
  <HyperlinksChanged>0</HyperlinksChanged>
  <Application>Aspose.Slides for .NET</Application>
  <AppVersion>20.1100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2022-02-08T14:47:40.856</cp:lastPrinted>
  <dcterms:created xsi:type="dcterms:W3CDTF">2022-02-08T14:47:40Z</dcterms:created>
  <dcterms:modified xsi:type="dcterms:W3CDTF">2022-02-08T14:47:44Z</dcterms:modified>
</cp:coreProperties>
</file>