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Inter" panose="020B0604020202020204" charset="0"/>
      <p:regular r:id="rId11"/>
      <p:bold r:id="rId12"/>
      <p:italic r:id="rId13"/>
      <p:boldItalic r:id="rId14"/>
    </p:embeddedFont>
    <p:embeddedFont>
      <p:font typeface="Lato" panose="020F05020202040302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D22748-2E76-4D10-90F6-E9BF21BE5925}">
  <a:tblStyle styleId="{89D22748-2E76-4D10-90F6-E9BF21BE5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D2B54EB-9BE3-430A-AD6E-4B4FE466526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99e6bb88f_5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99e6bb88f_5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29ab3017844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29ab3017844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30ae0da438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30ae0da438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 name="Google Shape;12;p2"/>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7" name="Google Shape;17;p2"/>
          <p:cNvSpPr txBox="1">
            <a:spLocks noGrp="1"/>
          </p:cNvSpPr>
          <p:nvPr>
            <p:ph type="ctrTitle"/>
          </p:nvPr>
        </p:nvSpPr>
        <p:spPr>
          <a:xfrm>
            <a:off x="715100" y="1573375"/>
            <a:ext cx="4300800" cy="1445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849300" y="3249125"/>
            <a:ext cx="41001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4"/>
        <p:cNvGrpSpPr/>
        <p:nvPr/>
      </p:nvGrpSpPr>
      <p:grpSpPr>
        <a:xfrm>
          <a:off x="0" y="0"/>
          <a:ext cx="0" cy="0"/>
          <a:chOff x="0" y="0"/>
          <a:chExt cx="0" cy="0"/>
        </a:xfrm>
      </p:grpSpPr>
      <p:grpSp>
        <p:nvGrpSpPr>
          <p:cNvPr id="275" name="Google Shape;275;p20"/>
          <p:cNvGrpSpPr/>
          <p:nvPr/>
        </p:nvGrpSpPr>
        <p:grpSpPr>
          <a:xfrm>
            <a:off x="233650" y="111350"/>
            <a:ext cx="8675100" cy="4932325"/>
            <a:chOff x="233650" y="111350"/>
            <a:chExt cx="8675100" cy="4932325"/>
          </a:xfrm>
        </p:grpSpPr>
        <p:grpSp>
          <p:nvGrpSpPr>
            <p:cNvPr id="276" name="Google Shape;276;p20"/>
            <p:cNvGrpSpPr/>
            <p:nvPr/>
          </p:nvGrpSpPr>
          <p:grpSpPr>
            <a:xfrm>
              <a:off x="233650" y="111350"/>
              <a:ext cx="8675100" cy="4932325"/>
              <a:chOff x="233650" y="111350"/>
              <a:chExt cx="8675100" cy="4932325"/>
            </a:xfrm>
          </p:grpSpPr>
          <p:sp>
            <p:nvSpPr>
              <p:cNvPr id="277" name="Google Shape;277;p20"/>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8" name="Google Shape;278;p20"/>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79" name="Google Shape;279;p20"/>
            <p:cNvGrpSpPr/>
            <p:nvPr/>
          </p:nvGrpSpPr>
          <p:grpSpPr>
            <a:xfrm>
              <a:off x="8249059" y="184274"/>
              <a:ext cx="571201" cy="152149"/>
              <a:chOff x="7873475" y="173025"/>
              <a:chExt cx="645425" cy="171900"/>
            </a:xfrm>
          </p:grpSpPr>
          <p:sp>
            <p:nvSpPr>
              <p:cNvPr id="280" name="Google Shape;280;p20"/>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1" name="Google Shape;281;p20"/>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2" name="Google Shape;282;p20"/>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83" name="Google Shape;28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4" name="Google Shape;284;p20"/>
          <p:cNvSpPr txBox="1">
            <a:spLocks noGrp="1"/>
          </p:cNvSpPr>
          <p:nvPr>
            <p:ph type="subTitle" idx="1"/>
          </p:nvPr>
        </p:nvSpPr>
        <p:spPr>
          <a:xfrm>
            <a:off x="783588"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85" name="Google Shape;285;p20"/>
          <p:cNvSpPr txBox="1">
            <a:spLocks noGrp="1"/>
          </p:cNvSpPr>
          <p:nvPr>
            <p:ph type="subTitle" idx="2"/>
          </p:nvPr>
        </p:nvSpPr>
        <p:spPr>
          <a:xfrm>
            <a:off x="783589"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6" name="Google Shape;286;p20"/>
          <p:cNvSpPr txBox="1">
            <a:spLocks noGrp="1"/>
          </p:cNvSpPr>
          <p:nvPr>
            <p:ph type="subTitle" idx="3"/>
          </p:nvPr>
        </p:nvSpPr>
        <p:spPr>
          <a:xfrm>
            <a:off x="4680010"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20"/>
          <p:cNvSpPr txBox="1">
            <a:spLocks noGrp="1"/>
          </p:cNvSpPr>
          <p:nvPr>
            <p:ph type="subTitle" idx="4"/>
          </p:nvPr>
        </p:nvSpPr>
        <p:spPr>
          <a:xfrm>
            <a:off x="783589"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20"/>
          <p:cNvSpPr txBox="1">
            <a:spLocks noGrp="1"/>
          </p:cNvSpPr>
          <p:nvPr>
            <p:ph type="subTitle" idx="5"/>
          </p:nvPr>
        </p:nvSpPr>
        <p:spPr>
          <a:xfrm>
            <a:off x="4680010"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20"/>
          <p:cNvSpPr txBox="1">
            <a:spLocks noGrp="1"/>
          </p:cNvSpPr>
          <p:nvPr>
            <p:ph type="subTitle" idx="6"/>
          </p:nvPr>
        </p:nvSpPr>
        <p:spPr>
          <a:xfrm>
            <a:off x="783588"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90" name="Google Shape;290;p20"/>
          <p:cNvSpPr txBox="1">
            <a:spLocks noGrp="1"/>
          </p:cNvSpPr>
          <p:nvPr>
            <p:ph type="subTitle" idx="7"/>
          </p:nvPr>
        </p:nvSpPr>
        <p:spPr>
          <a:xfrm>
            <a:off x="4680007"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91" name="Google Shape;291;p20"/>
          <p:cNvSpPr txBox="1">
            <a:spLocks noGrp="1"/>
          </p:cNvSpPr>
          <p:nvPr>
            <p:ph type="subTitle" idx="8"/>
          </p:nvPr>
        </p:nvSpPr>
        <p:spPr>
          <a:xfrm>
            <a:off x="4680007"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grpSp>
        <p:nvGrpSpPr>
          <p:cNvPr id="292" name="Google Shape;292;p20"/>
          <p:cNvGrpSpPr/>
          <p:nvPr/>
        </p:nvGrpSpPr>
        <p:grpSpPr>
          <a:xfrm flipH="1">
            <a:off x="8360404" y="656373"/>
            <a:ext cx="395946" cy="723077"/>
            <a:chOff x="8421918" y="1089498"/>
            <a:chExt cx="395946" cy="723077"/>
          </a:xfrm>
        </p:grpSpPr>
        <p:grpSp>
          <p:nvGrpSpPr>
            <p:cNvPr id="293" name="Google Shape;293;p20"/>
            <p:cNvGrpSpPr/>
            <p:nvPr/>
          </p:nvGrpSpPr>
          <p:grpSpPr>
            <a:xfrm>
              <a:off x="8445669" y="1439387"/>
              <a:ext cx="372195" cy="373188"/>
              <a:chOff x="5511130" y="3329361"/>
              <a:chExt cx="135000" cy="135350"/>
            </a:xfrm>
          </p:grpSpPr>
          <p:sp>
            <p:nvSpPr>
              <p:cNvPr id="294" name="Google Shape;294;p20"/>
              <p:cNvSpPr/>
              <p:nvPr/>
            </p:nvSpPr>
            <p:spPr>
              <a:xfrm>
                <a:off x="5511130" y="3329361"/>
                <a:ext cx="135000" cy="135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0"/>
              <p:cNvSpPr/>
              <p:nvPr/>
            </p:nvSpPr>
            <p:spPr>
              <a:xfrm>
                <a:off x="5555659" y="3358932"/>
                <a:ext cx="45600" cy="44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0"/>
              <p:cNvSpPr/>
              <p:nvPr/>
            </p:nvSpPr>
            <p:spPr>
              <a:xfrm>
                <a:off x="5550709" y="3412130"/>
                <a:ext cx="55661" cy="52581"/>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 name="Google Shape;297;p20"/>
            <p:cNvGrpSpPr/>
            <p:nvPr/>
          </p:nvGrpSpPr>
          <p:grpSpPr>
            <a:xfrm>
              <a:off x="8421918" y="1089498"/>
              <a:ext cx="243759" cy="244271"/>
              <a:chOff x="5641208" y="3341378"/>
              <a:chExt cx="174300" cy="174654"/>
            </a:xfrm>
          </p:grpSpPr>
          <p:sp>
            <p:nvSpPr>
              <p:cNvPr id="298" name="Google Shape;298;p20"/>
              <p:cNvSpPr/>
              <p:nvPr/>
            </p:nvSpPr>
            <p:spPr>
              <a:xfrm>
                <a:off x="5641208" y="3341378"/>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0"/>
              <p:cNvSpPr/>
              <p:nvPr/>
            </p:nvSpPr>
            <p:spPr>
              <a:xfrm>
                <a:off x="5698669" y="3385150"/>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0"/>
              <p:cNvSpPr/>
              <p:nvPr/>
            </p:nvSpPr>
            <p:spPr>
              <a:xfrm>
                <a:off x="5692281" y="3448182"/>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01"/>
        <p:cNvGrpSpPr/>
        <p:nvPr/>
      </p:nvGrpSpPr>
      <p:grpSpPr>
        <a:xfrm>
          <a:off x="0" y="0"/>
          <a:ext cx="0" cy="0"/>
          <a:chOff x="0" y="0"/>
          <a:chExt cx="0" cy="0"/>
        </a:xfrm>
      </p:grpSpPr>
      <p:grpSp>
        <p:nvGrpSpPr>
          <p:cNvPr id="302" name="Google Shape;302;p21"/>
          <p:cNvGrpSpPr/>
          <p:nvPr/>
        </p:nvGrpSpPr>
        <p:grpSpPr>
          <a:xfrm>
            <a:off x="233650" y="111350"/>
            <a:ext cx="8675100" cy="4932325"/>
            <a:chOff x="233650" y="111350"/>
            <a:chExt cx="8675100" cy="4932325"/>
          </a:xfrm>
        </p:grpSpPr>
        <p:grpSp>
          <p:nvGrpSpPr>
            <p:cNvPr id="303" name="Google Shape;303;p21"/>
            <p:cNvGrpSpPr/>
            <p:nvPr/>
          </p:nvGrpSpPr>
          <p:grpSpPr>
            <a:xfrm>
              <a:off x="233650" y="111350"/>
              <a:ext cx="8675100" cy="4932325"/>
              <a:chOff x="233650" y="111350"/>
              <a:chExt cx="8675100" cy="4932325"/>
            </a:xfrm>
          </p:grpSpPr>
          <p:sp>
            <p:nvSpPr>
              <p:cNvPr id="304" name="Google Shape;304;p21"/>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 name="Google Shape;305;p21"/>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06" name="Google Shape;306;p21"/>
            <p:cNvGrpSpPr/>
            <p:nvPr/>
          </p:nvGrpSpPr>
          <p:grpSpPr>
            <a:xfrm>
              <a:off x="8249059" y="184274"/>
              <a:ext cx="571201" cy="152149"/>
              <a:chOff x="7873475" y="173025"/>
              <a:chExt cx="645425" cy="171900"/>
            </a:xfrm>
          </p:grpSpPr>
          <p:sp>
            <p:nvSpPr>
              <p:cNvPr id="307" name="Google Shape;307;p21"/>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8" name="Google Shape;308;p21"/>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9" name="Google Shape;309;p21"/>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310" name="Google Shape;31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1" name="Google Shape;311;p21"/>
          <p:cNvSpPr txBox="1">
            <a:spLocks noGrp="1"/>
          </p:cNvSpPr>
          <p:nvPr>
            <p:ph type="subTitle" idx="1"/>
          </p:nvPr>
        </p:nvSpPr>
        <p:spPr>
          <a:xfrm>
            <a:off x="721133" y="187243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2" name="Google Shape;312;p21"/>
          <p:cNvSpPr txBox="1">
            <a:spLocks noGrp="1"/>
          </p:cNvSpPr>
          <p:nvPr>
            <p:ph type="subTitle" idx="2"/>
          </p:nvPr>
        </p:nvSpPr>
        <p:spPr>
          <a:xfrm>
            <a:off x="3342150" y="187243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3" name="Google Shape;313;p21"/>
          <p:cNvSpPr txBox="1">
            <a:spLocks noGrp="1"/>
          </p:cNvSpPr>
          <p:nvPr>
            <p:ph type="subTitle" idx="3"/>
          </p:nvPr>
        </p:nvSpPr>
        <p:spPr>
          <a:xfrm>
            <a:off x="5963167" y="1872438"/>
            <a:ext cx="24597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4" name="Google Shape;314;p21"/>
          <p:cNvSpPr txBox="1">
            <a:spLocks noGrp="1"/>
          </p:cNvSpPr>
          <p:nvPr>
            <p:ph type="subTitle" idx="4"/>
          </p:nvPr>
        </p:nvSpPr>
        <p:spPr>
          <a:xfrm>
            <a:off x="721133" y="355280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5" name="Google Shape;315;p21"/>
          <p:cNvSpPr txBox="1">
            <a:spLocks noGrp="1"/>
          </p:cNvSpPr>
          <p:nvPr>
            <p:ph type="subTitle" idx="5"/>
          </p:nvPr>
        </p:nvSpPr>
        <p:spPr>
          <a:xfrm>
            <a:off x="3342150" y="355280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6" name="Google Shape;316;p21"/>
          <p:cNvSpPr txBox="1">
            <a:spLocks noGrp="1"/>
          </p:cNvSpPr>
          <p:nvPr>
            <p:ph type="subTitle" idx="6"/>
          </p:nvPr>
        </p:nvSpPr>
        <p:spPr>
          <a:xfrm>
            <a:off x="5963167" y="3552800"/>
            <a:ext cx="24597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7" name="Google Shape;317;p21"/>
          <p:cNvSpPr txBox="1">
            <a:spLocks noGrp="1"/>
          </p:cNvSpPr>
          <p:nvPr>
            <p:ph type="subTitle" idx="7"/>
          </p:nvPr>
        </p:nvSpPr>
        <p:spPr>
          <a:xfrm>
            <a:off x="721125" y="1455800"/>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18" name="Google Shape;318;p21"/>
          <p:cNvSpPr txBox="1">
            <a:spLocks noGrp="1"/>
          </p:cNvSpPr>
          <p:nvPr>
            <p:ph type="subTitle" idx="8"/>
          </p:nvPr>
        </p:nvSpPr>
        <p:spPr>
          <a:xfrm>
            <a:off x="3342148" y="1455800"/>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19" name="Google Shape;319;p21"/>
          <p:cNvSpPr txBox="1">
            <a:spLocks noGrp="1"/>
          </p:cNvSpPr>
          <p:nvPr>
            <p:ph type="subTitle" idx="9"/>
          </p:nvPr>
        </p:nvSpPr>
        <p:spPr>
          <a:xfrm>
            <a:off x="5963170" y="1455800"/>
            <a:ext cx="24597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20" name="Google Shape;320;p21"/>
          <p:cNvSpPr txBox="1">
            <a:spLocks noGrp="1"/>
          </p:cNvSpPr>
          <p:nvPr>
            <p:ph type="subTitle" idx="13"/>
          </p:nvPr>
        </p:nvSpPr>
        <p:spPr>
          <a:xfrm>
            <a:off x="721125"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21" name="Google Shape;321;p21"/>
          <p:cNvSpPr txBox="1">
            <a:spLocks noGrp="1"/>
          </p:cNvSpPr>
          <p:nvPr>
            <p:ph type="subTitle" idx="14"/>
          </p:nvPr>
        </p:nvSpPr>
        <p:spPr>
          <a:xfrm>
            <a:off x="3342231"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22" name="Google Shape;322;p21"/>
          <p:cNvSpPr txBox="1">
            <a:spLocks noGrp="1"/>
          </p:cNvSpPr>
          <p:nvPr>
            <p:ph type="subTitle" idx="15"/>
          </p:nvPr>
        </p:nvSpPr>
        <p:spPr>
          <a:xfrm>
            <a:off x="5963470"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9" name="Google Shape;339;p2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avLst/>
              <a:gdLst/>
              <a:ahLst/>
              <a:cxnLst/>
              <a:rect l="l" t="t" r="r" b="b"/>
              <a:pathLst>
                <a:path w="856" h="935" extrusionOk="0">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3"/>
            <p:cNvSpPr/>
            <p:nvPr/>
          </p:nvSpPr>
          <p:spPr>
            <a:xfrm>
              <a:off x="3384311" y="312750"/>
              <a:ext cx="1713900" cy="1708500"/>
            </a:xfrm>
            <a:prstGeom prst="ellipse">
              <a:avLst/>
            </a:prstGeom>
            <a:solidFill>
              <a:srgbClr val="DDD0FB">
                <a:alpha val="15000"/>
              </a:srgbClr>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3"/>
            <p:cNvSpPr/>
            <p:nvPr/>
          </p:nvSpPr>
          <p:spPr>
            <a:xfrm>
              <a:off x="3582329" y="1270400"/>
              <a:ext cx="324340" cy="561617"/>
            </a:xfrm>
            <a:custGeom>
              <a:avLst/>
              <a:gdLst/>
              <a:ahLst/>
              <a:cxnLst/>
              <a:rect l="l" t="t" r="r" b="b"/>
              <a:pathLst>
                <a:path w="145" h="253" extrusionOk="0">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3"/>
            <p:cNvSpPr/>
            <p:nvPr/>
          </p:nvSpPr>
          <p:spPr>
            <a:xfrm>
              <a:off x="4582663" y="1270400"/>
              <a:ext cx="324340" cy="553081"/>
            </a:xfrm>
            <a:custGeom>
              <a:avLst/>
              <a:gdLst/>
              <a:ahLst/>
              <a:cxnLst/>
              <a:rect l="l" t="t" r="r" b="b"/>
              <a:pathLst>
                <a:path w="145" h="249" extrusionOk="0">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3"/>
            <p:cNvSpPr/>
            <p:nvPr/>
          </p:nvSpPr>
          <p:spPr>
            <a:xfrm>
              <a:off x="4176384" y="944354"/>
              <a:ext cx="129736" cy="305561"/>
            </a:xfrm>
            <a:custGeom>
              <a:avLst/>
              <a:gdLst/>
              <a:ahLst/>
              <a:cxnLst/>
              <a:rect l="l" t="t" r="r" b="b"/>
              <a:pathLst>
                <a:path w="58" h="137" extrusionOk="0">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3"/>
            <p:cNvSpPr/>
            <p:nvPr/>
          </p:nvSpPr>
          <p:spPr>
            <a:xfrm>
              <a:off x="4021041" y="1179926"/>
              <a:ext cx="440420" cy="187774"/>
            </a:xfrm>
            <a:custGeom>
              <a:avLst/>
              <a:gdLst/>
              <a:ahLst/>
              <a:cxnLst/>
              <a:rect l="l" t="t" r="r" b="b"/>
              <a:pathLst>
                <a:path w="198" h="84" extrusionOk="0">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3"/>
            <p:cNvSpPr/>
            <p:nvPr/>
          </p:nvSpPr>
          <p:spPr>
            <a:xfrm>
              <a:off x="3776933" y="1231137"/>
              <a:ext cx="926932" cy="392619"/>
            </a:xfrm>
            <a:custGeom>
              <a:avLst/>
              <a:gdLst/>
              <a:ahLst/>
              <a:cxnLst/>
              <a:rect l="l" t="t" r="r" b="b"/>
              <a:pathLst>
                <a:path w="415" h="176" extrusionOk="0">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3"/>
            <p:cNvSpPr/>
            <p:nvPr/>
          </p:nvSpPr>
          <p:spPr>
            <a:xfrm>
              <a:off x="4089324" y="1145785"/>
              <a:ext cx="305563" cy="128028"/>
            </a:xfrm>
            <a:custGeom>
              <a:avLst/>
              <a:gdLst/>
              <a:ahLst/>
              <a:cxnLst/>
              <a:rect l="l" t="t" r="r" b="b"/>
              <a:pathLst>
                <a:path w="137" h="58" extrusionOk="0">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3"/>
            <p:cNvSpPr/>
            <p:nvPr/>
          </p:nvSpPr>
          <p:spPr>
            <a:xfrm>
              <a:off x="3881063" y="1212360"/>
              <a:ext cx="716962" cy="800602"/>
            </a:xfrm>
            <a:custGeom>
              <a:avLst/>
              <a:gdLst/>
              <a:ahLst/>
              <a:cxnLst/>
              <a:rect l="l" t="t" r="r" b="b"/>
              <a:pathLst>
                <a:path w="321" h="360" extrusionOk="0">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3"/>
            <p:cNvSpPr/>
            <p:nvPr/>
          </p:nvSpPr>
          <p:spPr>
            <a:xfrm>
              <a:off x="4162727" y="275195"/>
              <a:ext cx="158700" cy="158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3"/>
            <p:cNvSpPr/>
            <p:nvPr/>
          </p:nvSpPr>
          <p:spPr>
            <a:xfrm>
              <a:off x="4219060" y="420294"/>
              <a:ext cx="44383" cy="150219"/>
            </a:xfrm>
            <a:custGeom>
              <a:avLst/>
              <a:gdLst/>
              <a:ahLst/>
              <a:cxnLst/>
              <a:rect l="l" t="t" r="r" b="b"/>
              <a:pathLst>
                <a:path w="20" h="68" extrusionOk="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3"/>
            <p:cNvSpPr/>
            <p:nvPr/>
          </p:nvSpPr>
          <p:spPr>
            <a:xfrm>
              <a:off x="4111516" y="486868"/>
              <a:ext cx="266301" cy="64867"/>
            </a:xfrm>
            <a:custGeom>
              <a:avLst/>
              <a:gdLst/>
              <a:ahLst/>
              <a:cxnLst/>
              <a:rect l="l" t="t" r="r" b="b"/>
              <a:pathLst>
                <a:path w="119" h="29" extrusionOk="0">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3"/>
            <p:cNvSpPr/>
            <p:nvPr/>
          </p:nvSpPr>
          <p:spPr>
            <a:xfrm>
              <a:off x="3677924" y="626845"/>
              <a:ext cx="928638" cy="390913"/>
            </a:xfrm>
            <a:custGeom>
              <a:avLst/>
              <a:gdLst/>
              <a:ahLst/>
              <a:cxnLst/>
              <a:rect l="l" t="t" r="r" b="b"/>
              <a:pathLst>
                <a:path w="416" h="176" extrusionOk="0">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3"/>
            <p:cNvSpPr/>
            <p:nvPr/>
          </p:nvSpPr>
          <p:spPr>
            <a:xfrm>
              <a:off x="3857164" y="626845"/>
              <a:ext cx="926932" cy="390913"/>
            </a:xfrm>
            <a:custGeom>
              <a:avLst/>
              <a:gdLst/>
              <a:ahLst/>
              <a:cxnLst/>
              <a:rect l="l" t="t" r="r" b="b"/>
              <a:pathLst>
                <a:path w="415" h="176" extrusionOk="0">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3"/>
            <p:cNvSpPr/>
            <p:nvPr/>
          </p:nvSpPr>
          <p:spPr>
            <a:xfrm>
              <a:off x="4452076" y="925578"/>
              <a:ext cx="122908" cy="18778"/>
            </a:xfrm>
            <a:custGeom>
              <a:avLst/>
              <a:gdLst/>
              <a:ahLst/>
              <a:cxnLst/>
              <a:rect l="l" t="t" r="r" b="b"/>
              <a:pathLst>
                <a:path w="55" h="9" extrusionOk="0">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3"/>
            <p:cNvSpPr/>
            <p:nvPr/>
          </p:nvSpPr>
          <p:spPr>
            <a:xfrm>
              <a:off x="4452076" y="966547"/>
              <a:ext cx="83646" cy="20484"/>
            </a:xfrm>
            <a:custGeom>
              <a:avLst/>
              <a:gdLst/>
              <a:ahLst/>
              <a:cxnLst/>
              <a:rect l="l" t="t" r="r" b="b"/>
              <a:pathLst>
                <a:path w="37" h="9" extrusionOk="0">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3"/>
            <p:cNvSpPr/>
            <p:nvPr/>
          </p:nvSpPr>
          <p:spPr>
            <a:xfrm>
              <a:off x="3852044" y="551735"/>
              <a:ext cx="778416" cy="353358"/>
            </a:xfrm>
            <a:custGeom>
              <a:avLst/>
              <a:gdLst/>
              <a:ahLst/>
              <a:cxnLst/>
              <a:rect l="l" t="t" r="r" b="b"/>
              <a:pathLst>
                <a:path w="348" h="159" extrusionOk="0">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3"/>
            <p:cNvSpPr/>
            <p:nvPr/>
          </p:nvSpPr>
          <p:spPr>
            <a:xfrm>
              <a:off x="3875942" y="573927"/>
              <a:ext cx="730619" cy="308975"/>
            </a:xfrm>
            <a:custGeom>
              <a:avLst/>
              <a:gdLst/>
              <a:ahLst/>
              <a:cxnLst/>
              <a:rect l="l" t="t" r="r" b="b"/>
              <a:pathLst>
                <a:path w="328" h="139" extrusionOk="0">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3"/>
            <p:cNvSpPr/>
            <p:nvPr/>
          </p:nvSpPr>
          <p:spPr>
            <a:xfrm>
              <a:off x="4202847" y="761702"/>
              <a:ext cx="80232" cy="40969"/>
            </a:xfrm>
            <a:custGeom>
              <a:avLst/>
              <a:gdLst/>
              <a:ahLst/>
              <a:cxnLst/>
              <a:rect l="l" t="t" r="r" b="b"/>
              <a:pathLst>
                <a:path w="36" h="18" extrusionOk="0">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3"/>
            <p:cNvSpPr/>
            <p:nvPr/>
          </p:nvSpPr>
          <p:spPr>
            <a:xfrm>
              <a:off x="3995436" y="1376236"/>
              <a:ext cx="493339" cy="322631"/>
            </a:xfrm>
            <a:custGeom>
              <a:avLst/>
              <a:gdLst/>
              <a:ahLst/>
              <a:cxnLst/>
              <a:rect l="l" t="t" r="r" b="b"/>
              <a:pathLst>
                <a:path w="221" h="145" extrusionOk="0">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3"/>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6" name="Google Shape;386;p2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avLst/>
              <a:gdLst/>
              <a:ahLst/>
              <a:cxnLst/>
              <a:rect l="l" t="t" r="r" b="b"/>
              <a:pathLst>
                <a:path w="345" h="101" extrusionOk="0">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4"/>
            <p:cNvSpPr/>
            <p:nvPr/>
          </p:nvSpPr>
          <p:spPr>
            <a:xfrm>
              <a:off x="756625" y="3546977"/>
              <a:ext cx="386516" cy="30810"/>
            </a:xfrm>
            <a:custGeom>
              <a:avLst/>
              <a:gdLst/>
              <a:ahLst/>
              <a:cxnLst/>
              <a:rect l="l" t="t" r="r" b="b"/>
              <a:pathLst>
                <a:path w="105" h="9" extrusionOk="0">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4"/>
            <p:cNvSpPr/>
            <p:nvPr/>
          </p:nvSpPr>
          <p:spPr>
            <a:xfrm>
              <a:off x="1162748" y="3546977"/>
              <a:ext cx="117635" cy="30810"/>
            </a:xfrm>
            <a:custGeom>
              <a:avLst/>
              <a:gdLst/>
              <a:ahLst/>
              <a:cxnLst/>
              <a:rect l="l" t="t" r="r" b="b"/>
              <a:pathLst>
                <a:path w="32" h="9" extrusionOk="0">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4"/>
            <p:cNvSpPr/>
            <p:nvPr/>
          </p:nvSpPr>
          <p:spPr>
            <a:xfrm>
              <a:off x="756625" y="3670214"/>
              <a:ext cx="403321" cy="33610"/>
            </a:xfrm>
            <a:custGeom>
              <a:avLst/>
              <a:gdLst/>
              <a:ahLst/>
              <a:cxnLst/>
              <a:rect l="l" t="t" r="r" b="b"/>
              <a:pathLst>
                <a:path w="110" h="9" extrusionOk="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4"/>
            <p:cNvSpPr/>
            <p:nvPr/>
          </p:nvSpPr>
          <p:spPr>
            <a:xfrm>
              <a:off x="756625" y="3602994"/>
              <a:ext cx="117635" cy="33610"/>
            </a:xfrm>
            <a:custGeom>
              <a:avLst/>
              <a:gdLst/>
              <a:ahLst/>
              <a:cxnLst/>
              <a:rect l="l" t="t" r="r" b="b"/>
              <a:pathLst>
                <a:path w="32" h="9" extrusionOk="0">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4"/>
            <p:cNvSpPr/>
            <p:nvPr/>
          </p:nvSpPr>
          <p:spPr>
            <a:xfrm>
              <a:off x="1311191" y="3546977"/>
              <a:ext cx="112034" cy="30810"/>
            </a:xfrm>
            <a:custGeom>
              <a:avLst/>
              <a:gdLst/>
              <a:ahLst/>
              <a:cxnLst/>
              <a:rect l="l" t="t" r="r" b="b"/>
              <a:pathLst>
                <a:path w="31" h="9" extrusionOk="0">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4"/>
            <p:cNvSpPr/>
            <p:nvPr/>
          </p:nvSpPr>
          <p:spPr>
            <a:xfrm>
              <a:off x="1311191" y="3670214"/>
              <a:ext cx="112034" cy="336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4"/>
            <p:cNvSpPr/>
            <p:nvPr/>
          </p:nvSpPr>
          <p:spPr>
            <a:xfrm>
              <a:off x="1342001" y="3602994"/>
              <a:ext cx="436931" cy="33610"/>
            </a:xfrm>
            <a:custGeom>
              <a:avLst/>
              <a:gdLst/>
              <a:ahLst/>
              <a:cxnLst/>
              <a:rect l="l" t="t" r="r" b="b"/>
              <a:pathLst>
                <a:path w="119" h="9" extrusionOk="0">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4"/>
            <p:cNvSpPr/>
            <p:nvPr/>
          </p:nvSpPr>
          <p:spPr>
            <a:xfrm>
              <a:off x="952684" y="3602994"/>
              <a:ext cx="336100" cy="33610"/>
            </a:xfrm>
            <a:custGeom>
              <a:avLst/>
              <a:gdLst/>
              <a:ahLst/>
              <a:cxnLst/>
              <a:rect l="l" t="t" r="r" b="b"/>
              <a:pathLst>
                <a:path w="92" h="9" extrusionOk="0">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4"/>
            <p:cNvSpPr/>
            <p:nvPr/>
          </p:nvSpPr>
          <p:spPr>
            <a:xfrm>
              <a:off x="1454035" y="3546977"/>
              <a:ext cx="212864" cy="30810"/>
            </a:xfrm>
            <a:custGeom>
              <a:avLst/>
              <a:gdLst/>
              <a:ahLst/>
              <a:cxnLst/>
              <a:rect l="l" t="t" r="r" b="b"/>
              <a:pathLst>
                <a:path w="58" h="9" extrusionOk="0">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4"/>
            <p:cNvSpPr/>
            <p:nvPr/>
          </p:nvSpPr>
          <p:spPr>
            <a:xfrm>
              <a:off x="1720114" y="3546977"/>
              <a:ext cx="58818" cy="30810"/>
            </a:xfrm>
            <a:custGeom>
              <a:avLst/>
              <a:gdLst/>
              <a:ahLst/>
              <a:cxnLst/>
              <a:rect l="l" t="t" r="r" b="b"/>
              <a:pathLst>
                <a:path w="16" h="9" extrusionOk="0">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4"/>
            <p:cNvSpPr/>
            <p:nvPr/>
          </p:nvSpPr>
          <p:spPr>
            <a:xfrm>
              <a:off x="1210361" y="3670214"/>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4"/>
            <p:cNvSpPr/>
            <p:nvPr/>
          </p:nvSpPr>
          <p:spPr>
            <a:xfrm>
              <a:off x="692207" y="3734635"/>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4"/>
            <p:cNvSpPr/>
            <p:nvPr/>
          </p:nvSpPr>
          <p:spPr>
            <a:xfrm>
              <a:off x="1815342" y="3835465"/>
              <a:ext cx="787037" cy="366912"/>
            </a:xfrm>
            <a:custGeom>
              <a:avLst/>
              <a:gdLst/>
              <a:ahLst/>
              <a:cxnLst/>
              <a:rect l="l" t="t" r="r" b="b"/>
              <a:pathLst>
                <a:path w="215" h="101" extrusionOk="0">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4"/>
            <p:cNvSpPr/>
            <p:nvPr/>
          </p:nvSpPr>
          <p:spPr>
            <a:xfrm>
              <a:off x="1885364" y="3908288"/>
              <a:ext cx="114835" cy="28009"/>
            </a:xfrm>
            <a:custGeom>
              <a:avLst/>
              <a:gdLst/>
              <a:ahLst/>
              <a:cxnLst/>
              <a:rect l="l" t="t" r="r" b="b"/>
              <a:pathLst>
                <a:path w="31"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4"/>
            <p:cNvSpPr/>
            <p:nvPr/>
          </p:nvSpPr>
          <p:spPr>
            <a:xfrm>
              <a:off x="2028206" y="3908288"/>
              <a:ext cx="117635" cy="28009"/>
            </a:xfrm>
            <a:custGeom>
              <a:avLst/>
              <a:gdLst/>
              <a:ahLst/>
              <a:cxnLst/>
              <a:rect l="l" t="t" r="r" b="b"/>
              <a:pathLst>
                <a:path w="32"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4"/>
            <p:cNvSpPr/>
            <p:nvPr/>
          </p:nvSpPr>
          <p:spPr>
            <a:xfrm>
              <a:off x="2028206" y="4031525"/>
              <a:ext cx="117635" cy="336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4"/>
            <p:cNvSpPr/>
            <p:nvPr/>
          </p:nvSpPr>
          <p:spPr>
            <a:xfrm>
              <a:off x="2061816" y="3964305"/>
              <a:ext cx="434131" cy="33610"/>
            </a:xfrm>
            <a:custGeom>
              <a:avLst/>
              <a:gdLst/>
              <a:ahLst/>
              <a:cxnLst/>
              <a:rect l="l" t="t" r="r" b="b"/>
              <a:pathLst>
                <a:path w="119" h="9" extrusionOk="0">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4"/>
            <p:cNvSpPr/>
            <p:nvPr/>
          </p:nvSpPr>
          <p:spPr>
            <a:xfrm>
              <a:off x="1882562" y="3964305"/>
              <a:ext cx="123237" cy="33610"/>
            </a:xfrm>
            <a:custGeom>
              <a:avLst/>
              <a:gdLst/>
              <a:ahLst/>
              <a:cxnLst/>
              <a:rect l="l" t="t" r="r" b="b"/>
              <a:pathLst>
                <a:path w="34" h="9" extrusionOk="0">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4"/>
            <p:cNvSpPr/>
            <p:nvPr/>
          </p:nvSpPr>
          <p:spPr>
            <a:xfrm>
              <a:off x="2171049" y="3908288"/>
              <a:ext cx="215665" cy="28009"/>
            </a:xfrm>
            <a:custGeom>
              <a:avLst/>
              <a:gdLst/>
              <a:ahLst/>
              <a:cxnLst/>
              <a:rect l="l" t="t" r="r" b="b"/>
              <a:pathLst>
                <a:path w="59" h="8" extrusionOk="0">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4"/>
            <p:cNvSpPr/>
            <p:nvPr/>
          </p:nvSpPr>
          <p:spPr>
            <a:xfrm>
              <a:off x="2439930" y="3908288"/>
              <a:ext cx="56017" cy="28009"/>
            </a:xfrm>
            <a:custGeom>
              <a:avLst/>
              <a:gdLst/>
              <a:ahLst/>
              <a:cxnLst/>
              <a:rect l="l" t="t" r="r" b="b"/>
              <a:pathLst>
                <a:path w="16" h="8" extrusionOk="0">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4"/>
            <p:cNvSpPr/>
            <p:nvPr/>
          </p:nvSpPr>
          <p:spPr>
            <a:xfrm>
              <a:off x="1930177" y="4031525"/>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4"/>
            <p:cNvSpPr/>
            <p:nvPr/>
          </p:nvSpPr>
          <p:spPr>
            <a:xfrm>
              <a:off x="2560365" y="4090342"/>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4"/>
            <p:cNvSpPr/>
            <p:nvPr/>
          </p:nvSpPr>
          <p:spPr>
            <a:xfrm>
              <a:off x="681004" y="4238788"/>
              <a:ext cx="1512452" cy="369713"/>
            </a:xfrm>
            <a:custGeom>
              <a:avLst/>
              <a:gdLst/>
              <a:ahLst/>
              <a:cxnLst/>
              <a:rect l="l" t="t" r="r" b="b"/>
              <a:pathLst>
                <a:path w="413" h="101" extrusionOk="0">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4"/>
            <p:cNvSpPr/>
            <p:nvPr/>
          </p:nvSpPr>
          <p:spPr>
            <a:xfrm>
              <a:off x="751024" y="4311610"/>
              <a:ext cx="859859" cy="33610"/>
            </a:xfrm>
            <a:custGeom>
              <a:avLst/>
              <a:gdLst/>
              <a:ahLst/>
              <a:cxnLst/>
              <a:rect l="l" t="t" r="r" b="b"/>
              <a:pathLst>
                <a:path w="235" h="9" extrusionOk="0">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4"/>
            <p:cNvSpPr/>
            <p:nvPr/>
          </p:nvSpPr>
          <p:spPr>
            <a:xfrm>
              <a:off x="1636088" y="4311610"/>
              <a:ext cx="117635" cy="33610"/>
            </a:xfrm>
            <a:custGeom>
              <a:avLst/>
              <a:gdLst/>
              <a:ahLst/>
              <a:cxnLst/>
              <a:rect l="l" t="t" r="r" b="b"/>
              <a:pathLst>
                <a:path w="32" h="9" extrusionOk="0">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4"/>
            <p:cNvSpPr/>
            <p:nvPr/>
          </p:nvSpPr>
          <p:spPr>
            <a:xfrm>
              <a:off x="1636088" y="4437647"/>
              <a:ext cx="305292" cy="30810"/>
            </a:xfrm>
            <a:custGeom>
              <a:avLst/>
              <a:gdLst/>
              <a:ahLst/>
              <a:cxnLst/>
              <a:rect l="l" t="t" r="r" b="b"/>
              <a:pathLst>
                <a:path w="83" h="9" extrusionOk="0">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4"/>
            <p:cNvSpPr/>
            <p:nvPr/>
          </p:nvSpPr>
          <p:spPr>
            <a:xfrm>
              <a:off x="1669698" y="4370427"/>
              <a:ext cx="434131" cy="33610"/>
            </a:xfrm>
            <a:custGeom>
              <a:avLst/>
              <a:gdLst/>
              <a:ahLst/>
              <a:cxnLst/>
              <a:rect l="l" t="t" r="r" b="b"/>
              <a:pathLst>
                <a:path w="119" h="9" extrusionOk="0">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4"/>
            <p:cNvSpPr/>
            <p:nvPr/>
          </p:nvSpPr>
          <p:spPr>
            <a:xfrm>
              <a:off x="745422" y="4370427"/>
              <a:ext cx="868260" cy="33610"/>
            </a:xfrm>
            <a:custGeom>
              <a:avLst/>
              <a:gdLst/>
              <a:ahLst/>
              <a:cxnLst/>
              <a:rect l="l" t="t" r="r" b="b"/>
              <a:pathLst>
                <a:path w="237" h="9" extrusionOk="0">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4"/>
            <p:cNvSpPr/>
            <p:nvPr/>
          </p:nvSpPr>
          <p:spPr>
            <a:xfrm>
              <a:off x="1778932" y="4311610"/>
              <a:ext cx="215665" cy="33610"/>
            </a:xfrm>
            <a:custGeom>
              <a:avLst/>
              <a:gdLst/>
              <a:ahLst/>
              <a:cxnLst/>
              <a:rect l="l" t="t" r="r" b="b"/>
              <a:pathLst>
                <a:path w="59" h="9" extrusionOk="0">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4"/>
            <p:cNvSpPr/>
            <p:nvPr/>
          </p:nvSpPr>
          <p:spPr>
            <a:xfrm>
              <a:off x="2047812" y="4311610"/>
              <a:ext cx="56017" cy="33610"/>
            </a:xfrm>
            <a:custGeom>
              <a:avLst/>
              <a:gdLst/>
              <a:ahLst/>
              <a:cxnLst/>
              <a:rect l="l" t="t" r="r" b="b"/>
              <a:pathLst>
                <a:path w="16" h="9" extrusionOk="0">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4"/>
            <p:cNvSpPr/>
            <p:nvPr/>
          </p:nvSpPr>
          <p:spPr>
            <a:xfrm>
              <a:off x="1482043" y="4437647"/>
              <a:ext cx="117635" cy="308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4"/>
            <p:cNvSpPr/>
            <p:nvPr/>
          </p:nvSpPr>
          <p:spPr>
            <a:xfrm>
              <a:off x="1991796" y="4437647"/>
              <a:ext cx="112034" cy="308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4"/>
            <p:cNvSpPr/>
            <p:nvPr/>
          </p:nvSpPr>
          <p:spPr>
            <a:xfrm>
              <a:off x="723015" y="4499266"/>
              <a:ext cx="3000" cy="3000"/>
            </a:xfrm>
            <a:prstGeom prst="rect">
              <a:avLst/>
            </a:prstGeom>
            <a:solidFill>
              <a:srgbClr val="68FC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4"/>
              <p:cNvSpPr/>
              <p:nvPr/>
            </p:nvSpPr>
            <p:spPr>
              <a:xfrm>
                <a:off x="2361400" y="2036601"/>
                <a:ext cx="268200" cy="203460"/>
              </a:xfrm>
              <a:custGeom>
                <a:avLst/>
                <a:gdLst/>
                <a:ahLst/>
                <a:cxnLst/>
                <a:rect l="l" t="t" r="r" b="b"/>
                <a:pathLst>
                  <a:path w="89" h="67" extrusionOk="0">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avLst/>
                <a:gdLst/>
                <a:ahLst/>
                <a:cxnLst/>
                <a:rect l="l" t="t" r="r" b="b"/>
                <a:pathLst>
                  <a:path w="40" h="65" extrusionOk="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4"/>
              <p:cNvSpPr/>
              <p:nvPr/>
            </p:nvSpPr>
            <p:spPr>
              <a:xfrm>
                <a:off x="935775" y="616575"/>
                <a:ext cx="148445" cy="33610"/>
              </a:xfrm>
              <a:custGeom>
                <a:avLst/>
                <a:gdLst/>
                <a:ahLst/>
                <a:cxnLst/>
                <a:rect l="l" t="t" r="r" b="b"/>
                <a:pathLst>
                  <a:path w="40" h="9" extrusionOk="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4"/>
              <p:cNvSpPr/>
              <p:nvPr/>
            </p:nvSpPr>
            <p:spPr>
              <a:xfrm>
                <a:off x="1064614" y="406510"/>
                <a:ext cx="355707" cy="473345"/>
              </a:xfrm>
              <a:custGeom>
                <a:avLst/>
                <a:gdLst/>
                <a:ahLst/>
                <a:cxnLst/>
                <a:rect l="l" t="t" r="r" b="b"/>
                <a:pathLst>
                  <a:path w="97" h="130" extrusionOk="0">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4"/>
              <p:cNvSpPr/>
              <p:nvPr/>
            </p:nvSpPr>
            <p:spPr>
              <a:xfrm>
                <a:off x="1322291" y="675392"/>
                <a:ext cx="39212" cy="19607"/>
              </a:xfrm>
              <a:custGeom>
                <a:avLst/>
                <a:gdLst/>
                <a:ahLst/>
                <a:cxnLst/>
                <a:rect l="l" t="t" r="r" b="b"/>
                <a:pathLst>
                  <a:path w="14" h="7" extrusionOk="0">
                    <a:moveTo>
                      <a:pt x="14" y="0"/>
                    </a:moveTo>
                    <a:lnTo>
                      <a:pt x="0" y="0"/>
                    </a:lnTo>
                    <a:lnTo>
                      <a:pt x="14" y="7"/>
                    </a:lnTo>
                    <a:lnTo>
                      <a:pt x="14" y="0"/>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 name="Google Shape;23;p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8" name="Google Shape;28;p3"/>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 name="Google Shape;29;p3"/>
          <p:cNvSpPr txBox="1">
            <a:spLocks noGrp="1"/>
          </p:cNvSpPr>
          <p:nvPr>
            <p:ph type="title" idx="2" hasCustomPrompt="1"/>
          </p:nvPr>
        </p:nvSpPr>
        <p:spPr>
          <a:xfrm>
            <a:off x="7104400" y="1755138"/>
            <a:ext cx="1229700" cy="7485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grpSp>
        <p:nvGrpSpPr>
          <p:cNvPr id="31" name="Google Shape;31;p4"/>
          <p:cNvGrpSpPr/>
          <p:nvPr/>
        </p:nvGrpSpPr>
        <p:grpSpPr>
          <a:xfrm>
            <a:off x="233650" y="111350"/>
            <a:ext cx="8675100" cy="4932325"/>
            <a:chOff x="233650" y="111350"/>
            <a:chExt cx="8675100" cy="4932325"/>
          </a:xfrm>
        </p:grpSpPr>
        <p:grpSp>
          <p:nvGrpSpPr>
            <p:cNvPr id="32" name="Google Shape;32;p4"/>
            <p:cNvGrpSpPr/>
            <p:nvPr/>
          </p:nvGrpSpPr>
          <p:grpSpPr>
            <a:xfrm>
              <a:off x="233650" y="111350"/>
              <a:ext cx="8675100" cy="4932325"/>
              <a:chOff x="233650" y="111350"/>
              <a:chExt cx="8675100" cy="4932325"/>
            </a:xfrm>
          </p:grpSpPr>
          <p:sp>
            <p:nvSpPr>
              <p:cNvPr id="33" name="Google Shape;33;p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 name="Google Shape;34;p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5" name="Google Shape;35;p4"/>
            <p:cNvGrpSpPr/>
            <p:nvPr/>
          </p:nvGrpSpPr>
          <p:grpSpPr>
            <a:xfrm>
              <a:off x="8249059" y="184274"/>
              <a:ext cx="571201" cy="152149"/>
              <a:chOff x="7873475" y="173025"/>
              <a:chExt cx="645425" cy="171900"/>
            </a:xfrm>
          </p:grpSpPr>
          <p:sp>
            <p:nvSpPr>
              <p:cNvPr id="36" name="Google Shape;36;p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 name="Google Shape;37;p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 name="Google Shape;38;p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39" name="Google Shape;3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0" name="Google Shape;40;p4"/>
          <p:cNvSpPr txBox="1">
            <a:spLocks noGrp="1"/>
          </p:cNvSpPr>
          <p:nvPr>
            <p:ph type="body" idx="1"/>
          </p:nvPr>
        </p:nvSpPr>
        <p:spPr>
          <a:xfrm>
            <a:off x="720000" y="1152475"/>
            <a:ext cx="7704000" cy="319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grpSp>
        <p:nvGrpSpPr>
          <p:cNvPr id="79" name="Google Shape;79;p7"/>
          <p:cNvGrpSpPr/>
          <p:nvPr/>
        </p:nvGrpSpPr>
        <p:grpSpPr>
          <a:xfrm>
            <a:off x="233650" y="111350"/>
            <a:ext cx="8675100" cy="4932325"/>
            <a:chOff x="233650" y="111350"/>
            <a:chExt cx="8675100" cy="4932325"/>
          </a:xfrm>
        </p:grpSpPr>
        <p:grpSp>
          <p:nvGrpSpPr>
            <p:cNvPr id="80" name="Google Shape;80;p7"/>
            <p:cNvGrpSpPr/>
            <p:nvPr/>
          </p:nvGrpSpPr>
          <p:grpSpPr>
            <a:xfrm>
              <a:off x="233650" y="111350"/>
              <a:ext cx="8675100" cy="4932325"/>
              <a:chOff x="233650" y="111350"/>
              <a:chExt cx="8675100" cy="4932325"/>
            </a:xfrm>
          </p:grpSpPr>
          <p:sp>
            <p:nvSpPr>
              <p:cNvPr id="81" name="Google Shape;81;p7"/>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 name="Google Shape;82;p7"/>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3" name="Google Shape;83;p7"/>
            <p:cNvGrpSpPr/>
            <p:nvPr/>
          </p:nvGrpSpPr>
          <p:grpSpPr>
            <a:xfrm>
              <a:off x="8249059" y="184274"/>
              <a:ext cx="571201" cy="152149"/>
              <a:chOff x="7873475" y="173025"/>
              <a:chExt cx="645425" cy="171900"/>
            </a:xfrm>
          </p:grpSpPr>
          <p:sp>
            <p:nvSpPr>
              <p:cNvPr id="84" name="Google Shape;84;p7"/>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 name="Google Shape;85;p7"/>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 name="Google Shape;86;p7"/>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87" name="Google Shape;87;p7"/>
          <p:cNvSpPr txBox="1">
            <a:spLocks noGrp="1"/>
          </p:cNvSpPr>
          <p:nvPr>
            <p:ph type="title"/>
          </p:nvPr>
        </p:nvSpPr>
        <p:spPr>
          <a:xfrm>
            <a:off x="720000" y="445025"/>
            <a:ext cx="4549500" cy="5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8" name="Google Shape;88;p7"/>
          <p:cNvSpPr txBox="1">
            <a:spLocks noGrp="1"/>
          </p:cNvSpPr>
          <p:nvPr>
            <p:ph type="body" idx="1"/>
          </p:nvPr>
        </p:nvSpPr>
        <p:spPr>
          <a:xfrm>
            <a:off x="720000" y="1420500"/>
            <a:ext cx="42444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89" name="Google Shape;89;p7"/>
          <p:cNvSpPr>
            <a:spLocks noGrp="1"/>
          </p:cNvSpPr>
          <p:nvPr>
            <p:ph type="pic" idx="2"/>
          </p:nvPr>
        </p:nvSpPr>
        <p:spPr>
          <a:xfrm>
            <a:off x="5945700" y="1234550"/>
            <a:ext cx="2310000" cy="3382200"/>
          </a:xfrm>
          <a:prstGeom prst="roundRect">
            <a:avLst>
              <a:gd name="adj" fmla="val 16667"/>
            </a:avLst>
          </a:prstGeom>
          <a:noFill/>
          <a:ln w="38100" cap="flat" cmpd="sng">
            <a:solidFill>
              <a:schemeClr val="accent3"/>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 name="Google Shape;94;p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99" name="Google Shape;99;p8"/>
          <p:cNvSpPr txBox="1">
            <a:spLocks noGrp="1"/>
          </p:cNvSpPr>
          <p:nvPr>
            <p:ph type="title"/>
          </p:nvPr>
        </p:nvSpPr>
        <p:spPr>
          <a:xfrm>
            <a:off x="715100" y="1307100"/>
            <a:ext cx="4987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8"/>
            <p:cNvSpPr/>
            <p:nvPr/>
          </p:nvSpPr>
          <p:spPr>
            <a:xfrm>
              <a:off x="7578365" y="2988661"/>
              <a:ext cx="194080" cy="98159"/>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8"/>
            <p:cNvSpPr/>
            <p:nvPr/>
          </p:nvSpPr>
          <p:spPr>
            <a:xfrm>
              <a:off x="7665549" y="2172089"/>
              <a:ext cx="22021" cy="18885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8"/>
            <p:cNvSpPr/>
            <p:nvPr/>
          </p:nvSpPr>
          <p:spPr>
            <a:xfrm>
              <a:off x="7595556" y="2340315"/>
              <a:ext cx="159631" cy="87183"/>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a:off x="7249279" y="2587129"/>
              <a:ext cx="82272" cy="238218"/>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8019194" y="2587129"/>
              <a:ext cx="81044" cy="238218"/>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a:off x="7331551" y="2425042"/>
              <a:ext cx="690099" cy="572215"/>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7525564" y="2550291"/>
              <a:ext cx="61397" cy="127705"/>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a:off x="7763784" y="2550291"/>
              <a:ext cx="61397" cy="127705"/>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7438381" y="2773774"/>
              <a:ext cx="473983" cy="147352"/>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6866163" y="2517136"/>
              <a:ext cx="493629" cy="752722"/>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8"/>
            <p:cNvSpPr/>
            <p:nvPr/>
          </p:nvSpPr>
          <p:spPr>
            <a:xfrm>
              <a:off x="6988957" y="2334175"/>
              <a:ext cx="243131" cy="235762"/>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8"/>
            <p:cNvSpPr/>
            <p:nvPr/>
          </p:nvSpPr>
          <p:spPr>
            <a:xfrm>
              <a:off x="6991412" y="2497490"/>
              <a:ext cx="87184" cy="84728"/>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8"/>
            <p:cNvSpPr/>
            <p:nvPr/>
          </p:nvSpPr>
          <p:spPr>
            <a:xfrm>
              <a:off x="7353653" y="3159344"/>
              <a:ext cx="84728" cy="142440"/>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8"/>
            <p:cNvSpPr/>
            <p:nvPr/>
          </p:nvSpPr>
          <p:spPr>
            <a:xfrm>
              <a:off x="7972532" y="3186359"/>
              <a:ext cx="214889" cy="133845"/>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8"/>
            <p:cNvSpPr/>
            <p:nvPr/>
          </p:nvSpPr>
          <p:spPr>
            <a:xfrm>
              <a:off x="7914819" y="3159344"/>
              <a:ext cx="81044" cy="142440"/>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8"/>
            <p:cNvSpPr/>
            <p:nvPr/>
          </p:nvSpPr>
          <p:spPr>
            <a:xfrm>
              <a:off x="7412594" y="3063566"/>
              <a:ext cx="525556" cy="582038"/>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8"/>
            <p:cNvSpPr/>
            <p:nvPr/>
          </p:nvSpPr>
          <p:spPr>
            <a:xfrm>
              <a:off x="7502233" y="3150748"/>
              <a:ext cx="345050" cy="494856"/>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8"/>
            <p:cNvSpPr/>
            <p:nvPr/>
          </p:nvSpPr>
          <p:spPr>
            <a:xfrm>
              <a:off x="7740452" y="3206005"/>
              <a:ext cx="40682" cy="22729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8"/>
            <p:cNvSpPr/>
            <p:nvPr/>
          </p:nvSpPr>
          <p:spPr>
            <a:xfrm>
              <a:off x="7647129" y="3203550"/>
              <a:ext cx="46654"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8"/>
            <p:cNvSpPr/>
            <p:nvPr/>
          </p:nvSpPr>
          <p:spPr>
            <a:xfrm>
              <a:off x="7647129" y="3275997"/>
              <a:ext cx="46654" cy="15713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8"/>
            <p:cNvSpPr/>
            <p:nvPr/>
          </p:nvSpPr>
          <p:spPr>
            <a:xfrm>
              <a:off x="7568542" y="3206005"/>
              <a:ext cx="35457" cy="13734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8"/>
            <p:cNvSpPr/>
            <p:nvPr/>
          </p:nvSpPr>
          <p:spPr>
            <a:xfrm>
              <a:off x="7568542" y="3371776"/>
              <a:ext cx="35457" cy="6158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8"/>
            <p:cNvSpPr/>
            <p:nvPr/>
          </p:nvSpPr>
          <p:spPr>
            <a:xfrm>
              <a:off x="7568542" y="3465098"/>
              <a:ext cx="212368"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8"/>
            <p:cNvSpPr/>
            <p:nvPr/>
          </p:nvSpPr>
          <p:spPr>
            <a:xfrm>
              <a:off x="7572226" y="3543686"/>
              <a:ext cx="209009" cy="4665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8"/>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8"/>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 name="Google Shape;138;p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43" name="Google Shape;143;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4" name="Google Shape;144;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9"/>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9"/>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9"/>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9"/>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9"/>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9"/>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9"/>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9"/>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7" name="Google Shape;177;p1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82" name="Google Shape;1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13"/>
          <p:cNvSpPr txBox="1">
            <a:spLocks noGrp="1"/>
          </p:cNvSpPr>
          <p:nvPr>
            <p:ph type="title" idx="2" hasCustomPrompt="1"/>
          </p:nvPr>
        </p:nvSpPr>
        <p:spPr>
          <a:xfrm>
            <a:off x="848600"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3" hasCustomPrompt="1"/>
          </p:nvPr>
        </p:nvSpPr>
        <p:spPr>
          <a:xfrm>
            <a:off x="3547450" y="238976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4" hasCustomPrompt="1"/>
          </p:nvPr>
        </p:nvSpPr>
        <p:spPr>
          <a:xfrm>
            <a:off x="3547875"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5" hasCustomPrompt="1"/>
          </p:nvPr>
        </p:nvSpPr>
        <p:spPr>
          <a:xfrm>
            <a:off x="843700"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title" idx="6" hasCustomPrompt="1"/>
          </p:nvPr>
        </p:nvSpPr>
        <p:spPr>
          <a:xfrm>
            <a:off x="848600" y="23897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title" idx="7" hasCustomPrompt="1"/>
          </p:nvPr>
        </p:nvSpPr>
        <p:spPr>
          <a:xfrm>
            <a:off x="3542975"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0" name="Google Shape;190;p13"/>
          <p:cNvSpPr txBox="1">
            <a:spLocks noGrp="1"/>
          </p:cNvSpPr>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1" name="Google Shape;191;p13"/>
          <p:cNvSpPr txBox="1">
            <a:spLocks noGrp="1"/>
          </p:cNvSpPr>
          <p:nvPr>
            <p:ph type="subTitle" idx="9"/>
          </p:nvPr>
        </p:nvSpPr>
        <p:spPr>
          <a:xfrm>
            <a:off x="720000" y="29877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2" name="Google Shape;192;p13"/>
          <p:cNvSpPr txBox="1">
            <a:spLocks noGrp="1"/>
          </p:cNvSpPr>
          <p:nvPr>
            <p:ph type="subTitle" idx="13"/>
          </p:nvPr>
        </p:nvSpPr>
        <p:spPr>
          <a:xfrm>
            <a:off x="3418850" y="2987834"/>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3" name="Google Shape;193;p13"/>
          <p:cNvSpPr txBox="1">
            <a:spLocks noGrp="1"/>
          </p:cNvSpPr>
          <p:nvPr>
            <p:ph type="subTitle" idx="14"/>
          </p:nvPr>
        </p:nvSpPr>
        <p:spPr>
          <a:xfrm>
            <a:off x="715100"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4" name="Google Shape;194;p13"/>
          <p:cNvSpPr txBox="1">
            <a:spLocks noGrp="1"/>
          </p:cNvSpPr>
          <p:nvPr>
            <p:ph type="subTitle" idx="15"/>
          </p:nvPr>
        </p:nvSpPr>
        <p:spPr>
          <a:xfrm>
            <a:off x="3414375"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42"/>
        <p:cNvGrpSpPr/>
        <p:nvPr/>
      </p:nvGrpSpPr>
      <p:grpSpPr>
        <a:xfrm>
          <a:off x="0" y="0"/>
          <a:ext cx="0" cy="0"/>
          <a:chOff x="0" y="0"/>
          <a:chExt cx="0" cy="0"/>
        </a:xfrm>
      </p:grpSpPr>
      <p:grpSp>
        <p:nvGrpSpPr>
          <p:cNvPr id="243" name="Google Shape;243;p18"/>
          <p:cNvGrpSpPr/>
          <p:nvPr/>
        </p:nvGrpSpPr>
        <p:grpSpPr>
          <a:xfrm>
            <a:off x="233650" y="111350"/>
            <a:ext cx="8675100" cy="4932325"/>
            <a:chOff x="233650" y="111350"/>
            <a:chExt cx="8675100" cy="4932325"/>
          </a:xfrm>
        </p:grpSpPr>
        <p:grpSp>
          <p:nvGrpSpPr>
            <p:cNvPr id="244" name="Google Shape;244;p18"/>
            <p:cNvGrpSpPr/>
            <p:nvPr/>
          </p:nvGrpSpPr>
          <p:grpSpPr>
            <a:xfrm>
              <a:off x="233650" y="111350"/>
              <a:ext cx="8675100" cy="4932325"/>
              <a:chOff x="233650" y="111350"/>
              <a:chExt cx="8675100" cy="4932325"/>
            </a:xfrm>
          </p:grpSpPr>
          <p:sp>
            <p:nvSpPr>
              <p:cNvPr id="245" name="Google Shape;245;p1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 name="Google Shape;246;p1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47" name="Google Shape;247;p18"/>
            <p:cNvGrpSpPr/>
            <p:nvPr/>
          </p:nvGrpSpPr>
          <p:grpSpPr>
            <a:xfrm>
              <a:off x="8249059" y="184274"/>
              <a:ext cx="571201" cy="152149"/>
              <a:chOff x="7873475" y="173025"/>
              <a:chExt cx="645425" cy="171900"/>
            </a:xfrm>
          </p:grpSpPr>
          <p:sp>
            <p:nvSpPr>
              <p:cNvPr id="248" name="Google Shape;248;p1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9" name="Google Shape;249;p1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0" name="Google Shape;250;p1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51" name="Google Shape;25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18"/>
          <p:cNvSpPr txBox="1">
            <a:spLocks noGrp="1"/>
          </p:cNvSpPr>
          <p:nvPr>
            <p:ph type="subTitle" idx="1"/>
          </p:nvPr>
        </p:nvSpPr>
        <p:spPr>
          <a:xfrm>
            <a:off x="1671175" y="1090975"/>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253" name="Google Shape;253;p18"/>
          <p:cNvSpPr txBox="1">
            <a:spLocks noGrp="1"/>
          </p:cNvSpPr>
          <p:nvPr>
            <p:ph type="subTitle" idx="2"/>
          </p:nvPr>
        </p:nvSpPr>
        <p:spPr>
          <a:xfrm>
            <a:off x="1671175" y="1509175"/>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4" name="Google Shape;254;p18"/>
          <p:cNvSpPr txBox="1">
            <a:spLocks noGrp="1"/>
          </p:cNvSpPr>
          <p:nvPr>
            <p:ph type="subTitle" idx="3"/>
          </p:nvPr>
        </p:nvSpPr>
        <p:spPr>
          <a:xfrm>
            <a:off x="1671175" y="2721353"/>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5" name="Google Shape;255;p18"/>
          <p:cNvSpPr txBox="1">
            <a:spLocks noGrp="1"/>
          </p:cNvSpPr>
          <p:nvPr>
            <p:ph type="subTitle" idx="4"/>
          </p:nvPr>
        </p:nvSpPr>
        <p:spPr>
          <a:xfrm>
            <a:off x="1671175" y="3933500"/>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6" name="Google Shape;256;p18"/>
          <p:cNvSpPr txBox="1">
            <a:spLocks noGrp="1"/>
          </p:cNvSpPr>
          <p:nvPr>
            <p:ph type="subTitle" idx="5"/>
          </p:nvPr>
        </p:nvSpPr>
        <p:spPr>
          <a:xfrm>
            <a:off x="1671180" y="2303138"/>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257" name="Google Shape;257;p18"/>
          <p:cNvSpPr txBox="1">
            <a:spLocks noGrp="1"/>
          </p:cNvSpPr>
          <p:nvPr>
            <p:ph type="subTitle" idx="6"/>
          </p:nvPr>
        </p:nvSpPr>
        <p:spPr>
          <a:xfrm>
            <a:off x="1671182" y="3515300"/>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8" r:id="rId7"/>
    <p:sldLayoutId id="2147483659" r:id="rId8"/>
    <p:sldLayoutId id="2147483664" r:id="rId9"/>
    <p:sldLayoutId id="2147483666" r:id="rId10"/>
    <p:sldLayoutId id="2147483667"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8"/>
          <p:cNvSpPr txBox="1">
            <a:spLocks noGrp="1"/>
          </p:cNvSpPr>
          <p:nvPr>
            <p:ph type="ctrTitle"/>
          </p:nvPr>
        </p:nvSpPr>
        <p:spPr>
          <a:xfrm>
            <a:off x="715100" y="1573375"/>
            <a:ext cx="5623500" cy="14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AI Chatbot Diagnostic System</a:t>
            </a:r>
            <a:endParaRPr/>
          </a:p>
        </p:txBody>
      </p:sp>
      <p:sp>
        <p:nvSpPr>
          <p:cNvPr id="447" name="Google Shape;447;p28"/>
          <p:cNvSpPr txBox="1">
            <a:spLocks noGrp="1"/>
          </p:cNvSpPr>
          <p:nvPr>
            <p:ph type="subTitle" idx="1"/>
          </p:nvPr>
        </p:nvSpPr>
        <p:spPr>
          <a:xfrm>
            <a:off x="849300" y="3249125"/>
            <a:ext cx="41001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6</a:t>
            </a:r>
            <a:endParaRPr/>
          </a:p>
        </p:txBody>
      </p:sp>
      <p:grpSp>
        <p:nvGrpSpPr>
          <p:cNvPr id="448" name="Google Shape;448;p28"/>
          <p:cNvGrpSpPr/>
          <p:nvPr/>
        </p:nvGrpSpPr>
        <p:grpSpPr>
          <a:xfrm>
            <a:off x="5510716" y="813523"/>
            <a:ext cx="2918183" cy="3563253"/>
            <a:chOff x="5510716" y="813523"/>
            <a:chExt cx="2918183" cy="3563253"/>
          </a:xfrm>
        </p:grpSpPr>
        <p:grpSp>
          <p:nvGrpSpPr>
            <p:cNvPr id="449" name="Google Shape;449;p28"/>
            <p:cNvGrpSpPr/>
            <p:nvPr/>
          </p:nvGrpSpPr>
          <p:grpSpPr>
            <a:xfrm>
              <a:off x="5689100" y="1251675"/>
              <a:ext cx="2739800" cy="3125101"/>
              <a:chOff x="6016800" y="1068375"/>
              <a:chExt cx="2739800" cy="3125101"/>
            </a:xfrm>
          </p:grpSpPr>
          <p:sp>
            <p:nvSpPr>
              <p:cNvPr id="450" name="Google Shape;450;p28"/>
              <p:cNvSpPr/>
              <p:nvPr/>
            </p:nvSpPr>
            <p:spPr>
              <a:xfrm>
                <a:off x="7000525" y="1275929"/>
                <a:ext cx="1756075" cy="2917547"/>
              </a:xfrm>
              <a:custGeom>
                <a:avLst/>
                <a:gdLst/>
                <a:ahLst/>
                <a:cxnLst/>
                <a:rect l="l" t="t" r="r" b="b"/>
                <a:pathLst>
                  <a:path w="559" h="930" extrusionOk="0">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p:cNvSpPr/>
              <p:nvPr/>
            </p:nvSpPr>
            <p:spPr>
              <a:xfrm>
                <a:off x="7000525" y="1068375"/>
                <a:ext cx="1756075" cy="3056704"/>
              </a:xfrm>
              <a:custGeom>
                <a:avLst/>
                <a:gdLst/>
                <a:ahLst/>
                <a:cxnLst/>
                <a:rect l="l" t="t" r="r" b="b"/>
                <a:pathLst>
                  <a:path w="559" h="974" extrusionOk="0">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p:cNvSpPr/>
              <p:nvPr/>
            </p:nvSpPr>
            <p:spPr>
              <a:xfrm>
                <a:off x="7018350" y="1695750"/>
                <a:ext cx="1716900" cy="2040000"/>
              </a:xfrm>
              <a:prstGeom prst="rect">
                <a:avLst/>
              </a:prstGeom>
              <a:solidFill>
                <a:srgbClr val="FFFFFF">
                  <a:alpha val="85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p:cNvSpPr/>
              <p:nvPr/>
            </p:nvSpPr>
            <p:spPr>
              <a:xfrm>
                <a:off x="7023066" y="1377348"/>
                <a:ext cx="1714800" cy="28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p:cNvSpPr/>
              <p:nvPr/>
            </p:nvSpPr>
            <p:spPr>
              <a:xfrm>
                <a:off x="7181088" y="1443388"/>
                <a:ext cx="1021254" cy="134438"/>
              </a:xfrm>
              <a:custGeom>
                <a:avLst/>
                <a:gdLst/>
                <a:ahLst/>
                <a:cxnLst/>
                <a:rect l="l" t="t" r="r" b="b"/>
                <a:pathLst>
                  <a:path w="326" h="43" extrusionOk="0">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8"/>
              <p:cNvSpPr/>
              <p:nvPr/>
            </p:nvSpPr>
            <p:spPr>
              <a:xfrm>
                <a:off x="7506568" y="3851484"/>
                <a:ext cx="754737" cy="150948"/>
              </a:xfrm>
              <a:custGeom>
                <a:avLst/>
                <a:gdLst/>
                <a:ahLst/>
                <a:cxnLst/>
                <a:rect l="l" t="t" r="r" b="b"/>
                <a:pathLst>
                  <a:path w="241" h="48" extrusionOk="0">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8"/>
              <p:cNvSpPr/>
              <p:nvPr/>
            </p:nvSpPr>
            <p:spPr>
              <a:xfrm>
                <a:off x="7572607" y="1186303"/>
                <a:ext cx="617941" cy="49529"/>
              </a:xfrm>
              <a:custGeom>
                <a:avLst/>
                <a:gdLst/>
                <a:ahLst/>
                <a:cxnLst/>
                <a:rect l="l" t="t" r="r" b="b"/>
                <a:pathLst>
                  <a:path w="197" h="16" extrusionOk="0">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p:cNvSpPr/>
              <p:nvPr/>
            </p:nvSpPr>
            <p:spPr>
              <a:xfrm>
                <a:off x="8584426"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p:cNvSpPr/>
              <p:nvPr/>
            </p:nvSpPr>
            <p:spPr>
              <a:xfrm>
                <a:off x="8492442"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p:cNvSpPr/>
              <p:nvPr/>
            </p:nvSpPr>
            <p:spPr>
              <a:xfrm>
                <a:off x="7501851" y="1608488"/>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p:cNvSpPr/>
              <p:nvPr/>
            </p:nvSpPr>
            <p:spPr>
              <a:xfrm>
                <a:off x="6883910" y="2813715"/>
                <a:ext cx="7076" cy="2358"/>
              </a:xfrm>
              <a:custGeom>
                <a:avLst/>
                <a:gdLst/>
                <a:ahLst/>
                <a:cxnLst/>
                <a:rect l="l" t="t" r="r" b="b"/>
                <a:pathLst>
                  <a:path w="2" h="1" extrusionOk="0">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p:cNvSpPr/>
              <p:nvPr/>
            </p:nvSpPr>
            <p:spPr>
              <a:xfrm>
                <a:off x="8405132" y="2955229"/>
                <a:ext cx="320763" cy="780683"/>
              </a:xfrm>
              <a:custGeom>
                <a:avLst/>
                <a:gdLst/>
                <a:ahLst/>
                <a:cxnLst/>
                <a:rect l="l" t="t" r="r" b="b"/>
                <a:pathLst>
                  <a:path w="136" h="331" extrusionOk="0">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p:cNvSpPr/>
              <p:nvPr/>
            </p:nvSpPr>
            <p:spPr>
              <a:xfrm>
                <a:off x="8280128" y="2792488"/>
                <a:ext cx="289800" cy="294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p:cNvSpPr/>
              <p:nvPr/>
            </p:nvSpPr>
            <p:spPr>
              <a:xfrm>
                <a:off x="7650396" y="1988216"/>
                <a:ext cx="823135" cy="672191"/>
              </a:xfrm>
              <a:custGeom>
                <a:avLst/>
                <a:gdLst/>
                <a:ahLst/>
                <a:cxnLst/>
                <a:rect l="l" t="t" r="r" b="b"/>
                <a:pathLst>
                  <a:path w="263" h="214" extrusionOk="0">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p:cNvSpPr/>
              <p:nvPr/>
            </p:nvSpPr>
            <p:spPr>
              <a:xfrm>
                <a:off x="7482938" y="2297189"/>
                <a:ext cx="89625" cy="82549"/>
              </a:xfrm>
              <a:custGeom>
                <a:avLst/>
                <a:gdLst/>
                <a:ahLst/>
                <a:cxnLst/>
                <a:rect l="l" t="t" r="r" b="b"/>
                <a:pathLst>
                  <a:path w="28" h="27" extrusionOk="0">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8"/>
              <p:cNvSpPr/>
              <p:nvPr/>
            </p:nvSpPr>
            <p:spPr>
              <a:xfrm>
                <a:off x="8551362" y="2297189"/>
                <a:ext cx="87267" cy="82549"/>
              </a:xfrm>
              <a:custGeom>
                <a:avLst/>
                <a:gdLst/>
                <a:ahLst/>
                <a:cxnLst/>
                <a:rect l="l" t="t" r="r" b="b"/>
                <a:pathLst>
                  <a:path w="28" h="27" extrusionOk="0">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8"/>
              <p:cNvSpPr/>
              <p:nvPr/>
            </p:nvSpPr>
            <p:spPr>
              <a:xfrm>
                <a:off x="8473530" y="2179261"/>
                <a:ext cx="122645" cy="311331"/>
              </a:xfrm>
              <a:custGeom>
                <a:avLst/>
                <a:gdLst/>
                <a:ahLst/>
                <a:cxnLst/>
                <a:rect l="l" t="t" r="r" b="b"/>
                <a:pathLst>
                  <a:path w="39" h="99" extrusionOk="0">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8"/>
              <p:cNvSpPr/>
              <p:nvPr/>
            </p:nvSpPr>
            <p:spPr>
              <a:xfrm>
                <a:off x="7527751" y="2179261"/>
                <a:ext cx="122645" cy="311331"/>
              </a:xfrm>
              <a:custGeom>
                <a:avLst/>
                <a:gdLst/>
                <a:ahLst/>
                <a:cxnLst/>
                <a:rect l="l" t="t" r="r" b="b"/>
                <a:pathLst>
                  <a:path w="39" h="99" extrusionOk="0">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8"/>
              <p:cNvSpPr/>
              <p:nvPr/>
            </p:nvSpPr>
            <p:spPr>
              <a:xfrm>
                <a:off x="7782475" y="2146241"/>
                <a:ext cx="146230" cy="183968"/>
              </a:xfrm>
              <a:custGeom>
                <a:avLst/>
                <a:gdLst/>
                <a:ahLst/>
                <a:cxnLst/>
                <a:rect l="l" t="t" r="r" b="b"/>
                <a:pathLst>
                  <a:path w="47" h="59" extrusionOk="0">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p:cNvSpPr/>
              <p:nvPr/>
            </p:nvSpPr>
            <p:spPr>
              <a:xfrm>
                <a:off x="7796626"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p:cNvSpPr/>
              <p:nvPr/>
            </p:nvSpPr>
            <p:spPr>
              <a:xfrm>
                <a:off x="7815495"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p:cNvSpPr/>
              <p:nvPr/>
            </p:nvSpPr>
            <p:spPr>
              <a:xfrm>
                <a:off x="8197580" y="2146241"/>
                <a:ext cx="150947" cy="183968"/>
              </a:xfrm>
              <a:custGeom>
                <a:avLst/>
                <a:gdLst/>
                <a:ahLst/>
                <a:cxnLst/>
                <a:rect l="l" t="t" r="r" b="b"/>
                <a:pathLst>
                  <a:path w="48" h="59" extrusionOk="0">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p:cNvSpPr/>
              <p:nvPr/>
            </p:nvSpPr>
            <p:spPr>
              <a:xfrm>
                <a:off x="8216448"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p:cNvSpPr/>
              <p:nvPr/>
            </p:nvSpPr>
            <p:spPr>
              <a:xfrm>
                <a:off x="8235317"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8"/>
              <p:cNvSpPr/>
              <p:nvPr/>
            </p:nvSpPr>
            <p:spPr>
              <a:xfrm>
                <a:off x="8046633" y="1785379"/>
                <a:ext cx="28500" cy="202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8"/>
              <p:cNvSpPr/>
              <p:nvPr/>
            </p:nvSpPr>
            <p:spPr>
              <a:xfrm>
                <a:off x="7938139" y="2660409"/>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p:cNvSpPr/>
              <p:nvPr/>
            </p:nvSpPr>
            <p:spPr>
              <a:xfrm>
                <a:off x="7938139" y="2726448"/>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p:cNvSpPr/>
              <p:nvPr/>
            </p:nvSpPr>
            <p:spPr>
              <a:xfrm>
                <a:off x="7697567" y="2575500"/>
                <a:ext cx="402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8"/>
              <p:cNvSpPr/>
              <p:nvPr/>
            </p:nvSpPr>
            <p:spPr>
              <a:xfrm>
                <a:off x="7697567" y="2028313"/>
                <a:ext cx="402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8"/>
              <p:cNvSpPr/>
              <p:nvPr/>
            </p:nvSpPr>
            <p:spPr>
              <a:xfrm>
                <a:off x="7619734" y="2179261"/>
                <a:ext cx="30662" cy="311331"/>
              </a:xfrm>
              <a:custGeom>
                <a:avLst/>
                <a:gdLst/>
                <a:ahLst/>
                <a:cxnLst/>
                <a:rect l="l" t="t" r="r" b="b"/>
                <a:pathLst>
                  <a:path w="10" h="99" extrusionOk="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8"/>
              <p:cNvSpPr/>
              <p:nvPr/>
            </p:nvSpPr>
            <p:spPr>
              <a:xfrm>
                <a:off x="8473530" y="2179261"/>
                <a:ext cx="30662" cy="311331"/>
              </a:xfrm>
              <a:custGeom>
                <a:avLst/>
                <a:gdLst/>
                <a:ahLst/>
                <a:cxnLst/>
                <a:rect l="l" t="t" r="r" b="b"/>
                <a:pathLst>
                  <a:path w="10" h="99" extrusionOk="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8"/>
              <p:cNvSpPr/>
              <p:nvPr/>
            </p:nvSpPr>
            <p:spPr>
              <a:xfrm>
                <a:off x="7997102" y="1693396"/>
                <a:ext cx="134400" cy="132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8"/>
              <p:cNvSpPr/>
              <p:nvPr/>
            </p:nvSpPr>
            <p:spPr>
              <a:xfrm>
                <a:off x="8015971" y="1709905"/>
                <a:ext cx="96600" cy="96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8"/>
              <p:cNvSpPr/>
              <p:nvPr/>
            </p:nvSpPr>
            <p:spPr>
              <a:xfrm>
                <a:off x="7702275" y="2792500"/>
                <a:ext cx="750025" cy="943250"/>
              </a:xfrm>
              <a:custGeom>
                <a:avLst/>
                <a:gdLst/>
                <a:ahLst/>
                <a:cxnLst/>
                <a:rect l="l" t="t" r="r" b="b"/>
                <a:pathLst>
                  <a:path w="239" h="301" extrusionOk="0">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8"/>
              <p:cNvSpPr/>
              <p:nvPr/>
            </p:nvSpPr>
            <p:spPr>
              <a:xfrm>
                <a:off x="8386264" y="2575500"/>
                <a:ext cx="378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8"/>
              <p:cNvSpPr/>
              <p:nvPr/>
            </p:nvSpPr>
            <p:spPr>
              <a:xfrm>
                <a:off x="8386264" y="2028313"/>
                <a:ext cx="378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8"/>
              <p:cNvSpPr/>
              <p:nvPr/>
            </p:nvSpPr>
            <p:spPr>
              <a:xfrm>
                <a:off x="7843797" y="2417475"/>
                <a:ext cx="438691" cy="167457"/>
              </a:xfrm>
              <a:custGeom>
                <a:avLst/>
                <a:gdLst/>
                <a:ahLst/>
                <a:cxnLst/>
                <a:rect l="l" t="t" r="r" b="b"/>
                <a:pathLst>
                  <a:path w="140" h="53" extrusionOk="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8"/>
              <p:cNvSpPr/>
              <p:nvPr/>
            </p:nvSpPr>
            <p:spPr>
              <a:xfrm>
                <a:off x="7862666" y="2436344"/>
                <a:ext cx="400953" cy="129720"/>
              </a:xfrm>
              <a:custGeom>
                <a:avLst/>
                <a:gdLst/>
                <a:ahLst/>
                <a:cxnLst/>
                <a:rect l="l" t="t" r="r" b="b"/>
                <a:pathLst>
                  <a:path w="128" h="41" extrusionOk="0">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8"/>
              <p:cNvSpPr/>
              <p:nvPr/>
            </p:nvSpPr>
            <p:spPr>
              <a:xfrm>
                <a:off x="7744738" y="2839660"/>
                <a:ext cx="660394" cy="370294"/>
              </a:xfrm>
              <a:custGeom>
                <a:avLst/>
                <a:gdLst/>
                <a:ahLst/>
                <a:cxnLst/>
                <a:rect l="l" t="t" r="r" b="b"/>
                <a:pathLst>
                  <a:path w="211" h="118" extrusionOk="0">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8"/>
              <p:cNvSpPr/>
              <p:nvPr/>
            </p:nvSpPr>
            <p:spPr>
              <a:xfrm>
                <a:off x="7822569" y="2924568"/>
                <a:ext cx="507300" cy="18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8"/>
              <p:cNvSpPr/>
              <p:nvPr/>
            </p:nvSpPr>
            <p:spPr>
              <a:xfrm>
                <a:off x="7843797" y="2955229"/>
                <a:ext cx="441050" cy="122645"/>
              </a:xfrm>
              <a:custGeom>
                <a:avLst/>
                <a:gdLst/>
                <a:ahLst/>
                <a:cxnLst/>
                <a:rect l="l" t="t" r="r" b="b"/>
                <a:pathLst>
                  <a:path w="141" h="39" extrusionOk="0">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8"/>
              <p:cNvSpPr/>
              <p:nvPr/>
            </p:nvSpPr>
            <p:spPr>
              <a:xfrm>
                <a:off x="8452303" y="3346751"/>
                <a:ext cx="259440" cy="261800"/>
              </a:xfrm>
              <a:custGeom>
                <a:avLst/>
                <a:gdLst/>
                <a:ahLst/>
                <a:cxnLst/>
                <a:rect l="l" t="t" r="r" b="b"/>
                <a:pathLst>
                  <a:path w="83" h="83" extrusionOk="0">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8"/>
              <p:cNvSpPr/>
              <p:nvPr/>
            </p:nvSpPr>
            <p:spPr>
              <a:xfrm>
                <a:off x="6836695" y="2436344"/>
                <a:ext cx="337273" cy="426900"/>
              </a:xfrm>
              <a:custGeom>
                <a:avLst/>
                <a:gdLst/>
                <a:ahLst/>
                <a:cxnLst/>
                <a:rect l="l" t="t" r="r" b="b"/>
                <a:pathLst>
                  <a:path w="108" h="136" extrusionOk="0">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8"/>
              <p:cNvSpPr/>
              <p:nvPr/>
            </p:nvSpPr>
            <p:spPr>
              <a:xfrm>
                <a:off x="6869715" y="2806640"/>
                <a:ext cx="837287" cy="525960"/>
              </a:xfrm>
              <a:custGeom>
                <a:avLst/>
                <a:gdLst/>
                <a:ahLst/>
                <a:cxnLst/>
                <a:rect l="l" t="t" r="r" b="b"/>
                <a:pathLst>
                  <a:path w="267" h="167" extrusionOk="0">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8"/>
              <p:cNvSpPr/>
              <p:nvPr/>
            </p:nvSpPr>
            <p:spPr>
              <a:xfrm>
                <a:off x="7079627" y="3106177"/>
                <a:ext cx="259440" cy="259442"/>
              </a:xfrm>
              <a:custGeom>
                <a:avLst/>
                <a:gdLst/>
                <a:ahLst/>
                <a:cxnLst/>
                <a:rect l="l" t="t" r="r" b="b"/>
                <a:pathLst>
                  <a:path w="83" h="83" extrusionOk="0">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8"/>
              <p:cNvSpPr/>
              <p:nvPr/>
            </p:nvSpPr>
            <p:spPr>
              <a:xfrm>
                <a:off x="7596149" y="2792488"/>
                <a:ext cx="153306" cy="294820"/>
              </a:xfrm>
              <a:custGeom>
                <a:avLst/>
                <a:gdLst/>
                <a:ahLst/>
                <a:cxnLst/>
                <a:rect l="l" t="t" r="r" b="b"/>
                <a:pathLst>
                  <a:path w="49" h="94" extrusionOk="0">
                    <a:moveTo>
                      <a:pt x="49" y="0"/>
                    </a:moveTo>
                    <a:cubicBezTo>
                      <a:pt x="17" y="0"/>
                      <a:pt x="0" y="24"/>
                      <a:pt x="0" y="47"/>
                    </a:cubicBezTo>
                    <a:cubicBezTo>
                      <a:pt x="0" y="71"/>
                      <a:pt x="18" y="90"/>
                      <a:pt x="40" y="94"/>
                    </a:cubicBezTo>
                    <a:lnTo>
                      <a:pt x="4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8"/>
              <p:cNvSpPr/>
              <p:nvPr/>
            </p:nvSpPr>
            <p:spPr>
              <a:xfrm>
                <a:off x="6893300" y="3002400"/>
                <a:ext cx="0" cy="0"/>
              </a:xfrm>
              <a:custGeom>
                <a:avLst/>
                <a:gdLst/>
                <a:ahLst/>
                <a:cxnLst/>
                <a:rect l="l" t="t" r="r" b="b"/>
                <a:pathLst>
                  <a:path w="120000" h="120000" extrusionOk="0">
                    <a:moveTo>
                      <a:pt x="0" y="0"/>
                    </a:moveTo>
                    <a:lnTo>
                      <a:pt x="0" y="0"/>
                    </a:lnTo>
                    <a:lnTo>
                      <a:pt x="0" y="0"/>
                    </a:lnTo>
                    <a:close/>
                  </a:path>
                </a:pathLst>
              </a:custGeom>
              <a:solidFill>
                <a:srgbClr val="1431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8"/>
              <p:cNvSpPr/>
              <p:nvPr/>
            </p:nvSpPr>
            <p:spPr>
              <a:xfrm>
                <a:off x="6016800" y="15190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8"/>
              <p:cNvSpPr/>
              <p:nvPr/>
            </p:nvSpPr>
            <p:spPr>
              <a:xfrm>
                <a:off x="6259731" y="17147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8"/>
              <p:cNvSpPr/>
              <p:nvPr/>
            </p:nvSpPr>
            <p:spPr>
              <a:xfrm>
                <a:off x="6259731" y="18067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8"/>
              <p:cNvSpPr/>
              <p:nvPr/>
            </p:nvSpPr>
            <p:spPr>
              <a:xfrm>
                <a:off x="6259731" y="19011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28"/>
            <p:cNvGrpSpPr/>
            <p:nvPr/>
          </p:nvGrpSpPr>
          <p:grpSpPr>
            <a:xfrm>
              <a:off x="5510716" y="1004299"/>
              <a:ext cx="480545" cy="481555"/>
              <a:chOff x="5471892" y="3290059"/>
              <a:chExt cx="174300" cy="174654"/>
            </a:xfrm>
          </p:grpSpPr>
          <p:sp>
            <p:nvSpPr>
              <p:cNvPr id="502" name="Google Shape;502;p28"/>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28"/>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5" name="Google Shape;505;p28"/>
            <p:cNvGrpSpPr/>
            <p:nvPr/>
          </p:nvGrpSpPr>
          <p:grpSpPr>
            <a:xfrm>
              <a:off x="6200806" y="813523"/>
              <a:ext cx="243759" cy="244271"/>
              <a:chOff x="5471892" y="3290059"/>
              <a:chExt cx="174300" cy="174654"/>
            </a:xfrm>
          </p:grpSpPr>
          <p:sp>
            <p:nvSpPr>
              <p:cNvPr id="506" name="Google Shape;506;p28"/>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8"/>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9" name="Google Shape;509;p28"/>
            <p:cNvGrpSpPr/>
            <p:nvPr/>
          </p:nvGrpSpPr>
          <p:grpSpPr>
            <a:xfrm>
              <a:off x="5914207" y="2530897"/>
              <a:ext cx="372601" cy="373357"/>
              <a:chOff x="5471892" y="3290059"/>
              <a:chExt cx="174300" cy="174654"/>
            </a:xfrm>
          </p:grpSpPr>
          <p:sp>
            <p:nvSpPr>
              <p:cNvPr id="510" name="Google Shape;510;p28"/>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8"/>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518" name="Google Shape;518;p29"/>
          <p:cNvSpPr txBox="1">
            <a:spLocks noGrp="1"/>
          </p:cNvSpPr>
          <p:nvPr>
            <p:ph type="title" idx="2"/>
          </p:nvPr>
        </p:nvSpPr>
        <p:spPr>
          <a:xfrm>
            <a:off x="848600" y="12024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19" name="Google Shape;519;p29"/>
          <p:cNvSpPr txBox="1">
            <a:spLocks noGrp="1"/>
          </p:cNvSpPr>
          <p:nvPr>
            <p:ph type="title" idx="3"/>
          </p:nvPr>
        </p:nvSpPr>
        <p:spPr>
          <a:xfrm>
            <a:off x="3547450" y="238976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20" name="Google Shape;520;p29"/>
          <p:cNvSpPr txBox="1">
            <a:spLocks noGrp="1"/>
          </p:cNvSpPr>
          <p:nvPr>
            <p:ph type="title" idx="4"/>
          </p:nvPr>
        </p:nvSpPr>
        <p:spPr>
          <a:xfrm>
            <a:off x="3547875" y="12024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21" name="Google Shape;521;p29"/>
          <p:cNvSpPr txBox="1">
            <a:spLocks noGrp="1"/>
          </p:cNvSpPr>
          <p:nvPr>
            <p:ph type="title" idx="5"/>
          </p:nvPr>
        </p:nvSpPr>
        <p:spPr>
          <a:xfrm>
            <a:off x="843700" y="35771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522" name="Google Shape;522;p29"/>
          <p:cNvSpPr txBox="1">
            <a:spLocks noGrp="1"/>
          </p:cNvSpPr>
          <p:nvPr>
            <p:ph type="title" idx="6"/>
          </p:nvPr>
        </p:nvSpPr>
        <p:spPr>
          <a:xfrm>
            <a:off x="848600" y="2389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23" name="Google Shape;523;p29"/>
          <p:cNvSpPr txBox="1">
            <a:spLocks noGrp="1"/>
          </p:cNvSpPr>
          <p:nvPr>
            <p:ph type="title" idx="7"/>
          </p:nvPr>
        </p:nvSpPr>
        <p:spPr>
          <a:xfrm>
            <a:off x="3542975" y="35771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524" name="Google Shape;524;p29"/>
          <p:cNvSpPr txBox="1">
            <a:spLocks noGrp="1"/>
          </p:cNvSpPr>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525" name="Google Shape;525;p29"/>
          <p:cNvSpPr txBox="1">
            <a:spLocks noGrp="1"/>
          </p:cNvSpPr>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a:t>
            </a:r>
            <a:endParaRPr/>
          </a:p>
        </p:txBody>
      </p:sp>
      <p:sp>
        <p:nvSpPr>
          <p:cNvPr id="526" name="Google Shape;526;p29"/>
          <p:cNvSpPr txBox="1">
            <a:spLocks noGrp="1"/>
          </p:cNvSpPr>
          <p:nvPr>
            <p:ph type="subTitle" idx="9"/>
          </p:nvPr>
        </p:nvSpPr>
        <p:spPr>
          <a:xfrm>
            <a:off x="720000" y="2987800"/>
            <a:ext cx="28230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Architecture</a:t>
            </a:r>
            <a:endParaRPr/>
          </a:p>
        </p:txBody>
      </p:sp>
      <p:sp>
        <p:nvSpPr>
          <p:cNvPr id="527" name="Google Shape;527;p29"/>
          <p:cNvSpPr txBox="1">
            <a:spLocks noGrp="1"/>
          </p:cNvSpPr>
          <p:nvPr>
            <p:ph type="subTitle" idx="13"/>
          </p:nvPr>
        </p:nvSpPr>
        <p:spPr>
          <a:xfrm>
            <a:off x="3418850" y="2987834"/>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Implementation</a:t>
            </a:r>
            <a:endParaRPr/>
          </a:p>
        </p:txBody>
      </p:sp>
      <p:sp>
        <p:nvSpPr>
          <p:cNvPr id="528" name="Google Shape;528;p29"/>
          <p:cNvSpPr txBox="1">
            <a:spLocks noGrp="1"/>
          </p:cNvSpPr>
          <p:nvPr>
            <p:ph type="subTitle" idx="14"/>
          </p:nvPr>
        </p:nvSpPr>
        <p:spPr>
          <a:xfrm>
            <a:off x="715100" y="4175200"/>
            <a:ext cx="27042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Privacy and Ethical Considerations </a:t>
            </a:r>
            <a:endParaRPr/>
          </a:p>
        </p:txBody>
      </p:sp>
      <p:sp>
        <p:nvSpPr>
          <p:cNvPr id="529" name="Google Shape;529;p29"/>
          <p:cNvSpPr txBox="1">
            <a:spLocks noGrp="1"/>
          </p:cNvSpPr>
          <p:nvPr>
            <p:ph type="subTitle" idx="15"/>
          </p:nvPr>
        </p:nvSpPr>
        <p:spPr>
          <a:xfrm>
            <a:off x="3414375" y="41751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grpSp>
        <p:nvGrpSpPr>
          <p:cNvPr id="530" name="Google Shape;530;p29"/>
          <p:cNvGrpSpPr/>
          <p:nvPr/>
        </p:nvGrpSpPr>
        <p:grpSpPr>
          <a:xfrm>
            <a:off x="6038826" y="1202474"/>
            <a:ext cx="2530518" cy="3275253"/>
            <a:chOff x="6038826" y="1202474"/>
            <a:chExt cx="2530518" cy="3275253"/>
          </a:xfrm>
        </p:grpSpPr>
        <p:grpSp>
          <p:nvGrpSpPr>
            <p:cNvPr id="531" name="Google Shape;531;p29"/>
            <p:cNvGrpSpPr/>
            <p:nvPr/>
          </p:nvGrpSpPr>
          <p:grpSpPr>
            <a:xfrm>
              <a:off x="6732405" y="1202474"/>
              <a:ext cx="1836939" cy="3275253"/>
              <a:chOff x="1795497" y="141297"/>
              <a:chExt cx="1026796" cy="1830773"/>
            </a:xfrm>
          </p:grpSpPr>
          <p:sp>
            <p:nvSpPr>
              <p:cNvPr id="532" name="Google Shape;532;p29"/>
              <p:cNvSpPr/>
              <p:nvPr/>
            </p:nvSpPr>
            <p:spPr>
              <a:xfrm>
                <a:off x="2780946" y="505383"/>
                <a:ext cx="41348" cy="198698"/>
              </a:xfrm>
              <a:custGeom>
                <a:avLst/>
                <a:gdLst/>
                <a:ahLst/>
                <a:cxnLst/>
                <a:rect l="l" t="t" r="r" b="b"/>
                <a:pathLst>
                  <a:path w="28" h="133" extrusionOk="0">
                    <a:moveTo>
                      <a:pt x="14" y="133"/>
                    </a:moveTo>
                    <a:cubicBezTo>
                      <a:pt x="14" y="133"/>
                      <a:pt x="14" y="133"/>
                      <a:pt x="14" y="133"/>
                    </a:cubicBezTo>
                    <a:cubicBezTo>
                      <a:pt x="6" y="133"/>
                      <a:pt x="0" y="126"/>
                      <a:pt x="0" y="118"/>
                    </a:cubicBezTo>
                    <a:cubicBezTo>
                      <a:pt x="0" y="14"/>
                      <a:pt x="0" y="14"/>
                      <a:pt x="0" y="14"/>
                    </a:cubicBezTo>
                    <a:cubicBezTo>
                      <a:pt x="0" y="6"/>
                      <a:pt x="6" y="0"/>
                      <a:pt x="14" y="0"/>
                    </a:cubicBezTo>
                    <a:cubicBezTo>
                      <a:pt x="22" y="0"/>
                      <a:pt x="28" y="6"/>
                      <a:pt x="28" y="14"/>
                    </a:cubicBezTo>
                    <a:cubicBezTo>
                      <a:pt x="28" y="118"/>
                      <a:pt x="28" y="118"/>
                      <a:pt x="28" y="118"/>
                    </a:cubicBezTo>
                    <a:cubicBezTo>
                      <a:pt x="28" y="126"/>
                      <a:pt x="22" y="133"/>
                      <a:pt x="14" y="1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9"/>
              <p:cNvSpPr/>
              <p:nvPr/>
            </p:nvSpPr>
            <p:spPr>
              <a:xfrm>
                <a:off x="1795497" y="141297"/>
                <a:ext cx="1007272" cy="1830773"/>
              </a:xfrm>
              <a:custGeom>
                <a:avLst/>
                <a:gdLst/>
                <a:ahLst/>
                <a:cxnLst/>
                <a:rect l="l" t="t" r="r" b="b"/>
                <a:pathLst>
                  <a:path w="671" h="1223" extrusionOk="0">
                    <a:moveTo>
                      <a:pt x="577" y="1223"/>
                    </a:moveTo>
                    <a:cubicBezTo>
                      <a:pt x="91" y="1223"/>
                      <a:pt x="91" y="1223"/>
                      <a:pt x="91" y="1223"/>
                    </a:cubicBezTo>
                    <a:cubicBezTo>
                      <a:pt x="41" y="1223"/>
                      <a:pt x="0" y="1182"/>
                      <a:pt x="0" y="1132"/>
                    </a:cubicBezTo>
                    <a:cubicBezTo>
                      <a:pt x="2" y="91"/>
                      <a:pt x="2" y="91"/>
                      <a:pt x="2" y="91"/>
                    </a:cubicBezTo>
                    <a:cubicBezTo>
                      <a:pt x="2" y="41"/>
                      <a:pt x="43" y="0"/>
                      <a:pt x="93" y="0"/>
                    </a:cubicBezTo>
                    <a:cubicBezTo>
                      <a:pt x="580" y="1"/>
                      <a:pt x="580" y="1"/>
                      <a:pt x="580" y="1"/>
                    </a:cubicBezTo>
                    <a:cubicBezTo>
                      <a:pt x="630" y="1"/>
                      <a:pt x="671" y="42"/>
                      <a:pt x="670" y="92"/>
                    </a:cubicBezTo>
                    <a:cubicBezTo>
                      <a:pt x="668" y="1132"/>
                      <a:pt x="668" y="1132"/>
                      <a:pt x="668" y="1132"/>
                    </a:cubicBezTo>
                    <a:cubicBezTo>
                      <a:pt x="668" y="1182"/>
                      <a:pt x="627" y="1223"/>
                      <a:pt x="577" y="122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9"/>
              <p:cNvSpPr/>
              <p:nvPr/>
            </p:nvSpPr>
            <p:spPr>
              <a:xfrm>
                <a:off x="1844884" y="198724"/>
                <a:ext cx="907347" cy="1723956"/>
              </a:xfrm>
              <a:custGeom>
                <a:avLst/>
                <a:gdLst/>
                <a:ahLst/>
                <a:cxnLst/>
                <a:rect l="l" t="t" r="r" b="b"/>
                <a:pathLst>
                  <a:path w="604" h="1152" extrusionOk="0">
                    <a:moveTo>
                      <a:pt x="539" y="1152"/>
                    </a:moveTo>
                    <a:cubicBezTo>
                      <a:pt x="63" y="1152"/>
                      <a:pt x="63" y="1152"/>
                      <a:pt x="63" y="1152"/>
                    </a:cubicBezTo>
                    <a:cubicBezTo>
                      <a:pt x="29" y="1152"/>
                      <a:pt x="0" y="1124"/>
                      <a:pt x="0" y="1089"/>
                    </a:cubicBezTo>
                    <a:cubicBezTo>
                      <a:pt x="3" y="63"/>
                      <a:pt x="3" y="63"/>
                      <a:pt x="3" y="63"/>
                    </a:cubicBezTo>
                    <a:cubicBezTo>
                      <a:pt x="3" y="28"/>
                      <a:pt x="31" y="0"/>
                      <a:pt x="66" y="0"/>
                    </a:cubicBezTo>
                    <a:cubicBezTo>
                      <a:pt x="541" y="1"/>
                      <a:pt x="541" y="1"/>
                      <a:pt x="541" y="1"/>
                    </a:cubicBezTo>
                    <a:cubicBezTo>
                      <a:pt x="576" y="1"/>
                      <a:pt x="604" y="29"/>
                      <a:pt x="604" y="64"/>
                    </a:cubicBezTo>
                    <a:cubicBezTo>
                      <a:pt x="602" y="1089"/>
                      <a:pt x="602" y="1089"/>
                      <a:pt x="602" y="1089"/>
                    </a:cubicBezTo>
                    <a:cubicBezTo>
                      <a:pt x="602" y="1124"/>
                      <a:pt x="573" y="1152"/>
                      <a:pt x="539" y="1152"/>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9"/>
              <p:cNvSpPr/>
              <p:nvPr/>
            </p:nvSpPr>
            <p:spPr>
              <a:xfrm>
                <a:off x="2036691" y="198724"/>
                <a:ext cx="526033" cy="89586"/>
              </a:xfrm>
              <a:custGeom>
                <a:avLst/>
                <a:gdLst/>
                <a:ahLst/>
                <a:cxnLst/>
                <a:rect l="l" t="t" r="r" b="b"/>
                <a:pathLst>
                  <a:path w="350" h="60" extrusionOk="0">
                    <a:moveTo>
                      <a:pt x="0" y="0"/>
                    </a:moveTo>
                    <a:cubicBezTo>
                      <a:pt x="0" y="24"/>
                      <a:pt x="0" y="24"/>
                      <a:pt x="0" y="24"/>
                    </a:cubicBezTo>
                    <a:cubicBezTo>
                      <a:pt x="0" y="43"/>
                      <a:pt x="16" y="59"/>
                      <a:pt x="36" y="59"/>
                    </a:cubicBezTo>
                    <a:cubicBezTo>
                      <a:pt x="315" y="60"/>
                      <a:pt x="315" y="60"/>
                      <a:pt x="315" y="60"/>
                    </a:cubicBezTo>
                    <a:cubicBezTo>
                      <a:pt x="334" y="60"/>
                      <a:pt x="350" y="44"/>
                      <a:pt x="350" y="25"/>
                    </a:cubicBezTo>
                    <a:cubicBezTo>
                      <a:pt x="350" y="1"/>
                      <a:pt x="350" y="1"/>
                      <a:pt x="350" y="1"/>
                    </a:cubicBezTo>
                    <a:cubicBezTo>
                      <a:pt x="0" y="0"/>
                      <a:pt x="0" y="0"/>
                      <a:pt x="0"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9"/>
              <p:cNvSpPr/>
              <p:nvPr/>
            </p:nvSpPr>
            <p:spPr>
              <a:xfrm>
                <a:off x="2098712" y="227437"/>
                <a:ext cx="249234" cy="32159"/>
              </a:xfrm>
              <a:custGeom>
                <a:avLst/>
                <a:gdLst/>
                <a:ahLst/>
                <a:cxnLst/>
                <a:rect l="l" t="t" r="r" b="b"/>
                <a:pathLst>
                  <a:path w="166" h="22" extrusionOk="0">
                    <a:moveTo>
                      <a:pt x="156" y="22"/>
                    </a:moveTo>
                    <a:cubicBezTo>
                      <a:pt x="10" y="21"/>
                      <a:pt x="10" y="21"/>
                      <a:pt x="10" y="21"/>
                    </a:cubicBezTo>
                    <a:cubicBezTo>
                      <a:pt x="4" y="21"/>
                      <a:pt x="0" y="16"/>
                      <a:pt x="0" y="10"/>
                    </a:cubicBezTo>
                    <a:cubicBezTo>
                      <a:pt x="0" y="4"/>
                      <a:pt x="4" y="0"/>
                      <a:pt x="10" y="0"/>
                    </a:cubicBezTo>
                    <a:cubicBezTo>
                      <a:pt x="156" y="0"/>
                      <a:pt x="156" y="0"/>
                      <a:pt x="156" y="0"/>
                    </a:cubicBezTo>
                    <a:cubicBezTo>
                      <a:pt x="162" y="0"/>
                      <a:pt x="166" y="5"/>
                      <a:pt x="166" y="11"/>
                    </a:cubicBezTo>
                    <a:cubicBezTo>
                      <a:pt x="166" y="17"/>
                      <a:pt x="162" y="22"/>
                      <a:pt x="15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29"/>
              <p:cNvSpPr/>
              <p:nvPr/>
            </p:nvSpPr>
            <p:spPr>
              <a:xfrm>
                <a:off x="2424898" y="219397"/>
                <a:ext cx="45942" cy="48239"/>
              </a:xfrm>
              <a:custGeom>
                <a:avLst/>
                <a:gdLst/>
                <a:ahLst/>
                <a:cxnLst/>
                <a:rect l="l" t="t" r="r" b="b"/>
                <a:pathLst>
                  <a:path w="31" h="32" extrusionOk="0">
                    <a:moveTo>
                      <a:pt x="31" y="16"/>
                    </a:moveTo>
                    <a:cubicBezTo>
                      <a:pt x="31" y="25"/>
                      <a:pt x="24" y="32"/>
                      <a:pt x="16" y="32"/>
                    </a:cubicBezTo>
                    <a:cubicBezTo>
                      <a:pt x="7" y="32"/>
                      <a:pt x="0" y="25"/>
                      <a:pt x="0" y="16"/>
                    </a:cubicBezTo>
                    <a:cubicBezTo>
                      <a:pt x="0" y="7"/>
                      <a:pt x="7" y="0"/>
                      <a:pt x="16" y="0"/>
                    </a:cubicBezTo>
                    <a:cubicBezTo>
                      <a:pt x="24" y="0"/>
                      <a:pt x="31" y="8"/>
                      <a:pt x="31" y="1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8" name="Google Shape;538;p29"/>
            <p:cNvGrpSpPr/>
            <p:nvPr/>
          </p:nvGrpSpPr>
          <p:grpSpPr>
            <a:xfrm>
              <a:off x="6873949" y="2333832"/>
              <a:ext cx="1517376" cy="1515001"/>
              <a:chOff x="-1044657" y="1665281"/>
              <a:chExt cx="2300100" cy="2296500"/>
            </a:xfrm>
          </p:grpSpPr>
          <p:sp>
            <p:nvSpPr>
              <p:cNvPr id="539" name="Google Shape;539;p29"/>
              <p:cNvSpPr/>
              <p:nvPr/>
            </p:nvSpPr>
            <p:spPr>
              <a:xfrm>
                <a:off x="-1044657" y="1665281"/>
                <a:ext cx="2300100" cy="2296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9"/>
              <p:cNvSpPr/>
              <p:nvPr/>
            </p:nvSpPr>
            <p:spPr>
              <a:xfrm>
                <a:off x="-776100" y="1930678"/>
                <a:ext cx="1762800" cy="176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9"/>
              <p:cNvSpPr/>
              <p:nvPr/>
            </p:nvSpPr>
            <p:spPr>
              <a:xfrm>
                <a:off x="-371692" y="3132925"/>
                <a:ext cx="960489" cy="568707"/>
              </a:xfrm>
              <a:custGeom>
                <a:avLst/>
                <a:gdLst/>
                <a:ahLst/>
                <a:cxnLst/>
                <a:rect l="l" t="t" r="r" b="b"/>
                <a:pathLst>
                  <a:path w="209" h="124" extrusionOk="0">
                    <a:moveTo>
                      <a:pt x="208" y="89"/>
                    </a:moveTo>
                    <a:cubicBezTo>
                      <a:pt x="201" y="39"/>
                      <a:pt x="157" y="0"/>
                      <a:pt x="105" y="0"/>
                    </a:cubicBezTo>
                    <a:cubicBezTo>
                      <a:pt x="54" y="0"/>
                      <a:pt x="11" y="37"/>
                      <a:pt x="2" y="86"/>
                    </a:cubicBezTo>
                    <a:cubicBezTo>
                      <a:pt x="2" y="89"/>
                      <a:pt x="1" y="91"/>
                      <a:pt x="0" y="94"/>
                    </a:cubicBezTo>
                    <a:cubicBezTo>
                      <a:pt x="1" y="94"/>
                      <a:pt x="1" y="94"/>
                      <a:pt x="1" y="94"/>
                    </a:cubicBezTo>
                    <a:cubicBezTo>
                      <a:pt x="31" y="113"/>
                      <a:pt x="67" y="124"/>
                      <a:pt x="105" y="124"/>
                    </a:cubicBezTo>
                    <a:cubicBezTo>
                      <a:pt x="143" y="124"/>
                      <a:pt x="178" y="113"/>
                      <a:pt x="208" y="94"/>
                    </a:cubicBezTo>
                    <a:cubicBezTo>
                      <a:pt x="209" y="94"/>
                      <a:pt x="209" y="94"/>
                      <a:pt x="209" y="94"/>
                    </a:cubicBezTo>
                    <a:cubicBezTo>
                      <a:pt x="209" y="92"/>
                      <a:pt x="208" y="91"/>
                      <a:pt x="208" y="8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9"/>
              <p:cNvSpPr/>
              <p:nvPr/>
            </p:nvSpPr>
            <p:spPr>
              <a:xfrm>
                <a:off x="-599176" y="2409403"/>
                <a:ext cx="69509" cy="375980"/>
              </a:xfrm>
              <a:custGeom>
                <a:avLst/>
                <a:gdLst/>
                <a:ahLst/>
                <a:cxnLst/>
                <a:rect l="l" t="t" r="r" b="b"/>
                <a:pathLst>
                  <a:path w="15" h="82" extrusionOk="0">
                    <a:moveTo>
                      <a:pt x="7" y="82"/>
                    </a:moveTo>
                    <a:cubicBezTo>
                      <a:pt x="7" y="82"/>
                      <a:pt x="7" y="82"/>
                      <a:pt x="7" y="82"/>
                    </a:cubicBezTo>
                    <a:cubicBezTo>
                      <a:pt x="3" y="82"/>
                      <a:pt x="0" y="78"/>
                      <a:pt x="0" y="74"/>
                    </a:cubicBezTo>
                    <a:cubicBezTo>
                      <a:pt x="0" y="8"/>
                      <a:pt x="0" y="8"/>
                      <a:pt x="0" y="8"/>
                    </a:cubicBezTo>
                    <a:cubicBezTo>
                      <a:pt x="0" y="4"/>
                      <a:pt x="3" y="0"/>
                      <a:pt x="7" y="0"/>
                    </a:cubicBezTo>
                    <a:cubicBezTo>
                      <a:pt x="12" y="0"/>
                      <a:pt x="15" y="4"/>
                      <a:pt x="15" y="8"/>
                    </a:cubicBezTo>
                    <a:cubicBezTo>
                      <a:pt x="15" y="74"/>
                      <a:pt x="15" y="74"/>
                      <a:pt x="15" y="74"/>
                    </a:cubicBezTo>
                    <a:cubicBezTo>
                      <a:pt x="15" y="78"/>
                      <a:pt x="12" y="82"/>
                      <a:pt x="7" y="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9"/>
              <p:cNvSpPr/>
              <p:nvPr/>
            </p:nvSpPr>
            <p:spPr>
              <a:xfrm>
                <a:off x="-558104" y="2494709"/>
                <a:ext cx="3825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9"/>
              <p:cNvSpPr/>
              <p:nvPr/>
            </p:nvSpPr>
            <p:spPr>
              <a:xfrm>
                <a:off x="396067" y="2494709"/>
                <a:ext cx="3789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9"/>
              <p:cNvSpPr/>
              <p:nvPr/>
            </p:nvSpPr>
            <p:spPr>
              <a:xfrm>
                <a:off x="313920" y="3309856"/>
                <a:ext cx="110582" cy="66350"/>
              </a:xfrm>
              <a:custGeom>
                <a:avLst/>
                <a:gdLst/>
                <a:ahLst/>
                <a:cxnLst/>
                <a:rect l="l" t="t" r="r" b="b"/>
                <a:pathLst>
                  <a:path w="24" h="14" extrusionOk="0">
                    <a:moveTo>
                      <a:pt x="17" y="14"/>
                    </a:moveTo>
                    <a:cubicBezTo>
                      <a:pt x="6" y="14"/>
                      <a:pt x="6" y="14"/>
                      <a:pt x="6" y="14"/>
                    </a:cubicBezTo>
                    <a:cubicBezTo>
                      <a:pt x="3" y="14"/>
                      <a:pt x="0" y="11"/>
                      <a:pt x="0" y="7"/>
                    </a:cubicBezTo>
                    <a:cubicBezTo>
                      <a:pt x="0" y="3"/>
                      <a:pt x="3" y="0"/>
                      <a:pt x="6" y="0"/>
                    </a:cubicBezTo>
                    <a:cubicBezTo>
                      <a:pt x="17" y="0"/>
                      <a:pt x="17" y="0"/>
                      <a:pt x="17" y="0"/>
                    </a:cubicBezTo>
                    <a:cubicBezTo>
                      <a:pt x="21" y="0"/>
                      <a:pt x="24" y="3"/>
                      <a:pt x="24" y="7"/>
                    </a:cubicBezTo>
                    <a:cubicBezTo>
                      <a:pt x="24" y="11"/>
                      <a:pt x="21" y="14"/>
                      <a:pt x="17"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9"/>
              <p:cNvSpPr/>
              <p:nvPr/>
            </p:nvSpPr>
            <p:spPr>
              <a:xfrm>
                <a:off x="313920" y="3388845"/>
                <a:ext cx="110582" cy="60031"/>
              </a:xfrm>
              <a:custGeom>
                <a:avLst/>
                <a:gdLst/>
                <a:ahLst/>
                <a:cxnLst/>
                <a:rect l="l" t="t" r="r" b="b"/>
                <a:pathLst>
                  <a:path w="24" h="13" extrusionOk="0">
                    <a:moveTo>
                      <a:pt x="6" y="0"/>
                    </a:moveTo>
                    <a:cubicBezTo>
                      <a:pt x="17" y="0"/>
                      <a:pt x="17" y="0"/>
                      <a:pt x="17" y="0"/>
                    </a:cubicBezTo>
                    <a:cubicBezTo>
                      <a:pt x="21" y="0"/>
                      <a:pt x="24" y="3"/>
                      <a:pt x="24" y="7"/>
                    </a:cubicBezTo>
                    <a:cubicBezTo>
                      <a:pt x="24" y="10"/>
                      <a:pt x="21" y="13"/>
                      <a:pt x="17" y="13"/>
                    </a:cubicBezTo>
                    <a:cubicBezTo>
                      <a:pt x="6" y="13"/>
                      <a:pt x="6" y="13"/>
                      <a:pt x="6" y="13"/>
                    </a:cubicBezTo>
                    <a:cubicBezTo>
                      <a:pt x="3" y="13"/>
                      <a:pt x="0" y="10"/>
                      <a:pt x="0" y="7"/>
                    </a:cubicBezTo>
                    <a:cubicBezTo>
                      <a:pt x="0" y="3"/>
                      <a:pt x="3" y="0"/>
                      <a:pt x="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9"/>
              <p:cNvSpPr/>
              <p:nvPr/>
            </p:nvSpPr>
            <p:spPr>
              <a:xfrm>
                <a:off x="373952" y="3448874"/>
                <a:ext cx="50400" cy="56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29"/>
              <p:cNvSpPr/>
              <p:nvPr/>
            </p:nvSpPr>
            <p:spPr>
              <a:xfrm>
                <a:off x="373952" y="3508905"/>
                <a:ext cx="504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29"/>
              <p:cNvSpPr/>
              <p:nvPr/>
            </p:nvSpPr>
            <p:spPr>
              <a:xfrm>
                <a:off x="317080" y="3319336"/>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9"/>
              <p:cNvSpPr/>
              <p:nvPr/>
            </p:nvSpPr>
            <p:spPr>
              <a:xfrm>
                <a:off x="318668" y="3393585"/>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9"/>
              <p:cNvSpPr/>
              <p:nvPr/>
            </p:nvSpPr>
            <p:spPr>
              <a:xfrm>
                <a:off x="336037" y="3404641"/>
                <a:ext cx="41073" cy="9479"/>
              </a:xfrm>
              <a:custGeom>
                <a:avLst/>
                <a:gdLst/>
                <a:ahLst/>
                <a:cxnLst/>
                <a:rect l="l" t="t" r="r" b="b"/>
                <a:pathLst>
                  <a:path w="9" h="2" extrusionOk="0">
                    <a:moveTo>
                      <a:pt x="9" y="2"/>
                    </a:moveTo>
                    <a:cubicBezTo>
                      <a:pt x="0" y="2"/>
                      <a:pt x="0" y="2"/>
                      <a:pt x="0" y="2"/>
                    </a:cubicBezTo>
                    <a:cubicBezTo>
                      <a:pt x="0" y="2"/>
                      <a:pt x="0" y="2"/>
                      <a:pt x="0" y="1"/>
                    </a:cubicBezTo>
                    <a:cubicBezTo>
                      <a:pt x="0" y="1"/>
                      <a:pt x="0" y="0"/>
                      <a:pt x="0" y="0"/>
                    </a:cubicBezTo>
                    <a:cubicBezTo>
                      <a:pt x="9" y="0"/>
                      <a:pt x="9" y="0"/>
                      <a:pt x="9" y="0"/>
                    </a:cubicBezTo>
                    <a:cubicBezTo>
                      <a:pt x="9" y="0"/>
                      <a:pt x="9" y="1"/>
                      <a:pt x="9" y="1"/>
                    </a:cubicBezTo>
                    <a:cubicBezTo>
                      <a:pt x="9" y="2"/>
                      <a:pt x="9" y="2"/>
                      <a:pt x="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9"/>
              <p:cNvSpPr/>
              <p:nvPr/>
            </p:nvSpPr>
            <p:spPr>
              <a:xfrm>
                <a:off x="336037" y="3417279"/>
                <a:ext cx="22116" cy="9479"/>
              </a:xfrm>
              <a:custGeom>
                <a:avLst/>
                <a:gdLst/>
                <a:ahLst/>
                <a:cxnLst/>
                <a:rect l="l" t="t" r="r" b="b"/>
                <a:pathLst>
                  <a:path w="5" h="2" extrusionOk="0">
                    <a:moveTo>
                      <a:pt x="4" y="2"/>
                    </a:moveTo>
                    <a:cubicBezTo>
                      <a:pt x="0" y="2"/>
                      <a:pt x="0" y="2"/>
                      <a:pt x="0" y="2"/>
                    </a:cubicBezTo>
                    <a:cubicBezTo>
                      <a:pt x="0" y="2"/>
                      <a:pt x="0" y="2"/>
                      <a:pt x="0" y="1"/>
                    </a:cubicBezTo>
                    <a:cubicBezTo>
                      <a:pt x="0" y="1"/>
                      <a:pt x="0" y="0"/>
                      <a:pt x="0" y="0"/>
                    </a:cubicBezTo>
                    <a:cubicBezTo>
                      <a:pt x="4" y="0"/>
                      <a:pt x="4" y="0"/>
                      <a:pt x="4" y="0"/>
                    </a:cubicBezTo>
                    <a:cubicBezTo>
                      <a:pt x="5" y="0"/>
                      <a:pt x="5" y="1"/>
                      <a:pt x="5" y="1"/>
                    </a:cubicBezTo>
                    <a:cubicBezTo>
                      <a:pt x="5" y="2"/>
                      <a:pt x="5" y="2"/>
                      <a:pt x="4"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9"/>
              <p:cNvSpPr/>
              <p:nvPr/>
            </p:nvSpPr>
            <p:spPr>
              <a:xfrm>
                <a:off x="378760" y="3459841"/>
                <a:ext cx="40800" cy="381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9"/>
              <p:cNvSpPr/>
              <p:nvPr/>
            </p:nvSpPr>
            <p:spPr>
              <a:xfrm>
                <a:off x="378760" y="3515224"/>
                <a:ext cx="40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9"/>
              <p:cNvSpPr/>
              <p:nvPr/>
            </p:nvSpPr>
            <p:spPr>
              <a:xfrm>
                <a:off x="272847" y="3508905"/>
                <a:ext cx="540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9"/>
              <p:cNvSpPr/>
              <p:nvPr/>
            </p:nvSpPr>
            <p:spPr>
              <a:xfrm>
                <a:off x="282325" y="3515224"/>
                <a:ext cx="34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9"/>
              <p:cNvSpPr/>
              <p:nvPr/>
            </p:nvSpPr>
            <p:spPr>
              <a:xfrm>
                <a:off x="174902" y="3508905"/>
                <a:ext cx="50400" cy="5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9"/>
              <p:cNvSpPr/>
              <p:nvPr/>
            </p:nvSpPr>
            <p:spPr>
              <a:xfrm>
                <a:off x="-99974" y="2791700"/>
                <a:ext cx="417054" cy="612941"/>
              </a:xfrm>
              <a:custGeom>
                <a:avLst/>
                <a:gdLst/>
                <a:ahLst/>
                <a:cxnLst/>
                <a:rect l="l" t="t" r="r" b="b"/>
                <a:pathLst>
                  <a:path w="91" h="133" extrusionOk="0">
                    <a:moveTo>
                      <a:pt x="45" y="133"/>
                    </a:moveTo>
                    <a:cubicBezTo>
                      <a:pt x="45" y="133"/>
                      <a:pt x="45" y="133"/>
                      <a:pt x="45" y="133"/>
                    </a:cubicBezTo>
                    <a:cubicBezTo>
                      <a:pt x="20" y="133"/>
                      <a:pt x="0" y="113"/>
                      <a:pt x="0" y="87"/>
                    </a:cubicBezTo>
                    <a:cubicBezTo>
                      <a:pt x="0" y="46"/>
                      <a:pt x="0" y="46"/>
                      <a:pt x="0" y="46"/>
                    </a:cubicBezTo>
                    <a:cubicBezTo>
                      <a:pt x="0" y="21"/>
                      <a:pt x="20" y="0"/>
                      <a:pt x="45" y="0"/>
                    </a:cubicBezTo>
                    <a:cubicBezTo>
                      <a:pt x="71" y="0"/>
                      <a:pt x="91" y="21"/>
                      <a:pt x="91" y="46"/>
                    </a:cubicBezTo>
                    <a:cubicBezTo>
                      <a:pt x="91" y="87"/>
                      <a:pt x="91" y="87"/>
                      <a:pt x="91" y="87"/>
                    </a:cubicBezTo>
                    <a:cubicBezTo>
                      <a:pt x="91" y="113"/>
                      <a:pt x="71" y="133"/>
                      <a:pt x="45" y="13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9"/>
              <p:cNvSpPr/>
              <p:nvPr/>
            </p:nvSpPr>
            <p:spPr>
              <a:xfrm>
                <a:off x="-77859" y="2832775"/>
                <a:ext cx="372822" cy="533954"/>
              </a:xfrm>
              <a:custGeom>
                <a:avLst/>
                <a:gdLst/>
                <a:ahLst/>
                <a:cxnLst/>
                <a:rect l="l" t="t" r="r" b="b"/>
                <a:pathLst>
                  <a:path w="81" h="116" extrusionOk="0">
                    <a:moveTo>
                      <a:pt x="40" y="116"/>
                    </a:moveTo>
                    <a:cubicBezTo>
                      <a:pt x="40" y="116"/>
                      <a:pt x="40" y="116"/>
                      <a:pt x="40" y="116"/>
                    </a:cubicBezTo>
                    <a:cubicBezTo>
                      <a:pt x="18" y="116"/>
                      <a:pt x="0" y="98"/>
                      <a:pt x="0" y="76"/>
                    </a:cubicBezTo>
                    <a:cubicBezTo>
                      <a:pt x="0" y="40"/>
                      <a:pt x="0" y="40"/>
                      <a:pt x="0" y="40"/>
                    </a:cubicBezTo>
                    <a:cubicBezTo>
                      <a:pt x="0" y="18"/>
                      <a:pt x="18" y="0"/>
                      <a:pt x="40" y="0"/>
                    </a:cubicBezTo>
                    <a:cubicBezTo>
                      <a:pt x="62" y="0"/>
                      <a:pt x="81" y="18"/>
                      <a:pt x="81" y="40"/>
                    </a:cubicBezTo>
                    <a:cubicBezTo>
                      <a:pt x="81" y="76"/>
                      <a:pt x="81" y="76"/>
                      <a:pt x="81" y="76"/>
                    </a:cubicBezTo>
                    <a:cubicBezTo>
                      <a:pt x="81" y="98"/>
                      <a:pt x="62" y="116"/>
                      <a:pt x="40" y="1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9"/>
              <p:cNvSpPr/>
              <p:nvPr/>
            </p:nvSpPr>
            <p:spPr>
              <a:xfrm>
                <a:off x="-403287" y="2222993"/>
                <a:ext cx="1020518" cy="1020515"/>
              </a:xfrm>
              <a:custGeom>
                <a:avLst/>
                <a:gdLst/>
                <a:ahLst/>
                <a:cxnLst/>
                <a:rect l="l" t="t" r="r" b="b"/>
                <a:pathLst>
                  <a:path w="222" h="221" extrusionOk="0">
                    <a:moveTo>
                      <a:pt x="147" y="221"/>
                    </a:moveTo>
                    <a:cubicBezTo>
                      <a:pt x="75" y="221"/>
                      <a:pt x="75" y="221"/>
                      <a:pt x="75" y="221"/>
                    </a:cubicBezTo>
                    <a:cubicBezTo>
                      <a:pt x="34" y="221"/>
                      <a:pt x="0" y="188"/>
                      <a:pt x="0" y="147"/>
                    </a:cubicBezTo>
                    <a:cubicBezTo>
                      <a:pt x="0" y="75"/>
                      <a:pt x="0" y="75"/>
                      <a:pt x="0" y="75"/>
                    </a:cubicBezTo>
                    <a:cubicBezTo>
                      <a:pt x="0" y="34"/>
                      <a:pt x="34" y="0"/>
                      <a:pt x="75" y="0"/>
                    </a:cubicBezTo>
                    <a:cubicBezTo>
                      <a:pt x="147" y="0"/>
                      <a:pt x="147" y="0"/>
                      <a:pt x="147" y="0"/>
                    </a:cubicBezTo>
                    <a:cubicBezTo>
                      <a:pt x="188" y="0"/>
                      <a:pt x="222" y="34"/>
                      <a:pt x="222" y="75"/>
                    </a:cubicBezTo>
                    <a:cubicBezTo>
                      <a:pt x="222" y="147"/>
                      <a:pt x="222" y="147"/>
                      <a:pt x="222" y="147"/>
                    </a:cubicBezTo>
                    <a:cubicBezTo>
                      <a:pt x="222" y="188"/>
                      <a:pt x="188" y="221"/>
                      <a:pt x="147" y="2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9"/>
              <p:cNvSpPr/>
              <p:nvPr/>
            </p:nvSpPr>
            <p:spPr>
              <a:xfrm>
                <a:off x="-343257" y="2791700"/>
                <a:ext cx="900457" cy="451808"/>
              </a:xfrm>
              <a:custGeom>
                <a:avLst/>
                <a:gdLst/>
                <a:ahLst/>
                <a:cxnLst/>
                <a:rect l="l" t="t" r="r" b="b"/>
                <a:pathLst>
                  <a:path w="196" h="98" extrusionOk="0">
                    <a:moveTo>
                      <a:pt x="158" y="0"/>
                    </a:moveTo>
                    <a:cubicBezTo>
                      <a:pt x="38" y="0"/>
                      <a:pt x="38" y="0"/>
                      <a:pt x="38" y="0"/>
                    </a:cubicBezTo>
                    <a:cubicBezTo>
                      <a:pt x="17" y="0"/>
                      <a:pt x="0" y="17"/>
                      <a:pt x="0" y="39"/>
                    </a:cubicBezTo>
                    <a:cubicBezTo>
                      <a:pt x="0" y="66"/>
                      <a:pt x="0" y="66"/>
                      <a:pt x="0" y="66"/>
                    </a:cubicBezTo>
                    <a:cubicBezTo>
                      <a:pt x="13" y="84"/>
                      <a:pt x="34" y="98"/>
                      <a:pt x="58" y="98"/>
                    </a:cubicBezTo>
                    <a:cubicBezTo>
                      <a:pt x="138" y="98"/>
                      <a:pt x="138" y="98"/>
                      <a:pt x="138" y="98"/>
                    </a:cubicBezTo>
                    <a:cubicBezTo>
                      <a:pt x="162" y="98"/>
                      <a:pt x="183" y="84"/>
                      <a:pt x="196" y="66"/>
                    </a:cubicBezTo>
                    <a:cubicBezTo>
                      <a:pt x="196" y="39"/>
                      <a:pt x="196" y="39"/>
                      <a:pt x="196" y="39"/>
                    </a:cubicBezTo>
                    <a:cubicBezTo>
                      <a:pt x="196" y="17"/>
                      <a:pt x="179" y="0"/>
                      <a:pt x="158"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9"/>
              <p:cNvSpPr/>
              <p:nvPr/>
            </p:nvSpPr>
            <p:spPr>
              <a:xfrm>
                <a:off x="-226355" y="2832775"/>
                <a:ext cx="663497" cy="281196"/>
              </a:xfrm>
              <a:custGeom>
                <a:avLst/>
                <a:gdLst/>
                <a:ahLst/>
                <a:cxnLst/>
                <a:rect l="l" t="t" r="r" b="b"/>
                <a:pathLst>
                  <a:path w="144" h="61" extrusionOk="0">
                    <a:moveTo>
                      <a:pt x="133" y="0"/>
                    </a:moveTo>
                    <a:cubicBezTo>
                      <a:pt x="12" y="0"/>
                      <a:pt x="12" y="0"/>
                      <a:pt x="12" y="0"/>
                    </a:cubicBezTo>
                    <a:cubicBezTo>
                      <a:pt x="5" y="0"/>
                      <a:pt x="0" y="5"/>
                      <a:pt x="0" y="11"/>
                    </a:cubicBezTo>
                    <a:cubicBezTo>
                      <a:pt x="0" y="49"/>
                      <a:pt x="0" y="49"/>
                      <a:pt x="0" y="49"/>
                    </a:cubicBezTo>
                    <a:cubicBezTo>
                      <a:pt x="0" y="56"/>
                      <a:pt x="5" y="61"/>
                      <a:pt x="12" y="61"/>
                    </a:cubicBezTo>
                    <a:cubicBezTo>
                      <a:pt x="133" y="61"/>
                      <a:pt x="133" y="61"/>
                      <a:pt x="133" y="61"/>
                    </a:cubicBezTo>
                    <a:cubicBezTo>
                      <a:pt x="139" y="61"/>
                      <a:pt x="144" y="56"/>
                      <a:pt x="144" y="49"/>
                    </a:cubicBezTo>
                    <a:cubicBezTo>
                      <a:pt x="144" y="11"/>
                      <a:pt x="144" y="11"/>
                      <a:pt x="144" y="11"/>
                    </a:cubicBezTo>
                    <a:cubicBezTo>
                      <a:pt x="144" y="5"/>
                      <a:pt x="139" y="0"/>
                      <a:pt x="1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9"/>
              <p:cNvSpPr/>
              <p:nvPr/>
            </p:nvSpPr>
            <p:spPr>
              <a:xfrm>
                <a:off x="-197920" y="2854890"/>
                <a:ext cx="612944" cy="227483"/>
              </a:xfrm>
              <a:custGeom>
                <a:avLst/>
                <a:gdLst/>
                <a:ahLst/>
                <a:cxnLst/>
                <a:rect l="l" t="t" r="r" b="b"/>
                <a:pathLst>
                  <a:path w="133" h="49" extrusionOk="0">
                    <a:moveTo>
                      <a:pt x="126" y="49"/>
                    </a:moveTo>
                    <a:cubicBezTo>
                      <a:pt x="6" y="49"/>
                      <a:pt x="6" y="49"/>
                      <a:pt x="6" y="49"/>
                    </a:cubicBezTo>
                    <a:cubicBezTo>
                      <a:pt x="3" y="49"/>
                      <a:pt x="0" y="46"/>
                      <a:pt x="0" y="43"/>
                    </a:cubicBezTo>
                    <a:cubicBezTo>
                      <a:pt x="0" y="6"/>
                      <a:pt x="0" y="6"/>
                      <a:pt x="0" y="6"/>
                    </a:cubicBezTo>
                    <a:cubicBezTo>
                      <a:pt x="0" y="3"/>
                      <a:pt x="3" y="0"/>
                      <a:pt x="6" y="0"/>
                    </a:cubicBezTo>
                    <a:cubicBezTo>
                      <a:pt x="126" y="0"/>
                      <a:pt x="126" y="0"/>
                      <a:pt x="126" y="0"/>
                    </a:cubicBezTo>
                    <a:cubicBezTo>
                      <a:pt x="130" y="0"/>
                      <a:pt x="133" y="3"/>
                      <a:pt x="133" y="6"/>
                    </a:cubicBezTo>
                    <a:cubicBezTo>
                      <a:pt x="133" y="43"/>
                      <a:pt x="133" y="43"/>
                      <a:pt x="133" y="43"/>
                    </a:cubicBezTo>
                    <a:cubicBezTo>
                      <a:pt x="133" y="46"/>
                      <a:pt x="130" y="49"/>
                      <a:pt x="126"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9"/>
              <p:cNvSpPr/>
              <p:nvPr/>
            </p:nvSpPr>
            <p:spPr>
              <a:xfrm>
                <a:off x="-125250" y="2914930"/>
                <a:ext cx="461288" cy="116902"/>
              </a:xfrm>
              <a:custGeom>
                <a:avLst/>
                <a:gdLst/>
                <a:ahLst/>
                <a:cxnLst/>
                <a:rect l="l" t="t" r="r" b="b"/>
                <a:pathLst>
                  <a:path w="100" h="25" extrusionOk="0">
                    <a:moveTo>
                      <a:pt x="0" y="14"/>
                    </a:moveTo>
                    <a:cubicBezTo>
                      <a:pt x="1" y="15"/>
                      <a:pt x="21" y="25"/>
                      <a:pt x="51" y="25"/>
                    </a:cubicBezTo>
                    <a:cubicBezTo>
                      <a:pt x="66" y="25"/>
                      <a:pt x="83" y="22"/>
                      <a:pt x="100" y="14"/>
                    </a:cubicBezTo>
                    <a:cubicBezTo>
                      <a:pt x="94" y="0"/>
                      <a:pt x="94" y="0"/>
                      <a:pt x="94" y="0"/>
                    </a:cubicBezTo>
                    <a:cubicBezTo>
                      <a:pt x="79" y="6"/>
                      <a:pt x="64" y="9"/>
                      <a:pt x="51" y="9"/>
                    </a:cubicBezTo>
                    <a:cubicBezTo>
                      <a:pt x="38" y="9"/>
                      <a:pt x="27" y="6"/>
                      <a:pt x="19" y="4"/>
                    </a:cubicBezTo>
                    <a:cubicBezTo>
                      <a:pt x="15" y="3"/>
                      <a:pt x="12" y="2"/>
                      <a:pt x="10" y="1"/>
                    </a:cubicBezTo>
                    <a:cubicBezTo>
                      <a:pt x="9" y="1"/>
                      <a:pt x="9" y="0"/>
                      <a:pt x="8" y="0"/>
                    </a:cubicBezTo>
                    <a:cubicBezTo>
                      <a:pt x="8" y="0"/>
                      <a:pt x="8" y="0"/>
                      <a:pt x="8" y="0"/>
                    </a:cubicBezTo>
                    <a:cubicBezTo>
                      <a:pt x="8" y="0"/>
                      <a:pt x="8" y="0"/>
                      <a:pt x="8" y="0"/>
                    </a:cubicBezTo>
                    <a:cubicBezTo>
                      <a:pt x="7" y="0"/>
                      <a:pt x="7" y="0"/>
                      <a:pt x="7" y="0"/>
                    </a:cubicBezTo>
                    <a:cubicBezTo>
                      <a:pt x="6" y="4"/>
                      <a:pt x="6" y="4"/>
                      <a:pt x="6" y="4"/>
                    </a:cubicBezTo>
                    <a:cubicBezTo>
                      <a:pt x="8" y="0"/>
                      <a:pt x="8" y="0"/>
                      <a:pt x="8" y="0"/>
                    </a:cubicBezTo>
                    <a:cubicBezTo>
                      <a:pt x="7" y="0"/>
                      <a:pt x="7" y="0"/>
                      <a:pt x="7" y="0"/>
                    </a:cubicBezTo>
                    <a:cubicBezTo>
                      <a:pt x="6" y="4"/>
                      <a:pt x="6" y="4"/>
                      <a:pt x="6" y="4"/>
                    </a:cubicBezTo>
                    <a:cubicBezTo>
                      <a:pt x="8" y="0"/>
                      <a:pt x="8" y="0"/>
                      <a:pt x="8" y="0"/>
                    </a:cubicBezTo>
                    <a:cubicBezTo>
                      <a:pt x="0" y="14"/>
                      <a:pt x="0" y="14"/>
                      <a:pt x="0"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9"/>
              <p:cNvSpPr/>
              <p:nvPr/>
            </p:nvSpPr>
            <p:spPr>
              <a:xfrm>
                <a:off x="-109454" y="2937047"/>
                <a:ext cx="436012" cy="66350"/>
              </a:xfrm>
              <a:custGeom>
                <a:avLst/>
                <a:gdLst/>
                <a:ahLst/>
                <a:cxnLst/>
                <a:rect l="l" t="t" r="r" b="b"/>
                <a:pathLst>
                  <a:path w="95" h="14" extrusionOk="0">
                    <a:moveTo>
                      <a:pt x="0" y="4"/>
                    </a:moveTo>
                    <a:cubicBezTo>
                      <a:pt x="0" y="4"/>
                      <a:pt x="20" y="14"/>
                      <a:pt x="48" y="14"/>
                    </a:cubicBezTo>
                    <a:cubicBezTo>
                      <a:pt x="62" y="14"/>
                      <a:pt x="78" y="11"/>
                      <a:pt x="95" y="4"/>
                    </a:cubicBezTo>
                    <a:cubicBezTo>
                      <a:pt x="93" y="0"/>
                      <a:pt x="93" y="0"/>
                      <a:pt x="93" y="0"/>
                    </a:cubicBezTo>
                    <a:cubicBezTo>
                      <a:pt x="77" y="7"/>
                      <a:pt x="62" y="10"/>
                      <a:pt x="48" y="10"/>
                    </a:cubicBezTo>
                    <a:cubicBezTo>
                      <a:pt x="34" y="10"/>
                      <a:pt x="23" y="7"/>
                      <a:pt x="15" y="5"/>
                    </a:cubicBezTo>
                    <a:cubicBezTo>
                      <a:pt x="11" y="4"/>
                      <a:pt x="7" y="3"/>
                      <a:pt x="5" y="2"/>
                    </a:cubicBezTo>
                    <a:cubicBezTo>
                      <a:pt x="4" y="1"/>
                      <a:pt x="3" y="1"/>
                      <a:pt x="3" y="1"/>
                    </a:cubicBezTo>
                    <a:cubicBezTo>
                      <a:pt x="2" y="0"/>
                      <a:pt x="2" y="0"/>
                      <a:pt x="2" y="0"/>
                    </a:cubicBezTo>
                    <a:cubicBezTo>
                      <a:pt x="2" y="0"/>
                      <a:pt x="2" y="0"/>
                      <a:pt x="2" y="0"/>
                    </a:cubicBezTo>
                    <a:cubicBezTo>
                      <a:pt x="0" y="4"/>
                      <a:pt x="0" y="4"/>
                      <a:pt x="0"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9"/>
              <p:cNvSpPr/>
              <p:nvPr/>
            </p:nvSpPr>
            <p:spPr>
              <a:xfrm>
                <a:off x="-191601" y="2390447"/>
                <a:ext cx="606625" cy="331747"/>
              </a:xfrm>
              <a:custGeom>
                <a:avLst/>
                <a:gdLst/>
                <a:ahLst/>
                <a:cxnLst/>
                <a:rect l="l" t="t" r="r" b="b"/>
                <a:pathLst>
                  <a:path w="132" h="72" extrusionOk="0">
                    <a:moveTo>
                      <a:pt x="132" y="36"/>
                    </a:moveTo>
                    <a:cubicBezTo>
                      <a:pt x="132" y="36"/>
                      <a:pt x="132" y="36"/>
                      <a:pt x="132" y="36"/>
                    </a:cubicBezTo>
                    <a:cubicBezTo>
                      <a:pt x="132" y="56"/>
                      <a:pt x="115" y="72"/>
                      <a:pt x="95" y="72"/>
                    </a:cubicBezTo>
                    <a:cubicBezTo>
                      <a:pt x="36" y="72"/>
                      <a:pt x="36" y="72"/>
                      <a:pt x="36" y="72"/>
                    </a:cubicBezTo>
                    <a:cubicBezTo>
                      <a:pt x="16" y="72"/>
                      <a:pt x="0" y="56"/>
                      <a:pt x="0" y="36"/>
                    </a:cubicBezTo>
                    <a:cubicBezTo>
                      <a:pt x="0" y="36"/>
                      <a:pt x="0" y="36"/>
                      <a:pt x="0" y="36"/>
                    </a:cubicBezTo>
                    <a:cubicBezTo>
                      <a:pt x="0" y="16"/>
                      <a:pt x="16" y="0"/>
                      <a:pt x="36" y="0"/>
                    </a:cubicBezTo>
                    <a:cubicBezTo>
                      <a:pt x="95" y="0"/>
                      <a:pt x="95" y="0"/>
                      <a:pt x="95" y="0"/>
                    </a:cubicBezTo>
                    <a:cubicBezTo>
                      <a:pt x="115" y="0"/>
                      <a:pt x="132" y="16"/>
                      <a:pt x="132"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9"/>
              <p:cNvSpPr/>
              <p:nvPr/>
            </p:nvSpPr>
            <p:spPr>
              <a:xfrm>
                <a:off x="-27307" y="2494709"/>
                <a:ext cx="271717" cy="167454"/>
              </a:xfrm>
              <a:custGeom>
                <a:avLst/>
                <a:gdLst/>
                <a:ahLst/>
                <a:cxnLst/>
                <a:rect l="l" t="t" r="r" b="b"/>
                <a:pathLst>
                  <a:path w="59" h="36" extrusionOk="0">
                    <a:moveTo>
                      <a:pt x="52" y="36"/>
                    </a:moveTo>
                    <a:cubicBezTo>
                      <a:pt x="48" y="36"/>
                      <a:pt x="45" y="33"/>
                      <a:pt x="45" y="29"/>
                    </a:cubicBezTo>
                    <a:cubicBezTo>
                      <a:pt x="45" y="21"/>
                      <a:pt x="38" y="14"/>
                      <a:pt x="30" y="14"/>
                    </a:cubicBezTo>
                    <a:cubicBezTo>
                      <a:pt x="21" y="14"/>
                      <a:pt x="15" y="21"/>
                      <a:pt x="15" y="29"/>
                    </a:cubicBezTo>
                    <a:cubicBezTo>
                      <a:pt x="15" y="33"/>
                      <a:pt x="11" y="36"/>
                      <a:pt x="7" y="36"/>
                    </a:cubicBezTo>
                    <a:cubicBezTo>
                      <a:pt x="4" y="36"/>
                      <a:pt x="0" y="33"/>
                      <a:pt x="0" y="29"/>
                    </a:cubicBezTo>
                    <a:cubicBezTo>
                      <a:pt x="0" y="13"/>
                      <a:pt x="14" y="0"/>
                      <a:pt x="30" y="0"/>
                    </a:cubicBezTo>
                    <a:cubicBezTo>
                      <a:pt x="46" y="0"/>
                      <a:pt x="59" y="13"/>
                      <a:pt x="59" y="29"/>
                    </a:cubicBezTo>
                    <a:cubicBezTo>
                      <a:pt x="59" y="33"/>
                      <a:pt x="56" y="36"/>
                      <a:pt x="52"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9"/>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rgbClr val="F9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9"/>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9"/>
              <p:cNvSpPr/>
              <p:nvPr/>
            </p:nvSpPr>
            <p:spPr>
              <a:xfrm>
                <a:off x="-330619" y="2488390"/>
                <a:ext cx="101104" cy="53712"/>
              </a:xfrm>
              <a:custGeom>
                <a:avLst/>
                <a:gdLst/>
                <a:ahLst/>
                <a:cxnLst/>
                <a:rect l="l" t="t" r="r" b="b"/>
                <a:pathLst>
                  <a:path w="22" h="12" extrusionOk="0">
                    <a:moveTo>
                      <a:pt x="16" y="0"/>
                    </a:moveTo>
                    <a:cubicBezTo>
                      <a:pt x="6" y="0"/>
                      <a:pt x="6" y="0"/>
                      <a:pt x="6" y="0"/>
                    </a:cubicBezTo>
                    <a:cubicBezTo>
                      <a:pt x="3" y="0"/>
                      <a:pt x="0" y="3"/>
                      <a:pt x="0" y="6"/>
                    </a:cubicBezTo>
                    <a:cubicBezTo>
                      <a:pt x="0" y="10"/>
                      <a:pt x="3" y="12"/>
                      <a:pt x="6" y="12"/>
                    </a:cubicBezTo>
                    <a:cubicBezTo>
                      <a:pt x="16" y="12"/>
                      <a:pt x="16" y="12"/>
                      <a:pt x="16" y="12"/>
                    </a:cubicBezTo>
                    <a:cubicBezTo>
                      <a:pt x="20" y="12"/>
                      <a:pt x="22" y="10"/>
                      <a:pt x="22" y="6"/>
                    </a:cubicBezTo>
                    <a:cubicBezTo>
                      <a:pt x="22" y="3"/>
                      <a:pt x="20" y="0"/>
                      <a:pt x="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9"/>
              <p:cNvSpPr/>
              <p:nvPr/>
            </p:nvSpPr>
            <p:spPr>
              <a:xfrm>
                <a:off x="-330619" y="2542102"/>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9"/>
              <p:cNvSpPr/>
              <p:nvPr/>
            </p:nvSpPr>
            <p:spPr>
              <a:xfrm>
                <a:off x="-330619" y="2592654"/>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9"/>
              <p:cNvSpPr/>
              <p:nvPr/>
            </p:nvSpPr>
            <p:spPr>
              <a:xfrm>
                <a:off x="-321140" y="2422041"/>
                <a:ext cx="85306" cy="47393"/>
              </a:xfrm>
              <a:custGeom>
                <a:avLst/>
                <a:gdLst/>
                <a:ahLst/>
                <a:cxnLst/>
                <a:rect l="l" t="t" r="r" b="b"/>
                <a:pathLst>
                  <a:path w="19" h="10" extrusionOk="0">
                    <a:moveTo>
                      <a:pt x="14" y="10"/>
                    </a:moveTo>
                    <a:cubicBezTo>
                      <a:pt x="4" y="10"/>
                      <a:pt x="4" y="10"/>
                      <a:pt x="4" y="10"/>
                    </a:cubicBezTo>
                    <a:cubicBezTo>
                      <a:pt x="2" y="10"/>
                      <a:pt x="0" y="8"/>
                      <a:pt x="0" y="5"/>
                    </a:cubicBezTo>
                    <a:cubicBezTo>
                      <a:pt x="0" y="5"/>
                      <a:pt x="0" y="5"/>
                      <a:pt x="0" y="5"/>
                    </a:cubicBezTo>
                    <a:cubicBezTo>
                      <a:pt x="0" y="3"/>
                      <a:pt x="2" y="0"/>
                      <a:pt x="4" y="0"/>
                    </a:cubicBezTo>
                    <a:cubicBezTo>
                      <a:pt x="14" y="0"/>
                      <a:pt x="14" y="0"/>
                      <a:pt x="14" y="0"/>
                    </a:cubicBezTo>
                    <a:cubicBezTo>
                      <a:pt x="17" y="0"/>
                      <a:pt x="19" y="3"/>
                      <a:pt x="19" y="5"/>
                    </a:cubicBezTo>
                    <a:cubicBezTo>
                      <a:pt x="19" y="5"/>
                      <a:pt x="19" y="5"/>
                      <a:pt x="19" y="5"/>
                    </a:cubicBezTo>
                    <a:cubicBezTo>
                      <a:pt x="19" y="8"/>
                      <a:pt x="17" y="10"/>
                      <a:pt x="14"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9"/>
              <p:cNvSpPr/>
              <p:nvPr/>
            </p:nvSpPr>
            <p:spPr>
              <a:xfrm>
                <a:off x="-321150" y="2494701"/>
                <a:ext cx="85325" cy="41425"/>
              </a:xfrm>
              <a:custGeom>
                <a:avLst/>
                <a:gdLst/>
                <a:ahLst/>
                <a:cxnLst/>
                <a:rect l="l" t="t" r="r" b="b"/>
                <a:pathLst>
                  <a:path w="19" h="9" extrusionOk="0">
                    <a:moveTo>
                      <a:pt x="14" y="9"/>
                    </a:moveTo>
                    <a:cubicBezTo>
                      <a:pt x="4" y="9"/>
                      <a:pt x="4" y="9"/>
                      <a:pt x="4" y="9"/>
                    </a:cubicBezTo>
                    <a:cubicBezTo>
                      <a:pt x="2" y="9"/>
                      <a:pt x="0" y="7"/>
                      <a:pt x="0" y="4"/>
                    </a:cubicBezTo>
                    <a:cubicBezTo>
                      <a:pt x="0" y="4"/>
                      <a:pt x="0" y="4"/>
                      <a:pt x="0" y="4"/>
                    </a:cubicBezTo>
                    <a:cubicBezTo>
                      <a:pt x="0" y="2"/>
                      <a:pt x="2" y="0"/>
                      <a:pt x="4" y="0"/>
                    </a:cubicBezTo>
                    <a:cubicBezTo>
                      <a:pt x="14" y="0"/>
                      <a:pt x="14" y="0"/>
                      <a:pt x="14" y="0"/>
                    </a:cubicBezTo>
                    <a:cubicBezTo>
                      <a:pt x="17" y="0"/>
                      <a:pt x="19" y="2"/>
                      <a:pt x="19" y="4"/>
                    </a:cubicBezTo>
                    <a:cubicBezTo>
                      <a:pt x="19" y="4"/>
                      <a:pt x="19" y="4"/>
                      <a:pt x="19" y="4"/>
                    </a:cubicBezTo>
                    <a:cubicBezTo>
                      <a:pt x="19" y="7"/>
                      <a:pt x="17" y="9"/>
                      <a:pt x="1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9"/>
              <p:cNvSpPr/>
              <p:nvPr/>
            </p:nvSpPr>
            <p:spPr>
              <a:xfrm>
                <a:off x="-321140" y="2551579"/>
                <a:ext cx="31200" cy="312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9"/>
              <p:cNvSpPr/>
              <p:nvPr/>
            </p:nvSpPr>
            <p:spPr>
              <a:xfrm>
                <a:off x="-321140" y="2598973"/>
                <a:ext cx="312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9"/>
            <p:cNvGrpSpPr/>
            <p:nvPr/>
          </p:nvGrpSpPr>
          <p:grpSpPr>
            <a:xfrm>
              <a:off x="6038826" y="1352181"/>
              <a:ext cx="1280037" cy="1218904"/>
              <a:chOff x="6038826" y="1352181"/>
              <a:chExt cx="1280037" cy="1218904"/>
            </a:xfrm>
          </p:grpSpPr>
          <p:sp>
            <p:nvSpPr>
              <p:cNvPr id="578" name="Google Shape;578;p29"/>
              <p:cNvSpPr/>
              <p:nvPr/>
            </p:nvSpPr>
            <p:spPr>
              <a:xfrm>
                <a:off x="6121727" y="1399671"/>
                <a:ext cx="1197135" cy="318578"/>
              </a:xfrm>
              <a:custGeom>
                <a:avLst/>
                <a:gdLst/>
                <a:ahLst/>
                <a:cxnLst/>
                <a:rect l="l" t="t" r="r" b="b"/>
                <a:pathLst>
                  <a:path w="282" h="75" extrusionOk="0">
                    <a:moveTo>
                      <a:pt x="282" y="75"/>
                    </a:moveTo>
                    <a:cubicBezTo>
                      <a:pt x="37" y="75"/>
                      <a:pt x="37" y="75"/>
                      <a:pt x="37" y="75"/>
                    </a:cubicBezTo>
                    <a:cubicBezTo>
                      <a:pt x="16" y="75"/>
                      <a:pt x="0" y="58"/>
                      <a:pt x="0" y="37"/>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9"/>
              <p:cNvSpPr/>
              <p:nvPr/>
            </p:nvSpPr>
            <p:spPr>
              <a:xfrm>
                <a:off x="6121727" y="1829057"/>
                <a:ext cx="1197135" cy="318578"/>
              </a:xfrm>
              <a:custGeom>
                <a:avLst/>
                <a:gdLst/>
                <a:ahLst/>
                <a:cxnLst/>
                <a:rect l="l" t="t" r="r" b="b"/>
                <a:pathLst>
                  <a:path w="282" h="75" extrusionOk="0">
                    <a:moveTo>
                      <a:pt x="277" y="75"/>
                    </a:moveTo>
                    <a:cubicBezTo>
                      <a:pt x="37" y="75"/>
                      <a:pt x="37" y="75"/>
                      <a:pt x="37" y="75"/>
                    </a:cubicBezTo>
                    <a:cubicBezTo>
                      <a:pt x="16" y="75"/>
                      <a:pt x="0" y="58"/>
                      <a:pt x="0" y="37"/>
                    </a:cubicBezTo>
                    <a:cubicBezTo>
                      <a:pt x="0" y="16"/>
                      <a:pt x="16" y="0"/>
                      <a:pt x="37" y="0"/>
                    </a:cubicBezTo>
                    <a:cubicBezTo>
                      <a:pt x="277" y="0"/>
                      <a:pt x="277" y="0"/>
                      <a:pt x="277" y="0"/>
                    </a:cubicBezTo>
                    <a:cubicBezTo>
                      <a:pt x="280" y="0"/>
                      <a:pt x="282" y="2"/>
                      <a:pt x="282" y="5"/>
                    </a:cubicBezTo>
                    <a:cubicBezTo>
                      <a:pt x="282" y="70"/>
                      <a:pt x="282" y="70"/>
                      <a:pt x="282" y="70"/>
                    </a:cubicBezTo>
                    <a:cubicBezTo>
                      <a:pt x="282" y="72"/>
                      <a:pt x="280" y="75"/>
                      <a:pt x="277" y="7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9"/>
              <p:cNvSpPr/>
              <p:nvPr/>
            </p:nvSpPr>
            <p:spPr>
              <a:xfrm>
                <a:off x="6121727" y="2252507"/>
                <a:ext cx="1197135" cy="318578"/>
              </a:xfrm>
              <a:custGeom>
                <a:avLst/>
                <a:gdLst/>
                <a:ahLst/>
                <a:cxnLst/>
                <a:rect l="l" t="t" r="r" b="b"/>
                <a:pathLst>
                  <a:path w="282" h="75" extrusionOk="0">
                    <a:moveTo>
                      <a:pt x="282" y="75"/>
                    </a:moveTo>
                    <a:cubicBezTo>
                      <a:pt x="37" y="75"/>
                      <a:pt x="37" y="75"/>
                      <a:pt x="37" y="75"/>
                    </a:cubicBezTo>
                    <a:cubicBezTo>
                      <a:pt x="16" y="75"/>
                      <a:pt x="0" y="58"/>
                      <a:pt x="0" y="38"/>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9"/>
              <p:cNvSpPr/>
              <p:nvPr/>
            </p:nvSpPr>
            <p:spPr>
              <a:xfrm>
                <a:off x="6440303" y="1451118"/>
                <a:ext cx="223146" cy="4909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9"/>
              <p:cNvSpPr/>
              <p:nvPr/>
            </p:nvSpPr>
            <p:spPr>
              <a:xfrm>
                <a:off x="6440303" y="1884461"/>
                <a:ext cx="223146" cy="4909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9"/>
              <p:cNvSpPr/>
              <p:nvPr/>
            </p:nvSpPr>
            <p:spPr>
              <a:xfrm>
                <a:off x="6440303" y="2307912"/>
                <a:ext cx="223146" cy="55043"/>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9"/>
              <p:cNvSpPr/>
              <p:nvPr/>
            </p:nvSpPr>
            <p:spPr>
              <a:xfrm>
                <a:off x="6440303" y="1989335"/>
                <a:ext cx="741960" cy="5132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9"/>
              <p:cNvSpPr/>
              <p:nvPr/>
            </p:nvSpPr>
            <p:spPr>
              <a:xfrm>
                <a:off x="6440303" y="2062548"/>
                <a:ext cx="741960" cy="1562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9"/>
              <p:cNvSpPr/>
              <p:nvPr/>
            </p:nvSpPr>
            <p:spPr>
              <a:xfrm>
                <a:off x="6440303" y="2096187"/>
                <a:ext cx="741960" cy="1227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9"/>
              <p:cNvSpPr/>
              <p:nvPr/>
            </p:nvSpPr>
            <p:spPr>
              <a:xfrm>
                <a:off x="6440303" y="1544118"/>
                <a:ext cx="48869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9"/>
              <p:cNvSpPr/>
              <p:nvPr/>
            </p:nvSpPr>
            <p:spPr>
              <a:xfrm>
                <a:off x="6440303" y="1603480"/>
                <a:ext cx="74196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9"/>
              <p:cNvSpPr/>
              <p:nvPr/>
            </p:nvSpPr>
            <p:spPr>
              <a:xfrm>
                <a:off x="6966646" y="1544118"/>
                <a:ext cx="89258"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9"/>
              <p:cNvSpPr/>
              <p:nvPr/>
            </p:nvSpPr>
            <p:spPr>
              <a:xfrm>
                <a:off x="7097243" y="1544118"/>
                <a:ext cx="85167"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9"/>
              <p:cNvSpPr/>
              <p:nvPr/>
            </p:nvSpPr>
            <p:spPr>
              <a:xfrm>
                <a:off x="6440303" y="1645034"/>
                <a:ext cx="85167" cy="290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9"/>
              <p:cNvSpPr/>
              <p:nvPr/>
            </p:nvSpPr>
            <p:spPr>
              <a:xfrm>
                <a:off x="6440303" y="2410806"/>
                <a:ext cx="318727"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9"/>
              <p:cNvSpPr/>
              <p:nvPr/>
            </p:nvSpPr>
            <p:spPr>
              <a:xfrm>
                <a:off x="6867710" y="2410806"/>
                <a:ext cx="313892"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9"/>
              <p:cNvSpPr/>
              <p:nvPr/>
            </p:nvSpPr>
            <p:spPr>
              <a:xfrm>
                <a:off x="6610474" y="2485998"/>
                <a:ext cx="571626"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9"/>
              <p:cNvSpPr/>
              <p:nvPr/>
            </p:nvSpPr>
            <p:spPr>
              <a:xfrm>
                <a:off x="6430410" y="2485998"/>
                <a:ext cx="154343"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9"/>
              <p:cNvSpPr/>
              <p:nvPr/>
            </p:nvSpPr>
            <p:spPr>
              <a:xfrm>
                <a:off x="6792518" y="2410806"/>
                <a:ext cx="37935"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7" name="Google Shape;597;p29"/>
              <p:cNvGrpSpPr/>
              <p:nvPr/>
            </p:nvGrpSpPr>
            <p:grpSpPr>
              <a:xfrm>
                <a:off x="6176729" y="1447613"/>
                <a:ext cx="217108" cy="217584"/>
                <a:chOff x="5471892" y="3290059"/>
                <a:chExt cx="174300" cy="174654"/>
              </a:xfrm>
            </p:grpSpPr>
            <p:sp>
              <p:nvSpPr>
                <p:cNvPr id="598" name="Google Shape;598;p29"/>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9"/>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9"/>
              <p:cNvGrpSpPr/>
              <p:nvPr/>
            </p:nvGrpSpPr>
            <p:grpSpPr>
              <a:xfrm>
                <a:off x="6053671" y="1352181"/>
                <a:ext cx="186001" cy="187981"/>
                <a:chOff x="5369111" y="3210252"/>
                <a:chExt cx="150037" cy="151634"/>
              </a:xfrm>
            </p:grpSpPr>
            <p:sp>
              <p:nvSpPr>
                <p:cNvPr id="602" name="Google Shape;602;p29"/>
                <p:cNvSpPr/>
                <p:nvPr/>
              </p:nvSpPr>
              <p:spPr>
                <a:xfrm>
                  <a:off x="5369111" y="3210252"/>
                  <a:ext cx="150037" cy="151634"/>
                </a:xfrm>
                <a:custGeom>
                  <a:avLst/>
                  <a:gdLst/>
                  <a:ahLst/>
                  <a:cxnLst/>
                  <a:rect l="l" t="t" r="r" b="b"/>
                  <a:pathLst>
                    <a:path w="44" h="44" extrusionOk="0">
                      <a:moveTo>
                        <a:pt x="41" y="33"/>
                      </a:moveTo>
                      <a:cubicBezTo>
                        <a:pt x="43" y="30"/>
                        <a:pt x="44" y="26"/>
                        <a:pt x="44" y="22"/>
                      </a:cubicBezTo>
                      <a:cubicBezTo>
                        <a:pt x="44" y="9"/>
                        <a:pt x="34" y="0"/>
                        <a:pt x="22" y="0"/>
                      </a:cubicBezTo>
                      <a:cubicBezTo>
                        <a:pt x="10" y="0"/>
                        <a:pt x="0" y="9"/>
                        <a:pt x="0" y="22"/>
                      </a:cubicBezTo>
                      <a:cubicBezTo>
                        <a:pt x="0" y="34"/>
                        <a:pt x="10" y="44"/>
                        <a:pt x="22" y="44"/>
                      </a:cubicBezTo>
                      <a:cubicBezTo>
                        <a:pt x="26" y="44"/>
                        <a:pt x="30" y="42"/>
                        <a:pt x="33" y="40"/>
                      </a:cubicBezTo>
                      <a:cubicBezTo>
                        <a:pt x="41" y="40"/>
                        <a:pt x="41" y="40"/>
                        <a:pt x="41" y="40"/>
                      </a:cubicBezTo>
                      <a:lnTo>
                        <a:pt x="41" y="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9"/>
                <p:cNvSpPr/>
                <p:nvPr/>
              </p:nvSpPr>
              <p:spPr>
                <a:xfrm>
                  <a:off x="5384907" y="3227809"/>
                  <a:ext cx="116400" cy="113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9"/>
                <p:cNvSpPr/>
                <p:nvPr/>
              </p:nvSpPr>
              <p:spPr>
                <a:xfrm>
                  <a:off x="5394484" y="3234193"/>
                  <a:ext cx="99300" cy="100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5" name="Google Shape;605;p29"/>
              <p:cNvGrpSpPr/>
              <p:nvPr/>
            </p:nvGrpSpPr>
            <p:grpSpPr>
              <a:xfrm>
                <a:off x="6180229" y="1874601"/>
                <a:ext cx="217108" cy="217584"/>
                <a:chOff x="5471892" y="3290059"/>
                <a:chExt cx="174300" cy="174654"/>
              </a:xfrm>
            </p:grpSpPr>
            <p:sp>
              <p:nvSpPr>
                <p:cNvPr id="606" name="Google Shape;606;p29"/>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9"/>
                <p:cNvSpPr/>
                <p:nvPr/>
              </p:nvSpPr>
              <p:spPr>
                <a:xfrm>
                  <a:off x="5529353" y="3328218"/>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9" name="Google Shape;609;p29"/>
              <p:cNvGrpSpPr/>
              <p:nvPr/>
            </p:nvGrpSpPr>
            <p:grpSpPr>
              <a:xfrm>
                <a:off x="6180229" y="2298101"/>
                <a:ext cx="217108" cy="217584"/>
                <a:chOff x="5471892" y="3290059"/>
                <a:chExt cx="174300" cy="174654"/>
              </a:xfrm>
            </p:grpSpPr>
            <p:sp>
              <p:nvSpPr>
                <p:cNvPr id="610" name="Google Shape;610;p29"/>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9"/>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3" name="Google Shape;613;p29"/>
              <p:cNvSpPr/>
              <p:nvPr/>
            </p:nvSpPr>
            <p:spPr>
              <a:xfrm>
                <a:off x="6038826" y="2214911"/>
                <a:ext cx="186001" cy="186002"/>
              </a:xfrm>
              <a:custGeom>
                <a:avLst/>
                <a:gdLst/>
                <a:ahLst/>
                <a:cxnLst/>
                <a:rect l="l" t="t" r="r" b="b"/>
                <a:pathLst>
                  <a:path w="44" h="44" extrusionOk="0">
                    <a:moveTo>
                      <a:pt x="41" y="34"/>
                    </a:moveTo>
                    <a:cubicBezTo>
                      <a:pt x="43" y="30"/>
                      <a:pt x="44" y="27"/>
                      <a:pt x="44" y="22"/>
                    </a:cubicBezTo>
                    <a:cubicBezTo>
                      <a:pt x="44" y="10"/>
                      <a:pt x="34" y="0"/>
                      <a:pt x="22" y="0"/>
                    </a:cubicBezTo>
                    <a:cubicBezTo>
                      <a:pt x="10" y="0"/>
                      <a:pt x="0" y="10"/>
                      <a:pt x="0" y="22"/>
                    </a:cubicBezTo>
                    <a:cubicBezTo>
                      <a:pt x="0" y="35"/>
                      <a:pt x="10" y="44"/>
                      <a:pt x="22" y="44"/>
                    </a:cubicBezTo>
                    <a:cubicBezTo>
                      <a:pt x="26" y="44"/>
                      <a:pt x="30" y="43"/>
                      <a:pt x="33" y="41"/>
                    </a:cubicBezTo>
                    <a:cubicBezTo>
                      <a:pt x="41" y="41"/>
                      <a:pt x="41" y="41"/>
                      <a:pt x="41" y="41"/>
                    </a:cubicBezTo>
                    <a:lnTo>
                      <a:pt x="41" y="3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9"/>
              <p:cNvSpPr/>
              <p:nvPr/>
            </p:nvSpPr>
            <p:spPr>
              <a:xfrm>
                <a:off x="6058407" y="2240634"/>
                <a:ext cx="144301" cy="14021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9"/>
              <p:cNvSpPr/>
              <p:nvPr/>
            </p:nvSpPr>
            <p:spPr>
              <a:xfrm>
                <a:off x="6070280" y="2248549"/>
                <a:ext cx="123102" cy="123102"/>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0"/>
          <p:cNvSpPr txBox="1">
            <a:spLocks noGrp="1"/>
          </p:cNvSpPr>
          <p:nvPr>
            <p:ph type="title"/>
          </p:nvPr>
        </p:nvSpPr>
        <p:spPr>
          <a:xfrm>
            <a:off x="4784150" y="2627600"/>
            <a:ext cx="41064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Introduction</a:t>
            </a:r>
            <a:endParaRPr/>
          </a:p>
        </p:txBody>
      </p:sp>
      <p:sp>
        <p:nvSpPr>
          <p:cNvPr id="621" name="Google Shape;621;p30"/>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622" name="Google Shape;622;p30"/>
          <p:cNvGrpSpPr/>
          <p:nvPr/>
        </p:nvGrpSpPr>
        <p:grpSpPr>
          <a:xfrm>
            <a:off x="677713" y="979198"/>
            <a:ext cx="4106436" cy="3338568"/>
            <a:chOff x="677713" y="979198"/>
            <a:chExt cx="4106436" cy="3338568"/>
          </a:xfrm>
        </p:grpSpPr>
        <p:grpSp>
          <p:nvGrpSpPr>
            <p:cNvPr id="623" name="Google Shape;623;p30"/>
            <p:cNvGrpSpPr/>
            <p:nvPr/>
          </p:nvGrpSpPr>
          <p:grpSpPr>
            <a:xfrm>
              <a:off x="1529466" y="1284974"/>
              <a:ext cx="480545" cy="481555"/>
              <a:chOff x="5471892" y="3290059"/>
              <a:chExt cx="174300" cy="174654"/>
            </a:xfrm>
          </p:grpSpPr>
          <p:sp>
            <p:nvSpPr>
              <p:cNvPr id="624" name="Google Shape;624;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7" name="Google Shape;627;p30"/>
            <p:cNvGrpSpPr/>
            <p:nvPr/>
          </p:nvGrpSpPr>
          <p:grpSpPr>
            <a:xfrm>
              <a:off x="2111256" y="979198"/>
              <a:ext cx="243759" cy="244271"/>
              <a:chOff x="5471892" y="3290059"/>
              <a:chExt cx="174300" cy="174654"/>
            </a:xfrm>
          </p:grpSpPr>
          <p:sp>
            <p:nvSpPr>
              <p:cNvPr id="628" name="Google Shape;628;p30"/>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0"/>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1" name="Google Shape;631;p30"/>
            <p:cNvGrpSpPr/>
            <p:nvPr/>
          </p:nvGrpSpPr>
          <p:grpSpPr>
            <a:xfrm>
              <a:off x="3489532" y="1284972"/>
              <a:ext cx="372601" cy="373357"/>
              <a:chOff x="5471892" y="3290059"/>
              <a:chExt cx="174300" cy="174654"/>
            </a:xfrm>
          </p:grpSpPr>
          <p:sp>
            <p:nvSpPr>
              <p:cNvPr id="632" name="Google Shape;632;p30"/>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0"/>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5" name="Google Shape;635;p30"/>
            <p:cNvGrpSpPr/>
            <p:nvPr/>
          </p:nvGrpSpPr>
          <p:grpSpPr>
            <a:xfrm>
              <a:off x="677713" y="1538012"/>
              <a:ext cx="4106436" cy="2779754"/>
              <a:chOff x="677713" y="1538012"/>
              <a:chExt cx="4106436" cy="2779754"/>
            </a:xfrm>
          </p:grpSpPr>
          <p:grpSp>
            <p:nvGrpSpPr>
              <p:cNvPr id="636" name="Google Shape;636;p30"/>
              <p:cNvGrpSpPr/>
              <p:nvPr/>
            </p:nvGrpSpPr>
            <p:grpSpPr>
              <a:xfrm>
                <a:off x="1231443" y="1538012"/>
                <a:ext cx="2998974" cy="2779754"/>
                <a:chOff x="2101656" y="1040175"/>
                <a:chExt cx="3536109" cy="3277625"/>
              </a:xfrm>
            </p:grpSpPr>
            <p:sp>
              <p:nvSpPr>
                <p:cNvPr id="637" name="Google Shape;637;p30"/>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0"/>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0"/>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0"/>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0"/>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0"/>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0"/>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0"/>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0"/>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0"/>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0"/>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0"/>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0"/>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0"/>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0"/>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0"/>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0"/>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0"/>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0"/>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0"/>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0"/>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0"/>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0"/>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0"/>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0"/>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0"/>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0"/>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30"/>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30"/>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0"/>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30"/>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0"/>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30"/>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0"/>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30"/>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30"/>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30"/>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0"/>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0"/>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30"/>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7" name="Google Shape;677;p30"/>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0"/>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0"/>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0"/>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0"/>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0"/>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0"/>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0"/>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0"/>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0"/>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0"/>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0"/>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0"/>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0"/>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0"/>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0"/>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0"/>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0"/>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0"/>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0"/>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7" name="Google Shape;697;p30"/>
              <p:cNvGrpSpPr/>
              <p:nvPr/>
            </p:nvGrpSpPr>
            <p:grpSpPr>
              <a:xfrm>
                <a:off x="2325022" y="1663641"/>
                <a:ext cx="811825" cy="199548"/>
                <a:chOff x="572168" y="935960"/>
                <a:chExt cx="669215" cy="164495"/>
              </a:xfrm>
            </p:grpSpPr>
            <p:sp>
              <p:nvSpPr>
                <p:cNvPr id="698" name="Google Shape;698;p30"/>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0"/>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0"/>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1" name="Google Shape;701;p30"/>
              <p:cNvGrpSpPr/>
              <p:nvPr/>
            </p:nvGrpSpPr>
            <p:grpSpPr>
              <a:xfrm>
                <a:off x="839508" y="1781556"/>
                <a:ext cx="201752" cy="202179"/>
                <a:chOff x="5471892" y="3290059"/>
                <a:chExt cx="174300" cy="174654"/>
              </a:xfrm>
            </p:grpSpPr>
            <p:sp>
              <p:nvSpPr>
                <p:cNvPr id="702" name="Google Shape;702;p30"/>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0"/>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5" name="Google Shape;705;p30"/>
              <p:cNvGrpSpPr/>
              <p:nvPr/>
            </p:nvGrpSpPr>
            <p:grpSpPr>
              <a:xfrm>
                <a:off x="839508" y="2506331"/>
                <a:ext cx="201752" cy="202179"/>
                <a:chOff x="5471892" y="3290059"/>
                <a:chExt cx="174300" cy="174654"/>
              </a:xfrm>
            </p:grpSpPr>
            <p:sp>
              <p:nvSpPr>
                <p:cNvPr id="706" name="Google Shape;706;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0"/>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9" name="Google Shape;709;p30"/>
              <p:cNvGrpSpPr/>
              <p:nvPr/>
            </p:nvGrpSpPr>
            <p:grpSpPr>
              <a:xfrm>
                <a:off x="4443821" y="2320681"/>
                <a:ext cx="201752" cy="202179"/>
                <a:chOff x="5471892" y="3290059"/>
                <a:chExt cx="174300" cy="174654"/>
              </a:xfrm>
            </p:grpSpPr>
            <p:sp>
              <p:nvSpPr>
                <p:cNvPr id="710" name="Google Shape;710;p30"/>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0"/>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30"/>
              <p:cNvGrpSpPr/>
              <p:nvPr/>
            </p:nvGrpSpPr>
            <p:grpSpPr>
              <a:xfrm>
                <a:off x="4443821" y="3045456"/>
                <a:ext cx="201752" cy="202179"/>
                <a:chOff x="5471892" y="3290059"/>
                <a:chExt cx="174300" cy="174654"/>
              </a:xfrm>
            </p:grpSpPr>
            <p:sp>
              <p:nvSpPr>
                <p:cNvPr id="714" name="Google Shape;714;p30"/>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0"/>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31"/>
          <p:cNvSpPr txBox="1">
            <a:spLocks noGrp="1"/>
          </p:cNvSpPr>
          <p:nvPr>
            <p:ph type="title"/>
          </p:nvPr>
        </p:nvSpPr>
        <p:spPr>
          <a:xfrm>
            <a:off x="720000" y="445025"/>
            <a:ext cx="6545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Healthcare AI Chatbot?</a:t>
            </a:r>
            <a:endParaRPr/>
          </a:p>
        </p:txBody>
      </p:sp>
      <p:sp>
        <p:nvSpPr>
          <p:cNvPr id="722" name="Google Shape;722;p31"/>
          <p:cNvSpPr txBox="1">
            <a:spLocks noGrp="1"/>
          </p:cNvSpPr>
          <p:nvPr>
            <p:ph type="body" idx="1"/>
          </p:nvPr>
        </p:nvSpPr>
        <p:spPr>
          <a:xfrm>
            <a:off x="720000" y="1367600"/>
            <a:ext cx="4244400" cy="29079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Symptom Input</a:t>
            </a:r>
            <a:r>
              <a:rPr lang="en" sz="1100">
                <a:solidFill>
                  <a:srgbClr val="000000"/>
                </a:solidFill>
                <a:latin typeface="Arial"/>
                <a:ea typeface="Arial"/>
                <a:cs typeface="Arial"/>
                <a:sym typeface="Arial"/>
              </a:rPr>
              <a:t>: Users input their symptoms or health concerns in everyday language.</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Natural Language Processing (NLP)</a:t>
            </a:r>
            <a:r>
              <a:rPr lang="en" sz="1100">
                <a:solidFill>
                  <a:srgbClr val="000000"/>
                </a:solidFill>
                <a:latin typeface="Arial"/>
                <a:ea typeface="Arial"/>
                <a:cs typeface="Arial"/>
                <a:sym typeface="Arial"/>
              </a:rPr>
              <a:t>: The chatbot processes the input through NLP techniques, understanding the user’s words and extracting relevant medical information.</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Response Generation</a:t>
            </a:r>
            <a:r>
              <a:rPr lang="en" sz="1100">
                <a:solidFill>
                  <a:srgbClr val="000000"/>
                </a:solidFill>
                <a:latin typeface="Arial"/>
                <a:ea typeface="Arial"/>
                <a:cs typeface="Arial"/>
                <a:sym typeface="Arial"/>
              </a:rPr>
              <a:t>: Based on the user's symptoms, the chatbot uses AI models to suggest possible diagnoses or guide the user on the next steps, such as visiting a healthcare professional.</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Medical Advice</a:t>
            </a:r>
            <a:r>
              <a:rPr lang="en" sz="1100">
                <a:solidFill>
                  <a:srgbClr val="000000"/>
                </a:solidFill>
                <a:latin typeface="Arial"/>
                <a:ea typeface="Arial"/>
                <a:cs typeface="Arial"/>
                <a:sym typeface="Arial"/>
              </a:rPr>
              <a:t>: While chatbots do not replace doctors, they can give users a general idea of what might be causing their symptoms and provide advice on whether immediate medical attention is needed.</a:t>
            </a:r>
            <a:endParaRPr sz="1100">
              <a:solidFill>
                <a:srgbClr val="000000"/>
              </a:solidFill>
              <a:latin typeface="Arial"/>
              <a:ea typeface="Arial"/>
              <a:cs typeface="Arial"/>
              <a:sym typeface="Arial"/>
            </a:endParaRPr>
          </a:p>
          <a:p>
            <a:pPr marL="0" lvl="0" indent="0" algn="l" rtl="0">
              <a:spcBef>
                <a:spcPts val="1200"/>
              </a:spcBef>
              <a:spcAft>
                <a:spcPts val="1000"/>
              </a:spcAft>
              <a:buNone/>
            </a:pPr>
            <a:endParaRPr/>
          </a:p>
        </p:txBody>
      </p:sp>
      <p:pic>
        <p:nvPicPr>
          <p:cNvPr id="723" name="Google Shape;723;p31"/>
          <p:cNvPicPr preferRelativeResize="0">
            <a:picLocks noGrp="1"/>
          </p:cNvPicPr>
          <p:nvPr>
            <p:ph type="pic" idx="2"/>
          </p:nvPr>
        </p:nvPicPr>
        <p:blipFill rotWithShape="1">
          <a:blip r:embed="rId3">
            <a:alphaModFix/>
          </a:blip>
          <a:srcRect t="10304" r="9288" b="1019"/>
          <a:stretch/>
        </p:blipFill>
        <p:spPr>
          <a:xfrm>
            <a:off x="5945700" y="1234550"/>
            <a:ext cx="2310000" cy="3382200"/>
          </a:xfrm>
          <a:prstGeom prst="roundRect">
            <a:avLst>
              <a:gd name="adj" fmla="val 4959"/>
            </a:avLst>
          </a:prstGeom>
        </p:spPr>
      </p:pic>
      <p:sp>
        <p:nvSpPr>
          <p:cNvPr id="724" name="Google Shape;724;p31"/>
          <p:cNvSpPr/>
          <p:nvPr/>
        </p:nvSpPr>
        <p:spPr>
          <a:xfrm>
            <a:off x="6184251" y="1454213"/>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5" name="Google Shape;725;p31"/>
          <p:cNvGrpSpPr/>
          <p:nvPr/>
        </p:nvGrpSpPr>
        <p:grpSpPr>
          <a:xfrm>
            <a:off x="5052391" y="3353673"/>
            <a:ext cx="724298" cy="1254832"/>
            <a:chOff x="4964391" y="3310748"/>
            <a:chExt cx="724298" cy="1254832"/>
          </a:xfrm>
        </p:grpSpPr>
        <p:grpSp>
          <p:nvGrpSpPr>
            <p:cNvPr id="726" name="Google Shape;726;p31"/>
            <p:cNvGrpSpPr/>
            <p:nvPr/>
          </p:nvGrpSpPr>
          <p:grpSpPr>
            <a:xfrm>
              <a:off x="4964391" y="3555024"/>
              <a:ext cx="480545" cy="481555"/>
              <a:chOff x="5471892" y="3290059"/>
              <a:chExt cx="174300" cy="174654"/>
            </a:xfrm>
          </p:grpSpPr>
          <p:sp>
            <p:nvSpPr>
              <p:cNvPr id="727" name="Google Shape;727;p31"/>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1"/>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1"/>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0" name="Google Shape;730;p31"/>
            <p:cNvGrpSpPr/>
            <p:nvPr/>
          </p:nvGrpSpPr>
          <p:grpSpPr>
            <a:xfrm>
              <a:off x="5444931" y="3310748"/>
              <a:ext cx="243759" cy="244271"/>
              <a:chOff x="5387588" y="3290059"/>
              <a:chExt cx="174300" cy="174654"/>
            </a:xfrm>
          </p:grpSpPr>
          <p:sp>
            <p:nvSpPr>
              <p:cNvPr id="731" name="Google Shape;731;p31"/>
              <p:cNvSpPr/>
              <p:nvPr/>
            </p:nvSpPr>
            <p:spPr>
              <a:xfrm>
                <a:off x="5387588"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1"/>
              <p:cNvSpPr/>
              <p:nvPr/>
            </p:nvSpPr>
            <p:spPr>
              <a:xfrm>
                <a:off x="5445049"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1"/>
              <p:cNvSpPr/>
              <p:nvPr/>
            </p:nvSpPr>
            <p:spPr>
              <a:xfrm>
                <a:off x="5438661"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4" name="Google Shape;734;p31"/>
            <p:cNvGrpSpPr/>
            <p:nvPr/>
          </p:nvGrpSpPr>
          <p:grpSpPr>
            <a:xfrm>
              <a:off x="5199207" y="4192222"/>
              <a:ext cx="372601" cy="373357"/>
              <a:chOff x="5439030" y="3290059"/>
              <a:chExt cx="174300" cy="174654"/>
            </a:xfrm>
          </p:grpSpPr>
          <p:sp>
            <p:nvSpPr>
              <p:cNvPr id="735" name="Google Shape;735;p31"/>
              <p:cNvSpPr/>
              <p:nvPr/>
            </p:nvSpPr>
            <p:spPr>
              <a:xfrm>
                <a:off x="5439030"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1"/>
              <p:cNvSpPr/>
              <p:nvPr/>
            </p:nvSpPr>
            <p:spPr>
              <a:xfrm>
                <a:off x="5496491"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1"/>
              <p:cNvSpPr/>
              <p:nvPr/>
            </p:nvSpPr>
            <p:spPr>
              <a:xfrm>
                <a:off x="5490103"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2"/>
          <p:cNvSpPr txBox="1">
            <a:spLocks noGrp="1"/>
          </p:cNvSpPr>
          <p:nvPr>
            <p:ph type="subTitle" idx="1"/>
          </p:nvPr>
        </p:nvSpPr>
        <p:spPr>
          <a:xfrm>
            <a:off x="1671175" y="1090975"/>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 in Healthcare</a:t>
            </a:r>
            <a:endParaRPr/>
          </a:p>
        </p:txBody>
      </p:sp>
      <p:sp>
        <p:nvSpPr>
          <p:cNvPr id="743" name="Google Shape;743;p32"/>
          <p:cNvSpPr txBox="1">
            <a:spLocks noGrp="1"/>
          </p:cNvSpPr>
          <p:nvPr>
            <p:ph type="subTitle" idx="5"/>
          </p:nvPr>
        </p:nvSpPr>
        <p:spPr>
          <a:xfrm>
            <a:off x="1671180" y="2362650"/>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Addressing Problems with AI Chatbots</a:t>
            </a:r>
            <a:endParaRPr/>
          </a:p>
        </p:txBody>
      </p:sp>
      <p:sp>
        <p:nvSpPr>
          <p:cNvPr id="744" name="Google Shape;744;p32"/>
          <p:cNvSpPr txBox="1">
            <a:spLocks noGrp="1"/>
          </p:cNvSpPr>
          <p:nvPr>
            <p:ph type="subTitle" idx="6"/>
          </p:nvPr>
        </p:nvSpPr>
        <p:spPr>
          <a:xfrm>
            <a:off x="1671175" y="3933500"/>
            <a:ext cx="4615500" cy="35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Bridging the Gap</a:t>
            </a:r>
            <a:endParaRPr/>
          </a:p>
        </p:txBody>
      </p:sp>
      <p:sp>
        <p:nvSpPr>
          <p:cNvPr id="745" name="Google Shape;74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need for AI in Healthcare</a:t>
            </a:r>
            <a:endParaRPr/>
          </a:p>
        </p:txBody>
      </p:sp>
      <p:sp>
        <p:nvSpPr>
          <p:cNvPr id="746" name="Google Shape;746;p32"/>
          <p:cNvSpPr txBox="1">
            <a:spLocks noGrp="1"/>
          </p:cNvSpPr>
          <p:nvPr>
            <p:ph type="subTitle" idx="2"/>
          </p:nvPr>
        </p:nvSpPr>
        <p:spPr>
          <a:xfrm>
            <a:off x="1671175" y="1428950"/>
            <a:ext cx="4615500" cy="6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000000"/>
                </a:solidFill>
                <a:latin typeface="Arial"/>
                <a:ea typeface="Arial"/>
                <a:cs typeface="Arial"/>
                <a:sym typeface="Arial"/>
              </a:rPr>
              <a:t>Limited Access to Medical Care</a:t>
            </a:r>
            <a:r>
              <a:rPr lang="en" sz="900">
                <a:solidFill>
                  <a:srgbClr val="000000"/>
                </a:solidFill>
                <a:latin typeface="Arial"/>
                <a:ea typeface="Arial"/>
                <a:cs typeface="Arial"/>
                <a:sym typeface="Arial"/>
              </a:rPr>
              <a:t>: Many individuals face barriers to accessing timely healthcare due to distance, cost, or availability of professionals.</a:t>
            </a:r>
            <a:endParaRPr sz="900">
              <a:solidFill>
                <a:srgbClr val="000000"/>
              </a:solidFill>
              <a:latin typeface="Arial"/>
              <a:ea typeface="Arial"/>
              <a:cs typeface="Arial"/>
              <a:sym typeface="Arial"/>
            </a:endParaRPr>
          </a:p>
          <a:p>
            <a:pPr marL="0" lvl="0" indent="0" algn="l" rtl="0">
              <a:spcBef>
                <a:spcPts val="0"/>
              </a:spcBef>
              <a:spcAft>
                <a:spcPts val="0"/>
              </a:spcAft>
              <a:buNone/>
            </a:pPr>
            <a:r>
              <a:rPr lang="en" sz="900" b="1">
                <a:solidFill>
                  <a:srgbClr val="000000"/>
                </a:solidFill>
                <a:latin typeface="Arial"/>
                <a:ea typeface="Arial"/>
                <a:cs typeface="Arial"/>
                <a:sym typeface="Arial"/>
              </a:rPr>
              <a:t>Overloaded Healthcare Systems</a:t>
            </a:r>
            <a:r>
              <a:rPr lang="en" sz="900">
                <a:solidFill>
                  <a:srgbClr val="000000"/>
                </a:solidFill>
                <a:latin typeface="Arial"/>
                <a:ea typeface="Arial"/>
                <a:cs typeface="Arial"/>
                <a:sym typeface="Arial"/>
              </a:rPr>
              <a:t>: Healthcare providers are often overwhelmed by the volume of patients, especially for non-critical cases.</a:t>
            </a:r>
            <a:endParaRPr sz="900">
              <a:solidFill>
                <a:srgbClr val="000000"/>
              </a:solidFill>
              <a:latin typeface="Arial"/>
              <a:ea typeface="Arial"/>
              <a:cs typeface="Arial"/>
              <a:sym typeface="Arial"/>
            </a:endParaRPr>
          </a:p>
          <a:p>
            <a:pPr marL="0" lvl="0" indent="0" algn="l" rtl="0">
              <a:spcBef>
                <a:spcPts val="0"/>
              </a:spcBef>
              <a:spcAft>
                <a:spcPts val="0"/>
              </a:spcAft>
              <a:buNone/>
            </a:pPr>
            <a:r>
              <a:rPr lang="en" sz="900" b="1">
                <a:solidFill>
                  <a:srgbClr val="000000"/>
                </a:solidFill>
                <a:latin typeface="Arial"/>
                <a:ea typeface="Arial"/>
                <a:cs typeface="Arial"/>
                <a:sym typeface="Arial"/>
              </a:rPr>
              <a:t>Delays in Diagnosis</a:t>
            </a:r>
            <a:r>
              <a:rPr lang="en" sz="900">
                <a:solidFill>
                  <a:srgbClr val="000000"/>
                </a:solidFill>
                <a:latin typeface="Arial"/>
                <a:ea typeface="Arial"/>
                <a:cs typeface="Arial"/>
                <a:sym typeface="Arial"/>
              </a:rPr>
              <a:t>: Delays in seeking medical advice can lead to worsened conditions, especially if early symptoms are ignored.</a:t>
            </a:r>
            <a:endParaRPr sz="900">
              <a:solidFill>
                <a:srgbClr val="000000"/>
              </a:solidFill>
              <a:latin typeface="Arial"/>
              <a:ea typeface="Arial"/>
              <a:cs typeface="Arial"/>
              <a:sym typeface="Arial"/>
            </a:endParaRPr>
          </a:p>
          <a:p>
            <a:pPr marL="0" lvl="0" indent="0" algn="l" rtl="0">
              <a:spcBef>
                <a:spcPts val="0"/>
              </a:spcBef>
              <a:spcAft>
                <a:spcPts val="0"/>
              </a:spcAft>
              <a:buNone/>
            </a:pPr>
            <a:endParaRPr sz="500"/>
          </a:p>
        </p:txBody>
      </p:sp>
      <p:sp>
        <p:nvSpPr>
          <p:cNvPr id="747" name="Google Shape;747;p32"/>
          <p:cNvSpPr txBox="1">
            <a:spLocks noGrp="1"/>
          </p:cNvSpPr>
          <p:nvPr>
            <p:ph type="subTitle" idx="3"/>
          </p:nvPr>
        </p:nvSpPr>
        <p:spPr>
          <a:xfrm>
            <a:off x="1671175" y="2721353"/>
            <a:ext cx="4615500" cy="6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000000"/>
                </a:solidFill>
                <a:latin typeface="Arial"/>
                <a:ea typeface="Arial"/>
                <a:cs typeface="Arial"/>
                <a:sym typeface="Arial"/>
              </a:rPr>
              <a:t>24/7 Symptom Analysis</a:t>
            </a:r>
            <a:r>
              <a:rPr lang="en" sz="900">
                <a:solidFill>
                  <a:srgbClr val="000000"/>
                </a:solidFill>
                <a:latin typeface="Arial"/>
                <a:ea typeface="Arial"/>
                <a:cs typeface="Arial"/>
                <a:sym typeface="Arial"/>
              </a:rPr>
              <a:t>: AI chatbots provide round-the-clock assistance, allowing users to check symptoms and receive advice without waiting for a healthcare professional.</a:t>
            </a:r>
            <a:endParaRPr sz="900">
              <a:solidFill>
                <a:srgbClr val="000000"/>
              </a:solidFill>
              <a:latin typeface="Arial"/>
              <a:ea typeface="Arial"/>
              <a:cs typeface="Arial"/>
              <a:sym typeface="Arial"/>
            </a:endParaRPr>
          </a:p>
          <a:p>
            <a:pPr marL="0" lvl="0" indent="0" algn="l" rtl="0">
              <a:spcBef>
                <a:spcPts val="0"/>
              </a:spcBef>
              <a:spcAft>
                <a:spcPts val="0"/>
              </a:spcAft>
              <a:buNone/>
            </a:pPr>
            <a:r>
              <a:rPr lang="en" sz="900" b="1">
                <a:solidFill>
                  <a:srgbClr val="000000"/>
                </a:solidFill>
                <a:latin typeface="Arial"/>
                <a:ea typeface="Arial"/>
                <a:cs typeface="Arial"/>
                <a:sym typeface="Arial"/>
              </a:rPr>
              <a:t>Reducing Healthcare Burden</a:t>
            </a:r>
            <a:r>
              <a:rPr lang="en" sz="900">
                <a:solidFill>
                  <a:srgbClr val="000000"/>
                </a:solidFill>
                <a:latin typeface="Arial"/>
                <a:ea typeface="Arial"/>
                <a:cs typeface="Arial"/>
                <a:sym typeface="Arial"/>
              </a:rPr>
              <a:t>: Chatbots can help reduce the number of patients visiting clinics for minor symptoms, allowing doctors to focus on urgent cases.</a:t>
            </a:r>
            <a:endParaRPr sz="900">
              <a:solidFill>
                <a:srgbClr val="000000"/>
              </a:solidFill>
              <a:latin typeface="Arial"/>
              <a:ea typeface="Arial"/>
              <a:cs typeface="Arial"/>
              <a:sym typeface="Arial"/>
            </a:endParaRPr>
          </a:p>
          <a:p>
            <a:pPr marL="0" lvl="0" indent="0" algn="l" rtl="0">
              <a:spcBef>
                <a:spcPts val="0"/>
              </a:spcBef>
              <a:spcAft>
                <a:spcPts val="0"/>
              </a:spcAft>
              <a:buNone/>
            </a:pPr>
            <a:r>
              <a:rPr lang="en" sz="900" b="1">
                <a:solidFill>
                  <a:srgbClr val="000000"/>
                </a:solidFill>
                <a:latin typeface="Arial"/>
                <a:ea typeface="Arial"/>
                <a:cs typeface="Arial"/>
                <a:sym typeface="Arial"/>
              </a:rPr>
              <a:t>Early Diagnosis and Action</a:t>
            </a:r>
            <a:r>
              <a:rPr lang="en" sz="900">
                <a:solidFill>
                  <a:srgbClr val="000000"/>
                </a:solidFill>
                <a:latin typeface="Arial"/>
                <a:ea typeface="Arial"/>
                <a:cs typeface="Arial"/>
                <a:sym typeface="Arial"/>
              </a:rPr>
              <a:t>: By offering diagnostic suggestions based on symptoms, chatbots encourage users to seek medical help when necessary, potentially preventing complications from undiagnosed conditions.</a:t>
            </a:r>
            <a:endParaRPr sz="900"/>
          </a:p>
        </p:txBody>
      </p:sp>
      <p:sp>
        <p:nvSpPr>
          <p:cNvPr id="748" name="Google Shape;748;p32"/>
          <p:cNvSpPr txBox="1">
            <a:spLocks noGrp="1"/>
          </p:cNvSpPr>
          <p:nvPr>
            <p:ph type="subTitle" idx="4"/>
          </p:nvPr>
        </p:nvSpPr>
        <p:spPr>
          <a:xfrm>
            <a:off x="1671175" y="4287675"/>
            <a:ext cx="46155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t>AI chatbots like the one developed in this project help bridge the gap between the need for healthcare and limited access, empowering users to make informed health decisions.</a:t>
            </a:r>
            <a:endParaRPr sz="900"/>
          </a:p>
        </p:txBody>
      </p:sp>
      <p:sp>
        <p:nvSpPr>
          <p:cNvPr id="749" name="Google Shape;749;p32"/>
          <p:cNvSpPr txBox="1">
            <a:spLocks noGrp="1"/>
          </p:cNvSpPr>
          <p:nvPr>
            <p:ph type="title" idx="4294967295"/>
          </p:nvPr>
        </p:nvSpPr>
        <p:spPr>
          <a:xfrm>
            <a:off x="748925" y="121633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750" name="Google Shape;750;p32"/>
          <p:cNvSpPr txBox="1">
            <a:spLocks noGrp="1"/>
          </p:cNvSpPr>
          <p:nvPr>
            <p:ph type="title" idx="4294967295"/>
          </p:nvPr>
        </p:nvSpPr>
        <p:spPr>
          <a:xfrm>
            <a:off x="748925" y="242574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751" name="Google Shape;751;p32"/>
          <p:cNvSpPr txBox="1">
            <a:spLocks noGrp="1"/>
          </p:cNvSpPr>
          <p:nvPr>
            <p:ph type="title" idx="4294967295"/>
          </p:nvPr>
        </p:nvSpPr>
        <p:spPr>
          <a:xfrm>
            <a:off x="799075" y="3933508"/>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grpSp>
        <p:nvGrpSpPr>
          <p:cNvPr id="752" name="Google Shape;752;p32"/>
          <p:cNvGrpSpPr/>
          <p:nvPr/>
        </p:nvGrpSpPr>
        <p:grpSpPr>
          <a:xfrm>
            <a:off x="6774006" y="1719388"/>
            <a:ext cx="1654854" cy="2546966"/>
            <a:chOff x="-2626734" y="1577166"/>
            <a:chExt cx="1108260" cy="1705710"/>
          </a:xfrm>
        </p:grpSpPr>
        <p:sp>
          <p:nvSpPr>
            <p:cNvPr id="753" name="Google Shape;753;p32"/>
            <p:cNvSpPr/>
            <p:nvPr/>
          </p:nvSpPr>
          <p:spPr>
            <a:xfrm>
              <a:off x="-2479900" y="2441376"/>
              <a:ext cx="841500" cy="841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54" name="Google Shape;754;p32"/>
            <p:cNvGrpSpPr/>
            <p:nvPr/>
          </p:nvGrpSpPr>
          <p:grpSpPr>
            <a:xfrm>
              <a:off x="-2626734" y="1577166"/>
              <a:ext cx="1108260" cy="1631632"/>
              <a:chOff x="-2613198" y="1538012"/>
              <a:chExt cx="1108260" cy="1631632"/>
            </a:xfrm>
          </p:grpSpPr>
          <p:sp>
            <p:nvSpPr>
              <p:cNvPr id="755" name="Google Shape;755;p32"/>
              <p:cNvSpPr/>
              <p:nvPr/>
            </p:nvSpPr>
            <p:spPr>
              <a:xfrm>
                <a:off x="-2400038" y="2472972"/>
                <a:ext cx="698400" cy="6966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2"/>
              <p:cNvSpPr/>
              <p:nvPr/>
            </p:nvSpPr>
            <p:spPr>
              <a:xfrm>
                <a:off x="-2588936" y="2378523"/>
                <a:ext cx="408125" cy="559763"/>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p:cNvSpPr/>
              <p:nvPr/>
            </p:nvSpPr>
            <p:spPr>
              <a:xfrm>
                <a:off x="-2517016" y="2362060"/>
                <a:ext cx="90117" cy="67588"/>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2"/>
              <p:cNvSpPr/>
              <p:nvPr/>
            </p:nvSpPr>
            <p:spPr>
              <a:xfrm>
                <a:off x="-2527414" y="2232950"/>
                <a:ext cx="182833" cy="169835"/>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2566407" y="2453909"/>
                <a:ext cx="112646" cy="55456"/>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595002" y="2536227"/>
                <a:ext cx="114379" cy="46791"/>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613198" y="2628077"/>
                <a:ext cx="116979" cy="25129"/>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2608866" y="2708662"/>
                <a:ext cx="116112" cy="36393"/>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570739" y="2764119"/>
                <a:ext cx="103114" cy="79718"/>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494487" y="2804844"/>
                <a:ext cx="71920" cy="106581"/>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p:cNvSpPr/>
              <p:nvPr/>
            </p:nvSpPr>
            <p:spPr>
              <a:xfrm>
                <a:off x="-2400038" y="2829106"/>
                <a:ext cx="40726" cy="116979"/>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2"/>
              <p:cNvSpPr/>
              <p:nvPr/>
            </p:nvSpPr>
            <p:spPr>
              <a:xfrm>
                <a:off x="-2308189" y="2841238"/>
                <a:ext cx="20796" cy="116979"/>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2"/>
              <p:cNvSpPr/>
              <p:nvPr/>
            </p:nvSpPr>
            <p:spPr>
              <a:xfrm>
                <a:off x="-2273528" y="2816975"/>
                <a:ext cx="86651" cy="17676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2"/>
              <p:cNvSpPr/>
              <p:nvPr/>
            </p:nvSpPr>
            <p:spPr>
              <a:xfrm>
                <a:off x="-1926926" y="2845570"/>
                <a:ext cx="213160" cy="148173"/>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2"/>
              <p:cNvSpPr/>
              <p:nvPr/>
            </p:nvSpPr>
            <p:spPr>
              <a:xfrm>
                <a:off x="-1790018" y="2886296"/>
                <a:ext cx="49391" cy="74520"/>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2"/>
              <p:cNvSpPr/>
              <p:nvPr/>
            </p:nvSpPr>
            <p:spPr>
              <a:xfrm>
                <a:off x="-1900064" y="2816975"/>
                <a:ext cx="87517" cy="17676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2"/>
              <p:cNvSpPr/>
              <p:nvPr/>
            </p:nvSpPr>
            <p:spPr>
              <a:xfrm>
                <a:off x="-2236268" y="2751121"/>
                <a:ext cx="384728" cy="41852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2"/>
              <p:cNvSpPr/>
              <p:nvPr/>
            </p:nvSpPr>
            <p:spPr>
              <a:xfrm>
                <a:off x="-2119290" y="2941752"/>
                <a:ext cx="136908" cy="227891"/>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2"/>
              <p:cNvSpPr/>
              <p:nvPr/>
            </p:nvSpPr>
            <p:spPr>
              <a:xfrm>
                <a:off x="-2129688" y="2765852"/>
                <a:ext cx="159600" cy="69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2"/>
              <p:cNvSpPr/>
              <p:nvPr/>
            </p:nvSpPr>
            <p:spPr>
              <a:xfrm>
                <a:off x="-2090695" y="2677468"/>
                <a:ext cx="81451" cy="143840"/>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2"/>
              <p:cNvSpPr/>
              <p:nvPr/>
            </p:nvSpPr>
            <p:spPr>
              <a:xfrm>
                <a:off x="-2252732" y="2304003"/>
                <a:ext cx="403800" cy="404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2"/>
              <p:cNvSpPr/>
              <p:nvPr/>
            </p:nvSpPr>
            <p:spPr>
              <a:xfrm>
                <a:off x="-2173014" y="2576953"/>
                <a:ext cx="243488" cy="73653"/>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2"/>
              <p:cNvSpPr/>
              <p:nvPr/>
            </p:nvSpPr>
            <p:spPr>
              <a:xfrm>
                <a:off x="-2191210" y="2435712"/>
                <a:ext cx="280748" cy="96183"/>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2"/>
              <p:cNvSpPr/>
              <p:nvPr/>
            </p:nvSpPr>
            <p:spPr>
              <a:xfrm>
                <a:off x="-2140086" y="2464307"/>
                <a:ext cx="37260" cy="4332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2"/>
              <p:cNvSpPr/>
              <p:nvPr/>
            </p:nvSpPr>
            <p:spPr>
              <a:xfrm>
                <a:off x="-1994514" y="2464307"/>
                <a:ext cx="34660" cy="4332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2"/>
              <p:cNvSpPr/>
              <p:nvPr/>
            </p:nvSpPr>
            <p:spPr>
              <a:xfrm>
                <a:off x="-2270929" y="2435712"/>
                <a:ext cx="38993" cy="123044"/>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2"/>
              <p:cNvSpPr/>
              <p:nvPr/>
            </p:nvSpPr>
            <p:spPr>
              <a:xfrm>
                <a:off x="-2330718" y="2486837"/>
                <a:ext cx="76200" cy="14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2"/>
              <p:cNvSpPr/>
              <p:nvPr/>
            </p:nvSpPr>
            <p:spPr>
              <a:xfrm>
                <a:off x="-2344582" y="2479038"/>
                <a:ext cx="321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2"/>
              <p:cNvSpPr/>
              <p:nvPr/>
            </p:nvSpPr>
            <p:spPr>
              <a:xfrm>
                <a:off x="-2105426" y="2304003"/>
                <a:ext cx="110913" cy="8838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2"/>
              <p:cNvSpPr/>
              <p:nvPr/>
            </p:nvSpPr>
            <p:spPr>
              <a:xfrm>
                <a:off x="-2057768" y="2232950"/>
                <a:ext cx="14100" cy="73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2"/>
              <p:cNvSpPr/>
              <p:nvPr/>
            </p:nvSpPr>
            <p:spPr>
              <a:xfrm>
                <a:off x="-2072499" y="2210421"/>
                <a:ext cx="45000" cy="46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2"/>
              <p:cNvSpPr/>
              <p:nvPr/>
            </p:nvSpPr>
            <p:spPr>
              <a:xfrm>
                <a:off x="-1868004" y="2435712"/>
                <a:ext cx="37260" cy="123044"/>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2"/>
              <p:cNvSpPr/>
              <p:nvPr/>
            </p:nvSpPr>
            <p:spPr>
              <a:xfrm>
                <a:off x="-1847208" y="2488570"/>
                <a:ext cx="76200" cy="12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2"/>
              <p:cNvSpPr/>
              <p:nvPr/>
            </p:nvSpPr>
            <p:spPr>
              <a:xfrm>
                <a:off x="-1790018" y="2479038"/>
                <a:ext cx="327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2"/>
              <p:cNvSpPr/>
              <p:nvPr/>
            </p:nvSpPr>
            <p:spPr>
              <a:xfrm>
                <a:off x="-2602800" y="1538012"/>
                <a:ext cx="1097862" cy="612621"/>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90" name="Google Shape;790;p32"/>
              <p:cNvGrpSpPr/>
              <p:nvPr/>
            </p:nvGrpSpPr>
            <p:grpSpPr>
              <a:xfrm>
                <a:off x="-2459778" y="1663641"/>
                <a:ext cx="811825" cy="199548"/>
                <a:chOff x="572168" y="935960"/>
                <a:chExt cx="669215" cy="164495"/>
              </a:xfrm>
            </p:grpSpPr>
            <p:sp>
              <p:nvSpPr>
                <p:cNvPr id="791" name="Google Shape;791;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3"/>
          <p:cNvSpPr txBox="1">
            <a:spLocks noGrp="1"/>
          </p:cNvSpPr>
          <p:nvPr>
            <p:ph type="subTitle" idx="7"/>
          </p:nvPr>
        </p:nvSpPr>
        <p:spPr>
          <a:xfrm>
            <a:off x="721125" y="1455800"/>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Purpose</a:t>
            </a:r>
            <a:endParaRPr/>
          </a:p>
        </p:txBody>
      </p:sp>
      <p:sp>
        <p:nvSpPr>
          <p:cNvPr id="799" name="Google Shape;799;p33"/>
          <p:cNvSpPr txBox="1">
            <a:spLocks noGrp="1"/>
          </p:cNvSpPr>
          <p:nvPr>
            <p:ph type="subTitle" idx="8"/>
          </p:nvPr>
        </p:nvSpPr>
        <p:spPr>
          <a:xfrm>
            <a:off x="3342148" y="1455800"/>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Target Audience</a:t>
            </a:r>
            <a:endParaRPr/>
          </a:p>
        </p:txBody>
      </p:sp>
      <p:sp>
        <p:nvSpPr>
          <p:cNvPr id="800" name="Google Shape;800;p33"/>
          <p:cNvSpPr txBox="1">
            <a:spLocks noGrp="1"/>
          </p:cNvSpPr>
          <p:nvPr>
            <p:ph type="subTitle" idx="9"/>
          </p:nvPr>
        </p:nvSpPr>
        <p:spPr>
          <a:xfrm>
            <a:off x="5963170" y="1455800"/>
            <a:ext cx="24597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Features</a:t>
            </a:r>
            <a:endParaRPr/>
          </a:p>
        </p:txBody>
      </p:sp>
      <p:sp>
        <p:nvSpPr>
          <p:cNvPr id="801" name="Google Shape;80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a:t>
            </a:r>
            <a:endParaRPr/>
          </a:p>
        </p:txBody>
      </p:sp>
      <p:sp>
        <p:nvSpPr>
          <p:cNvPr id="802" name="Google Shape;802;p33"/>
          <p:cNvSpPr txBox="1">
            <a:spLocks noGrp="1"/>
          </p:cNvSpPr>
          <p:nvPr>
            <p:ph type="subTitle" idx="1"/>
          </p:nvPr>
        </p:nvSpPr>
        <p:spPr>
          <a:xfrm>
            <a:off x="721125" y="1872475"/>
            <a:ext cx="2069400" cy="29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00"/>
                </a:solidFill>
                <a:latin typeface="Arial"/>
                <a:ea typeface="Arial"/>
                <a:cs typeface="Arial"/>
                <a:sym typeface="Arial"/>
              </a:rPr>
              <a:t>The primary goal of the healthcare AI chatbot is to provide users with </a:t>
            </a:r>
            <a:r>
              <a:rPr lang="en" sz="1000" b="1">
                <a:solidFill>
                  <a:srgbClr val="000000"/>
                </a:solidFill>
                <a:latin typeface="Arial"/>
                <a:ea typeface="Arial"/>
                <a:cs typeface="Arial"/>
                <a:sym typeface="Arial"/>
              </a:rPr>
              <a:t>diagnostic suggestions</a:t>
            </a:r>
            <a:r>
              <a:rPr lang="en" sz="1000">
                <a:solidFill>
                  <a:srgbClr val="000000"/>
                </a:solidFill>
                <a:latin typeface="Arial"/>
                <a:ea typeface="Arial"/>
                <a:cs typeface="Arial"/>
                <a:sym typeface="Arial"/>
              </a:rPr>
              <a:t> based on their symptoms. By analyzing user inputs through advanced AI models, the chatbot can generate potential diagnoses and offer initial medical advice. This helps users understand their health conditions and determine whether they need to seek professional healthcare services</a:t>
            </a:r>
            <a:r>
              <a:rPr lang="en" sz="1100">
                <a:solidFill>
                  <a:srgbClr val="000000"/>
                </a:solidFill>
                <a:latin typeface="Arial"/>
                <a:ea typeface="Arial"/>
                <a:cs typeface="Arial"/>
                <a:sym typeface="Arial"/>
              </a:rPr>
              <a:t>.</a:t>
            </a:r>
            <a:endParaRPr/>
          </a:p>
        </p:txBody>
      </p:sp>
      <p:sp>
        <p:nvSpPr>
          <p:cNvPr id="803" name="Google Shape;803;p33"/>
          <p:cNvSpPr txBox="1">
            <a:spLocks noGrp="1"/>
          </p:cNvSpPr>
          <p:nvPr>
            <p:ph type="subTitle" idx="2"/>
          </p:nvPr>
        </p:nvSpPr>
        <p:spPr>
          <a:xfrm>
            <a:off x="3342150" y="1872475"/>
            <a:ext cx="1930500" cy="28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00"/>
                </a:solidFill>
                <a:latin typeface="Arial"/>
                <a:ea typeface="Arial"/>
                <a:cs typeface="Arial"/>
                <a:sym typeface="Arial"/>
              </a:rPr>
              <a:t>The chatbot is designed for </a:t>
            </a:r>
            <a:r>
              <a:rPr lang="en" sz="1000" b="1">
                <a:solidFill>
                  <a:srgbClr val="000000"/>
                </a:solidFill>
                <a:latin typeface="Arial"/>
                <a:ea typeface="Arial"/>
                <a:cs typeface="Arial"/>
                <a:sym typeface="Arial"/>
              </a:rPr>
              <a:t>patients seeking a preliminary diagnosis</a:t>
            </a:r>
            <a:r>
              <a:rPr lang="en" sz="1000">
                <a:solidFill>
                  <a:srgbClr val="000000"/>
                </a:solidFill>
                <a:latin typeface="Arial"/>
                <a:ea typeface="Arial"/>
                <a:cs typeface="Arial"/>
                <a:sym typeface="Arial"/>
              </a:rPr>
              <a:t> or medical advice. It is particularly beneficial for individuals who may not have immediate access to healthcare professionals or who want a quick assessment of their symptoms before deciding on further action.</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 sz="1000">
                <a:solidFill>
                  <a:srgbClr val="000000"/>
                </a:solidFill>
                <a:latin typeface="Arial"/>
                <a:ea typeface="Arial"/>
                <a:cs typeface="Arial"/>
                <a:sym typeface="Arial"/>
              </a:rPr>
              <a:t>The chatbot also caters to users who prefer </a:t>
            </a:r>
            <a:r>
              <a:rPr lang="en" sz="1000" b="1">
                <a:solidFill>
                  <a:srgbClr val="000000"/>
                </a:solidFill>
                <a:latin typeface="Arial"/>
                <a:ea typeface="Arial"/>
                <a:cs typeface="Arial"/>
                <a:sym typeface="Arial"/>
              </a:rPr>
              <a:t>24/7 access</a:t>
            </a:r>
            <a:r>
              <a:rPr lang="en" sz="1000">
                <a:solidFill>
                  <a:srgbClr val="000000"/>
                </a:solidFill>
                <a:latin typeface="Arial"/>
                <a:ea typeface="Arial"/>
                <a:cs typeface="Arial"/>
                <a:sym typeface="Arial"/>
              </a:rPr>
              <a:t> to health information, ensuring they can get assistance at any time.</a:t>
            </a:r>
            <a:endParaRPr sz="100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804" name="Google Shape;804;p33"/>
          <p:cNvSpPr txBox="1">
            <a:spLocks noGrp="1"/>
          </p:cNvSpPr>
          <p:nvPr>
            <p:ph type="subTitle" idx="3"/>
          </p:nvPr>
        </p:nvSpPr>
        <p:spPr>
          <a:xfrm>
            <a:off x="5801250" y="1872475"/>
            <a:ext cx="2780700" cy="29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rgbClr val="000000"/>
                </a:solidFill>
                <a:latin typeface="Arial"/>
                <a:ea typeface="Arial"/>
                <a:cs typeface="Arial"/>
                <a:sym typeface="Arial"/>
              </a:rPr>
              <a:t>NLP-Based Interaction</a:t>
            </a:r>
            <a:r>
              <a:rPr lang="en" sz="1000">
                <a:solidFill>
                  <a:srgbClr val="000000"/>
                </a:solidFill>
                <a:latin typeface="Arial"/>
                <a:ea typeface="Arial"/>
                <a:cs typeface="Arial"/>
                <a:sym typeface="Arial"/>
              </a:rPr>
              <a:t>: The chatbot uses </a:t>
            </a:r>
            <a:r>
              <a:rPr lang="en" sz="1000" b="1">
                <a:solidFill>
                  <a:srgbClr val="000000"/>
                </a:solidFill>
                <a:latin typeface="Arial"/>
                <a:ea typeface="Arial"/>
                <a:cs typeface="Arial"/>
                <a:sym typeface="Arial"/>
              </a:rPr>
              <a:t>Natural Language Processing (NLP)</a:t>
            </a:r>
            <a:r>
              <a:rPr lang="en" sz="1000">
                <a:solidFill>
                  <a:srgbClr val="000000"/>
                </a:solidFill>
                <a:latin typeface="Arial"/>
                <a:ea typeface="Arial"/>
                <a:cs typeface="Arial"/>
                <a:sym typeface="Arial"/>
              </a:rPr>
              <a:t> to understand and analyze user input, ensuring that the interaction feels conversational and intuitive.</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 sz="1000" b="1">
                <a:solidFill>
                  <a:srgbClr val="000000"/>
                </a:solidFill>
                <a:latin typeface="Arial"/>
                <a:ea typeface="Arial"/>
                <a:cs typeface="Arial"/>
                <a:sym typeface="Arial"/>
              </a:rPr>
              <a:t>Quick and Personalized Responses</a:t>
            </a:r>
            <a:r>
              <a:rPr lang="en" sz="1000">
                <a:solidFill>
                  <a:srgbClr val="000000"/>
                </a:solidFill>
                <a:latin typeface="Arial"/>
                <a:ea typeface="Arial"/>
                <a:cs typeface="Arial"/>
                <a:sym typeface="Arial"/>
              </a:rPr>
              <a:t>: The chatbot provides fast responses based on the symptoms entered, offering </a:t>
            </a:r>
            <a:r>
              <a:rPr lang="en" sz="1000" b="1">
                <a:solidFill>
                  <a:srgbClr val="000000"/>
                </a:solidFill>
                <a:latin typeface="Arial"/>
                <a:ea typeface="Arial"/>
                <a:cs typeface="Arial"/>
                <a:sym typeface="Arial"/>
              </a:rPr>
              <a:t>tailored diagnostic suggestions</a:t>
            </a:r>
            <a:r>
              <a:rPr lang="en" sz="1000">
                <a:solidFill>
                  <a:srgbClr val="000000"/>
                </a:solidFill>
                <a:latin typeface="Arial"/>
                <a:ea typeface="Arial"/>
                <a:cs typeface="Arial"/>
                <a:sym typeface="Arial"/>
              </a:rPr>
              <a:t> to each user.</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 sz="1000" b="1">
                <a:solidFill>
                  <a:srgbClr val="000000"/>
                </a:solidFill>
                <a:latin typeface="Arial"/>
                <a:ea typeface="Arial"/>
                <a:cs typeface="Arial"/>
                <a:sym typeface="Arial"/>
              </a:rPr>
              <a:t>Medical Terminology Understanding</a:t>
            </a:r>
            <a:r>
              <a:rPr lang="en" sz="1000">
                <a:solidFill>
                  <a:srgbClr val="000000"/>
                </a:solidFill>
                <a:latin typeface="Arial"/>
                <a:ea typeface="Arial"/>
                <a:cs typeface="Arial"/>
                <a:sym typeface="Arial"/>
              </a:rPr>
              <a:t>: With the integration of </a:t>
            </a:r>
            <a:r>
              <a:rPr lang="en" sz="1000" b="1">
                <a:solidFill>
                  <a:srgbClr val="000000"/>
                </a:solidFill>
                <a:latin typeface="Arial"/>
                <a:ea typeface="Arial"/>
                <a:cs typeface="Arial"/>
                <a:sym typeface="Arial"/>
              </a:rPr>
              <a:t>BioBERT</a:t>
            </a:r>
            <a:r>
              <a:rPr lang="en" sz="1000">
                <a:solidFill>
                  <a:srgbClr val="000000"/>
                </a:solidFill>
                <a:latin typeface="Arial"/>
                <a:ea typeface="Arial"/>
                <a:cs typeface="Arial"/>
                <a:sym typeface="Arial"/>
              </a:rPr>
              <a:t>, the chatbot understands complex medical terminology and can provide contextually relevant responses.</a:t>
            </a:r>
            <a:endParaRPr sz="1000">
              <a:solidFill>
                <a:srgbClr val="000000"/>
              </a:solidFill>
              <a:latin typeface="Arial"/>
              <a:ea typeface="Arial"/>
              <a:cs typeface="Arial"/>
              <a:sym typeface="Arial"/>
            </a:endParaRPr>
          </a:p>
          <a:p>
            <a:pPr marL="0" lvl="0" indent="0" algn="l" rtl="0">
              <a:spcBef>
                <a:spcPts val="0"/>
              </a:spcBef>
              <a:spcAft>
                <a:spcPts val="0"/>
              </a:spcAft>
              <a:buNone/>
            </a:pPr>
            <a:r>
              <a:rPr lang="en" sz="1000" b="1">
                <a:solidFill>
                  <a:srgbClr val="000000"/>
                </a:solidFill>
                <a:latin typeface="Arial"/>
                <a:ea typeface="Arial"/>
                <a:cs typeface="Arial"/>
                <a:sym typeface="Arial"/>
              </a:rPr>
              <a:t>Symptom-Driven Diagnostics</a:t>
            </a:r>
            <a:r>
              <a:rPr lang="en" sz="1000">
                <a:solidFill>
                  <a:srgbClr val="000000"/>
                </a:solidFill>
                <a:latin typeface="Arial"/>
                <a:ea typeface="Arial"/>
                <a:cs typeface="Arial"/>
                <a:sym typeface="Arial"/>
              </a:rPr>
              <a:t>: The chatbot leverages </a:t>
            </a:r>
            <a:r>
              <a:rPr lang="en" sz="1000" b="1">
                <a:solidFill>
                  <a:srgbClr val="000000"/>
                </a:solidFill>
                <a:latin typeface="Arial"/>
                <a:ea typeface="Arial"/>
                <a:cs typeface="Arial"/>
                <a:sym typeface="Arial"/>
              </a:rPr>
              <a:t>machine learning</a:t>
            </a:r>
            <a:r>
              <a:rPr lang="en" sz="1000">
                <a:solidFill>
                  <a:srgbClr val="000000"/>
                </a:solidFill>
                <a:latin typeface="Arial"/>
                <a:ea typeface="Arial"/>
                <a:cs typeface="Arial"/>
                <a:sym typeface="Arial"/>
              </a:rPr>
              <a:t> models like </a:t>
            </a:r>
            <a:r>
              <a:rPr lang="en" sz="1000" b="1">
                <a:solidFill>
                  <a:srgbClr val="000000"/>
                </a:solidFill>
                <a:latin typeface="Arial"/>
                <a:ea typeface="Arial"/>
                <a:cs typeface="Arial"/>
                <a:sym typeface="Arial"/>
              </a:rPr>
              <a:t>GPT-2</a:t>
            </a:r>
            <a:r>
              <a:rPr lang="en" sz="1000">
                <a:solidFill>
                  <a:srgbClr val="000000"/>
                </a:solidFill>
                <a:latin typeface="Arial"/>
                <a:ea typeface="Arial"/>
                <a:cs typeface="Arial"/>
                <a:sym typeface="Arial"/>
              </a:rPr>
              <a:t> to generate accurate diagnostic recommendations based on symptom patterns.</a:t>
            </a:r>
            <a:endParaRPr sz="1000">
              <a:solidFill>
                <a:srgbClr val="000000"/>
              </a:solidFill>
              <a:latin typeface="Arial"/>
              <a:ea typeface="Arial"/>
              <a:cs typeface="Arial"/>
              <a:sym typeface="Arial"/>
            </a:endParaRPr>
          </a:p>
          <a:p>
            <a:pPr marL="0" lvl="0" indent="0" algn="l" rtl="0">
              <a:spcBef>
                <a:spcPts val="0"/>
              </a:spcBef>
              <a:spcAft>
                <a:spcPts val="0"/>
              </a:spcAft>
              <a:buNone/>
            </a:pPr>
            <a:endParaRPr/>
          </a:p>
        </p:txBody>
      </p:sp>
      <p:grpSp>
        <p:nvGrpSpPr>
          <p:cNvPr id="805" name="Google Shape;805;p33"/>
          <p:cNvGrpSpPr/>
          <p:nvPr/>
        </p:nvGrpSpPr>
        <p:grpSpPr>
          <a:xfrm>
            <a:off x="7668084" y="893582"/>
            <a:ext cx="1075735" cy="521595"/>
            <a:chOff x="8077891" y="1365331"/>
            <a:chExt cx="983484" cy="476865"/>
          </a:xfrm>
        </p:grpSpPr>
        <p:sp>
          <p:nvSpPr>
            <p:cNvPr id="806" name="Google Shape;806;p33"/>
            <p:cNvSpPr/>
            <p:nvPr/>
          </p:nvSpPr>
          <p:spPr>
            <a:xfrm>
              <a:off x="8077891" y="1480861"/>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3"/>
            <p:cNvSpPr/>
            <p:nvPr/>
          </p:nvSpPr>
          <p:spPr>
            <a:xfrm>
              <a:off x="8797573" y="1413274"/>
              <a:ext cx="47700" cy="477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3"/>
            <p:cNvSpPr/>
            <p:nvPr/>
          </p:nvSpPr>
          <p:spPr>
            <a:xfrm>
              <a:off x="8334377" y="1612570"/>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3"/>
            <p:cNvSpPr/>
            <p:nvPr/>
          </p:nvSpPr>
          <p:spPr>
            <a:xfrm>
              <a:off x="8334377" y="1674093"/>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3"/>
            <p:cNvSpPr/>
            <p:nvPr/>
          </p:nvSpPr>
          <p:spPr>
            <a:xfrm>
              <a:off x="8334377" y="1735614"/>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1" name="Google Shape;811;p33"/>
            <p:cNvGrpSpPr/>
            <p:nvPr/>
          </p:nvGrpSpPr>
          <p:grpSpPr>
            <a:xfrm>
              <a:off x="8721046" y="1365331"/>
              <a:ext cx="201752" cy="202179"/>
              <a:chOff x="5471892" y="3290059"/>
              <a:chExt cx="174300" cy="174654"/>
            </a:xfrm>
          </p:grpSpPr>
          <p:sp>
            <p:nvSpPr>
              <p:cNvPr id="812" name="Google Shape;812;p3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3"/>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Flowchart</a:t>
            </a:r>
            <a:endParaRPr/>
          </a:p>
        </p:txBody>
      </p:sp>
      <p:grpSp>
        <p:nvGrpSpPr>
          <p:cNvPr id="820" name="Google Shape;820;p34"/>
          <p:cNvGrpSpPr/>
          <p:nvPr/>
        </p:nvGrpSpPr>
        <p:grpSpPr>
          <a:xfrm>
            <a:off x="1590733" y="1237062"/>
            <a:ext cx="6039916" cy="3667893"/>
            <a:chOff x="2183288" y="3555572"/>
            <a:chExt cx="1136241" cy="835873"/>
          </a:xfrm>
        </p:grpSpPr>
        <p:sp>
          <p:nvSpPr>
            <p:cNvPr id="821" name="Google Shape;821;p34"/>
            <p:cNvSpPr/>
            <p:nvPr/>
          </p:nvSpPr>
          <p:spPr>
            <a:xfrm>
              <a:off x="2673740"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34"/>
            <p:cNvGrpSpPr/>
            <p:nvPr/>
          </p:nvGrpSpPr>
          <p:grpSpPr>
            <a:xfrm>
              <a:off x="2205895" y="3637269"/>
              <a:ext cx="1089848" cy="724993"/>
              <a:chOff x="2205895" y="3637269"/>
              <a:chExt cx="1089848" cy="724993"/>
            </a:xfrm>
          </p:grpSpPr>
          <p:sp>
            <p:nvSpPr>
              <p:cNvPr id="823" name="Google Shape;823;p34"/>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4"/>
            <p:cNvSpPr/>
            <p:nvPr/>
          </p:nvSpPr>
          <p:spPr>
            <a:xfrm rot="5400000">
              <a:off x="2852961" y="361277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0" name="Google Shape;830;p34"/>
            <p:cNvCxnSpPr/>
            <p:nvPr/>
          </p:nvCxnSpPr>
          <p:spPr>
            <a:xfrm>
              <a:off x="2887992" y="3555572"/>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831" name="Google Shape;831;p34"/>
            <p:cNvGrpSpPr/>
            <p:nvPr/>
          </p:nvGrpSpPr>
          <p:grpSpPr>
            <a:xfrm>
              <a:off x="3173850" y="3779426"/>
              <a:ext cx="145679" cy="70048"/>
              <a:chOff x="3173850" y="3779426"/>
              <a:chExt cx="145679" cy="70048"/>
            </a:xfrm>
          </p:grpSpPr>
          <p:cxnSp>
            <p:nvCxnSpPr>
              <p:cNvPr id="832" name="Google Shape;832;p34"/>
              <p:cNvCxnSpPr/>
              <p:nvPr/>
            </p:nvCxnSpPr>
            <p:spPr>
              <a:xfrm rot="10800000">
                <a:off x="3173850" y="3817250"/>
                <a:ext cx="94500" cy="0"/>
              </a:xfrm>
              <a:prstGeom prst="straightConnector1">
                <a:avLst/>
              </a:prstGeom>
              <a:noFill/>
              <a:ln w="9525" cap="flat" cmpd="sng">
                <a:solidFill>
                  <a:srgbClr val="BAC8D3"/>
                </a:solidFill>
                <a:prstDash val="solid"/>
                <a:round/>
                <a:headEnd type="none" w="med" len="med"/>
                <a:tailEnd type="diamond" w="med" len="med"/>
              </a:ln>
            </p:spPr>
          </p:cxnSp>
          <p:sp>
            <p:nvSpPr>
              <p:cNvPr id="833" name="Google Shape;833;p34"/>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4"/>
            <p:cNvGrpSpPr/>
            <p:nvPr/>
          </p:nvGrpSpPr>
          <p:grpSpPr>
            <a:xfrm>
              <a:off x="2183288" y="4139483"/>
              <a:ext cx="145133" cy="70048"/>
              <a:chOff x="2183288" y="4139483"/>
              <a:chExt cx="145133" cy="70048"/>
            </a:xfrm>
          </p:grpSpPr>
          <p:cxnSp>
            <p:nvCxnSpPr>
              <p:cNvPr id="835" name="Google Shape;835;p34"/>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med" len="med"/>
              </a:ln>
            </p:spPr>
          </p:cxnSp>
          <p:sp>
            <p:nvSpPr>
              <p:cNvPr id="836" name="Google Shape;836;p34"/>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34"/>
            <p:cNvSpPr/>
            <p:nvPr/>
          </p:nvSpPr>
          <p:spPr>
            <a:xfrm rot="5400000">
              <a:off x="2420934" y="3967554"/>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8" name="Google Shape;838;p34"/>
            <p:cNvCxnSpPr/>
            <p:nvPr/>
          </p:nvCxnSpPr>
          <p:spPr>
            <a:xfrm>
              <a:off x="2455973" y="3911736"/>
              <a:ext cx="0" cy="52500"/>
            </a:xfrm>
            <a:prstGeom prst="straightConnector1">
              <a:avLst/>
            </a:prstGeom>
            <a:noFill/>
            <a:ln w="9525" cap="flat" cmpd="sng">
              <a:solidFill>
                <a:srgbClr val="BAC8D3"/>
              </a:solidFill>
              <a:prstDash val="solid"/>
              <a:round/>
              <a:headEnd type="diamond" w="med" len="med"/>
              <a:tailEnd type="none" w="med" len="med"/>
            </a:ln>
          </p:spPr>
        </p:cxnSp>
        <p:grpSp>
          <p:nvGrpSpPr>
            <p:cNvPr id="839" name="Google Shape;839;p34"/>
            <p:cNvGrpSpPr/>
            <p:nvPr/>
          </p:nvGrpSpPr>
          <p:grpSpPr>
            <a:xfrm>
              <a:off x="2943836" y="4268886"/>
              <a:ext cx="60717" cy="122559"/>
              <a:chOff x="2943836" y="4268886"/>
              <a:chExt cx="60717" cy="122559"/>
            </a:xfrm>
          </p:grpSpPr>
          <p:sp>
            <p:nvSpPr>
              <p:cNvPr id="840" name="Google Shape;840;p34"/>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1" name="Google Shape;841;p34"/>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med" len="med"/>
              </a:ln>
            </p:spPr>
          </p:cxnSp>
        </p:grpSp>
      </p:grpSp>
      <p:sp>
        <p:nvSpPr>
          <p:cNvPr id="842" name="Google Shape;842;p34"/>
          <p:cNvSpPr txBox="1"/>
          <p:nvPr/>
        </p:nvSpPr>
        <p:spPr>
          <a:xfrm>
            <a:off x="4455825" y="867750"/>
            <a:ext cx="1707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latin typeface="Lato"/>
                <a:ea typeface="Lato"/>
                <a:cs typeface="Lato"/>
                <a:sym typeface="Lato"/>
              </a:rPr>
              <a:t>User inputs symptoms</a:t>
            </a:r>
            <a:endParaRPr sz="1200">
              <a:solidFill>
                <a:schemeClr val="dk1"/>
              </a:solidFill>
              <a:latin typeface="Lato"/>
              <a:ea typeface="Lato"/>
              <a:cs typeface="Lato"/>
              <a:sym typeface="Lato"/>
            </a:endParaRPr>
          </a:p>
        </p:txBody>
      </p:sp>
      <p:sp>
        <p:nvSpPr>
          <p:cNvPr id="843" name="Google Shape;843;p34"/>
          <p:cNvSpPr txBox="1"/>
          <p:nvPr/>
        </p:nvSpPr>
        <p:spPr>
          <a:xfrm>
            <a:off x="5438050" y="2195300"/>
            <a:ext cx="144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ato"/>
                <a:ea typeface="Lato"/>
                <a:cs typeface="Lato"/>
                <a:sym typeface="Lato"/>
              </a:rPr>
              <a:t>Preprocessing</a:t>
            </a:r>
            <a:endParaRPr sz="1200">
              <a:solidFill>
                <a:schemeClr val="dk1"/>
              </a:solidFill>
              <a:latin typeface="Lato"/>
              <a:ea typeface="Lato"/>
              <a:cs typeface="Lato"/>
              <a:sym typeface="Lato"/>
            </a:endParaRPr>
          </a:p>
        </p:txBody>
      </p:sp>
      <p:sp>
        <p:nvSpPr>
          <p:cNvPr id="844" name="Google Shape;844;p34"/>
          <p:cNvSpPr txBox="1"/>
          <p:nvPr/>
        </p:nvSpPr>
        <p:spPr>
          <a:xfrm>
            <a:off x="2158850" y="2387100"/>
            <a:ext cx="1707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dk1"/>
                </a:solidFill>
                <a:latin typeface="Lato"/>
                <a:ea typeface="Lato"/>
                <a:cs typeface="Lato"/>
                <a:sym typeface="Lato"/>
              </a:rPr>
              <a:t>BioBERT Embedding</a:t>
            </a:r>
            <a:endParaRPr sz="1200">
              <a:solidFill>
                <a:schemeClr val="dk1"/>
              </a:solidFill>
              <a:latin typeface="Lato"/>
              <a:ea typeface="Lato"/>
              <a:cs typeface="Lato"/>
              <a:sym typeface="Lato"/>
            </a:endParaRPr>
          </a:p>
        </p:txBody>
      </p:sp>
      <p:sp>
        <p:nvSpPr>
          <p:cNvPr id="845" name="Google Shape;845;p34"/>
          <p:cNvSpPr txBox="1"/>
          <p:nvPr/>
        </p:nvSpPr>
        <p:spPr>
          <a:xfrm>
            <a:off x="2394000" y="3562825"/>
            <a:ext cx="1830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ato"/>
                <a:ea typeface="Lato"/>
                <a:cs typeface="Lato"/>
                <a:sym typeface="Lato"/>
              </a:rPr>
              <a:t>GPT-2 models generations diagnostic suggestions</a:t>
            </a:r>
            <a:endParaRPr sz="1200">
              <a:solidFill>
                <a:schemeClr val="dk1"/>
              </a:solidFill>
              <a:latin typeface="Lato"/>
              <a:ea typeface="Lato"/>
              <a:cs typeface="Lato"/>
              <a:sym typeface="Lato"/>
            </a:endParaRPr>
          </a:p>
        </p:txBody>
      </p:sp>
      <p:sp>
        <p:nvSpPr>
          <p:cNvPr id="846" name="Google Shape;846;p34"/>
          <p:cNvSpPr txBox="1"/>
          <p:nvPr/>
        </p:nvSpPr>
        <p:spPr>
          <a:xfrm>
            <a:off x="5086775" y="3932425"/>
            <a:ext cx="1707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Lato"/>
                <a:ea typeface="Lato"/>
                <a:cs typeface="Lato"/>
                <a:sym typeface="Lato"/>
              </a:rPr>
              <a:t>User receives output</a:t>
            </a:r>
            <a:endParaRPr sz="12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5"/>
          <p:cNvSpPr txBox="1">
            <a:spLocks noGrp="1"/>
          </p:cNvSpPr>
          <p:nvPr>
            <p:ph type="subTitle" idx="2"/>
          </p:nvPr>
        </p:nvSpPr>
        <p:spPr>
          <a:xfrm>
            <a:off x="783589" y="1832375"/>
            <a:ext cx="36804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model is trained on a dataset from Huggingface.co, which includes patient symptom descriptions and corresponding medical diagnoses. This allows the chatbot to learn from real-world patient data.</a:t>
            </a:r>
            <a:endParaRPr/>
          </a:p>
        </p:txBody>
      </p:sp>
      <p:sp>
        <p:nvSpPr>
          <p:cNvPr id="852" name="Google Shape;852;p35"/>
          <p:cNvSpPr txBox="1">
            <a:spLocks noGrp="1"/>
          </p:cNvSpPr>
          <p:nvPr>
            <p:ph type="subTitle" idx="3"/>
          </p:nvPr>
        </p:nvSpPr>
        <p:spPr>
          <a:xfrm>
            <a:off x="4679999" y="1832375"/>
            <a:ext cx="40536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0000"/>
                </a:solidFill>
                <a:latin typeface="Arial"/>
                <a:ea typeface="Arial"/>
                <a:cs typeface="Arial"/>
                <a:sym typeface="Arial"/>
              </a:rPr>
              <a:t>User input is cleaned and prepared using </a:t>
            </a:r>
            <a:r>
              <a:rPr lang="en" sz="1100" b="1">
                <a:solidFill>
                  <a:srgbClr val="000000"/>
                </a:solidFill>
                <a:latin typeface="Arial"/>
                <a:ea typeface="Arial"/>
                <a:cs typeface="Arial"/>
                <a:sym typeface="Arial"/>
              </a:rPr>
              <a:t>Natural Language Toolkit (NLTK)</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spaCy</a:t>
            </a:r>
            <a:r>
              <a:rPr lang="en" sz="1100">
                <a:solidFill>
                  <a:srgbClr val="000000"/>
                </a:solidFill>
                <a:latin typeface="Arial"/>
                <a:ea typeface="Arial"/>
                <a:cs typeface="Arial"/>
                <a:sym typeface="Arial"/>
              </a:rPr>
              <a:t>. The steps include:</a:t>
            </a:r>
            <a:endParaRPr sz="1100">
              <a:solidFill>
                <a:srgbClr val="000000"/>
              </a:solidFill>
              <a:latin typeface="Arial"/>
              <a:ea typeface="Arial"/>
              <a:cs typeface="Arial"/>
              <a:sym typeface="Arial"/>
            </a:endParaRPr>
          </a:p>
          <a:p>
            <a:pPr marL="457200" lvl="0" indent="-298450" algn="l" rtl="0">
              <a:lnSpc>
                <a:spcPct val="115000"/>
              </a:lnSpc>
              <a:spcBef>
                <a:spcPts val="1200"/>
              </a:spcBef>
              <a:spcAft>
                <a:spcPts val="0"/>
              </a:spcAft>
              <a:buClr>
                <a:srgbClr val="000000"/>
              </a:buClr>
              <a:buSzPts val="1100"/>
              <a:buFont typeface="Arial"/>
              <a:buChar char="●"/>
            </a:pPr>
            <a:r>
              <a:rPr lang="en" sz="1100" b="1">
                <a:solidFill>
                  <a:srgbClr val="000000"/>
                </a:solidFill>
                <a:latin typeface="Arial"/>
                <a:ea typeface="Arial"/>
                <a:cs typeface="Arial"/>
                <a:sym typeface="Arial"/>
              </a:rPr>
              <a:t>Tokenization</a:t>
            </a:r>
            <a:r>
              <a:rPr lang="en" sz="1100">
                <a:solidFill>
                  <a:srgbClr val="000000"/>
                </a:solidFill>
                <a:latin typeface="Arial"/>
                <a:ea typeface="Arial"/>
                <a:cs typeface="Arial"/>
                <a:sym typeface="Arial"/>
              </a:rPr>
              <a:t>: Splitting text into words.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Punctuation and Stopword Removal</a:t>
            </a:r>
            <a:r>
              <a:rPr lang="en" sz="1100">
                <a:solidFill>
                  <a:srgbClr val="000000"/>
                </a:solidFill>
                <a:latin typeface="Arial"/>
                <a:ea typeface="Arial"/>
                <a:cs typeface="Arial"/>
                <a:sym typeface="Arial"/>
              </a:rPr>
              <a:t>: Eliminating irrelevant words and characters.</a:t>
            </a:r>
            <a:endParaRPr sz="1100">
              <a:solidFill>
                <a:srgbClr val="000000"/>
              </a:solidFill>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Font typeface="Arial"/>
              <a:buChar char="●"/>
            </a:pPr>
            <a:r>
              <a:rPr lang="en" sz="1100" b="1">
                <a:solidFill>
                  <a:srgbClr val="000000"/>
                </a:solidFill>
                <a:latin typeface="Arial"/>
                <a:ea typeface="Arial"/>
                <a:cs typeface="Arial"/>
                <a:sym typeface="Arial"/>
              </a:rPr>
              <a:t>Lemmatization</a:t>
            </a:r>
            <a:r>
              <a:rPr lang="en" sz="1100">
                <a:solidFill>
                  <a:srgbClr val="000000"/>
                </a:solidFill>
                <a:latin typeface="Arial"/>
                <a:ea typeface="Arial"/>
                <a:cs typeface="Arial"/>
                <a:sym typeface="Arial"/>
              </a:rPr>
              <a:t>: Reducing words to their base forms to ensure consistency.</a:t>
            </a:r>
            <a:endParaRPr sz="1100">
              <a:solidFill>
                <a:srgbClr val="000000"/>
              </a:solidFill>
              <a:latin typeface="Arial"/>
              <a:ea typeface="Arial"/>
              <a:cs typeface="Arial"/>
              <a:sym typeface="Arial"/>
            </a:endParaRPr>
          </a:p>
          <a:p>
            <a:pPr marL="0" lvl="0" indent="0" algn="l" rtl="0">
              <a:spcBef>
                <a:spcPts val="1200"/>
              </a:spcBef>
              <a:spcAft>
                <a:spcPts val="0"/>
              </a:spcAft>
              <a:buNone/>
            </a:pPr>
            <a:endParaRPr/>
          </a:p>
        </p:txBody>
      </p:sp>
      <p:sp>
        <p:nvSpPr>
          <p:cNvPr id="853" name="Google Shape;853;p35"/>
          <p:cNvSpPr txBox="1">
            <a:spLocks noGrp="1"/>
          </p:cNvSpPr>
          <p:nvPr>
            <p:ph type="subTitle" idx="4"/>
          </p:nvPr>
        </p:nvSpPr>
        <p:spPr>
          <a:xfrm>
            <a:off x="783589" y="3775325"/>
            <a:ext cx="36804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0000"/>
                </a:solidFill>
                <a:latin typeface="Arial"/>
                <a:ea typeface="Arial"/>
                <a:cs typeface="Arial"/>
                <a:sym typeface="Arial"/>
              </a:rPr>
              <a:t>After preprocessing, </a:t>
            </a:r>
            <a:r>
              <a:rPr lang="en" sz="1100" b="1">
                <a:solidFill>
                  <a:srgbClr val="000000"/>
                </a:solidFill>
                <a:latin typeface="Arial"/>
                <a:ea typeface="Arial"/>
                <a:cs typeface="Arial"/>
                <a:sym typeface="Arial"/>
              </a:rPr>
              <a:t>BioBERT</a:t>
            </a:r>
            <a:r>
              <a:rPr lang="en" sz="1100">
                <a:solidFill>
                  <a:srgbClr val="000000"/>
                </a:solidFill>
                <a:latin typeface="Arial"/>
                <a:ea typeface="Arial"/>
                <a:cs typeface="Arial"/>
                <a:sym typeface="Arial"/>
              </a:rPr>
              <a:t> is used to generate high-quality embeddings that capture the medical context of the user's symptoms. BioBERT, a specialized version of BERT, is fine-tuned on biomedical literature.</a:t>
            </a:r>
            <a:endParaRPr/>
          </a:p>
        </p:txBody>
      </p:sp>
      <p:sp>
        <p:nvSpPr>
          <p:cNvPr id="854" name="Google Shape;854;p35"/>
          <p:cNvSpPr txBox="1">
            <a:spLocks noGrp="1"/>
          </p:cNvSpPr>
          <p:nvPr>
            <p:ph type="subTitle" idx="5"/>
          </p:nvPr>
        </p:nvSpPr>
        <p:spPr>
          <a:xfrm>
            <a:off x="4680010" y="3775325"/>
            <a:ext cx="36804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0000"/>
                </a:solidFill>
                <a:latin typeface="Arial"/>
                <a:ea typeface="Arial"/>
                <a:cs typeface="Arial"/>
                <a:sym typeface="Arial"/>
              </a:rPr>
              <a:t>The processed input, represented as embeddings, is fed into </a:t>
            </a:r>
            <a:r>
              <a:rPr lang="en" sz="1100" b="1">
                <a:solidFill>
                  <a:srgbClr val="000000"/>
                </a:solidFill>
                <a:latin typeface="Arial"/>
                <a:ea typeface="Arial"/>
                <a:cs typeface="Arial"/>
                <a:sym typeface="Arial"/>
              </a:rPr>
              <a:t>GPT-2</a:t>
            </a:r>
            <a:r>
              <a:rPr lang="en" sz="1100">
                <a:solidFill>
                  <a:srgbClr val="000000"/>
                </a:solidFill>
                <a:latin typeface="Arial"/>
                <a:ea typeface="Arial"/>
                <a:cs typeface="Arial"/>
                <a:sym typeface="Arial"/>
              </a:rPr>
              <a:t>, which has been fine-tuned to generate diagnostic suggestions based on the given symptoms. GPT-2 generates text outputs that resemble potential diagnoses or medical advice.</a:t>
            </a:r>
            <a:endParaRPr/>
          </a:p>
        </p:txBody>
      </p:sp>
      <p:sp>
        <p:nvSpPr>
          <p:cNvPr id="855" name="Google Shape;85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Components</a:t>
            </a:r>
            <a:endParaRPr/>
          </a:p>
        </p:txBody>
      </p:sp>
      <p:sp>
        <p:nvSpPr>
          <p:cNvPr id="856" name="Google Shape;856;p35"/>
          <p:cNvSpPr txBox="1">
            <a:spLocks noGrp="1"/>
          </p:cNvSpPr>
          <p:nvPr>
            <p:ph type="subTitle" idx="1"/>
          </p:nvPr>
        </p:nvSpPr>
        <p:spPr>
          <a:xfrm>
            <a:off x="783588"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a:t>
            </a:r>
            <a:endParaRPr/>
          </a:p>
        </p:txBody>
      </p:sp>
      <p:sp>
        <p:nvSpPr>
          <p:cNvPr id="857" name="Google Shape;857;p35"/>
          <p:cNvSpPr txBox="1">
            <a:spLocks noGrp="1"/>
          </p:cNvSpPr>
          <p:nvPr>
            <p:ph type="subTitle" idx="6"/>
          </p:nvPr>
        </p:nvSpPr>
        <p:spPr>
          <a:xfrm>
            <a:off x="783588" y="324942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BioBERT for Embedding</a:t>
            </a:r>
            <a:endParaRPr/>
          </a:p>
        </p:txBody>
      </p:sp>
      <p:sp>
        <p:nvSpPr>
          <p:cNvPr id="858" name="Google Shape;858;p35"/>
          <p:cNvSpPr txBox="1">
            <a:spLocks noGrp="1"/>
          </p:cNvSpPr>
          <p:nvPr>
            <p:ph type="subTitle" idx="7"/>
          </p:nvPr>
        </p:nvSpPr>
        <p:spPr>
          <a:xfrm>
            <a:off x="4680007"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Preprocessing </a:t>
            </a:r>
            <a:endParaRPr/>
          </a:p>
        </p:txBody>
      </p:sp>
      <p:sp>
        <p:nvSpPr>
          <p:cNvPr id="859" name="Google Shape;859;p35"/>
          <p:cNvSpPr txBox="1">
            <a:spLocks noGrp="1"/>
          </p:cNvSpPr>
          <p:nvPr>
            <p:ph type="subTitle" idx="8"/>
          </p:nvPr>
        </p:nvSpPr>
        <p:spPr>
          <a:xfrm>
            <a:off x="4680000" y="3249425"/>
            <a:ext cx="39297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GPT-2 for Diagnosis Generation</a:t>
            </a:r>
            <a:endParaRPr/>
          </a:p>
        </p:txBody>
      </p:sp>
    </p:spTree>
  </p:cSld>
  <p:clrMapOvr>
    <a:masterClrMapping/>
  </p:clrMapOvr>
</p:sld>
</file>

<file path=ppt/theme/theme1.xml><?xml version="1.0" encoding="utf-8"?>
<a:theme xmlns:a="http://schemas.openxmlformats.org/drawingml/2006/main"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755</Words>
  <Application>Microsoft Office PowerPoint</Application>
  <PresentationFormat>On-screen Show (16:9)</PresentationFormat>
  <Paragraphs>65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Inter</vt:lpstr>
      <vt:lpstr>Arial</vt:lpstr>
      <vt:lpstr>Nunito Light</vt:lpstr>
      <vt:lpstr>Calibri</vt:lpstr>
      <vt:lpstr>Lato</vt:lpstr>
      <vt:lpstr>Chatbot Social Media Strategy by Slidesgo</vt:lpstr>
      <vt:lpstr> AI Chatbot Diagnostic System</vt:lpstr>
      <vt:lpstr>Table of contents</vt:lpstr>
      <vt:lpstr>Introduction</vt:lpstr>
      <vt:lpstr>What is a Healthcare AI Chatbot?</vt:lpstr>
      <vt:lpstr>The need for AI in Healthcare</vt:lpstr>
      <vt:lpstr>Project Overview</vt:lpstr>
      <vt:lpstr>Flowchart</vt:lpstr>
      <vt:lpstr>Main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STEVEN HANY GHAYESS ABDELMASSIH</cp:lastModifiedBy>
  <cp:revision>1</cp:revision>
  <dcterms:modified xsi:type="dcterms:W3CDTF">2024-10-13T21:08:08Z</dcterms:modified>
</cp:coreProperties>
</file>