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Inter"/>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7.xml"/><Relationship Id="rId22" Type="http://schemas.openxmlformats.org/officeDocument/2006/relationships/font" Target="fonts/Lato-boldItalic.fntdata"/><Relationship Id="rId10" Type="http://schemas.openxmlformats.org/officeDocument/2006/relationships/slide" Target="slides/slide6.xml"/><Relationship Id="rId21"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Inter-regular.fntdata"/><Relationship Id="rId14" Type="http://schemas.openxmlformats.org/officeDocument/2006/relationships/slide" Target="slides/slide10.xml"/><Relationship Id="rId17" Type="http://schemas.openxmlformats.org/officeDocument/2006/relationships/font" Target="fonts/Inter-italic.fntdata"/><Relationship Id="rId16" Type="http://schemas.openxmlformats.org/officeDocument/2006/relationships/font" Target="fonts/Inter-bold.fntdata"/><Relationship Id="rId5" Type="http://schemas.openxmlformats.org/officeDocument/2006/relationships/slide" Target="slides/slide1.xml"/><Relationship Id="rId19" Type="http://schemas.openxmlformats.org/officeDocument/2006/relationships/font" Target="fonts/Lato-regular.fntdata"/><Relationship Id="rId6" Type="http://schemas.openxmlformats.org/officeDocument/2006/relationships/slide" Target="slides/slide2.xml"/><Relationship Id="rId18" Type="http://schemas.openxmlformats.org/officeDocument/2006/relationships/font" Target="fonts/Inter-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999e6bb88f_5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999e6bb88f_5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1ff18b49f3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1ff18b49f3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ff18b49f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ff18b49f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9ab3017844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29ab3017844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1125d80b4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1125d80b4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30ae0da438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30ae0da438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125d80b41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125d80b41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30d34c6c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30d34c6c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 name="Google Shape;12;p2"/>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7" name="Google Shape;17;p2"/>
          <p:cNvSpPr txBox="1"/>
          <p:nvPr>
            <p:ph type="ctrTitle"/>
          </p:nvPr>
        </p:nvSpPr>
        <p:spPr>
          <a:xfrm>
            <a:off x="715100" y="1573375"/>
            <a:ext cx="4300800" cy="1445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849300" y="3249125"/>
            <a:ext cx="4100100" cy="367800"/>
          </a:xfrm>
          <a:prstGeom prst="rect">
            <a:avLst/>
          </a:prstGeom>
          <a:solidFill>
            <a:schemeClr val="dk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grpSp>
        <p:nvGrpSpPr>
          <p:cNvPr id="162" name="Google Shape;162;p11"/>
          <p:cNvGrpSpPr/>
          <p:nvPr/>
        </p:nvGrpSpPr>
        <p:grpSpPr>
          <a:xfrm>
            <a:off x="233650" y="111350"/>
            <a:ext cx="8675100" cy="4932325"/>
            <a:chOff x="233650" y="111350"/>
            <a:chExt cx="8675100" cy="4932325"/>
          </a:xfrm>
        </p:grpSpPr>
        <p:grpSp>
          <p:nvGrpSpPr>
            <p:cNvPr id="163" name="Google Shape;163;p11"/>
            <p:cNvGrpSpPr/>
            <p:nvPr/>
          </p:nvGrpSpPr>
          <p:grpSpPr>
            <a:xfrm>
              <a:off x="233650" y="111350"/>
              <a:ext cx="8675100" cy="4932325"/>
              <a:chOff x="233650" y="111350"/>
              <a:chExt cx="8675100" cy="4932325"/>
            </a:xfrm>
          </p:grpSpPr>
          <p:sp>
            <p:nvSpPr>
              <p:cNvPr id="164" name="Google Shape;164;p11"/>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11"/>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6" name="Google Shape;166;p11"/>
            <p:cNvGrpSpPr/>
            <p:nvPr/>
          </p:nvGrpSpPr>
          <p:grpSpPr>
            <a:xfrm>
              <a:off x="8249059" y="184274"/>
              <a:ext cx="571201" cy="152149"/>
              <a:chOff x="7873475" y="173025"/>
              <a:chExt cx="645425" cy="171900"/>
            </a:xfrm>
          </p:grpSpPr>
          <p:sp>
            <p:nvSpPr>
              <p:cNvPr id="167" name="Google Shape;167;p11"/>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11"/>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11"/>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70" name="Google Shape;170;p11"/>
          <p:cNvSpPr txBox="1"/>
          <p:nvPr>
            <p:ph hasCustomPrompt="1" type="title"/>
          </p:nvPr>
        </p:nvSpPr>
        <p:spPr>
          <a:xfrm>
            <a:off x="715100" y="1553888"/>
            <a:ext cx="4015200" cy="11724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p:nvPr>
            <p:ph idx="1" type="subTitle"/>
          </p:nvPr>
        </p:nvSpPr>
        <p:spPr>
          <a:xfrm>
            <a:off x="715100" y="3030789"/>
            <a:ext cx="4015200" cy="367800"/>
          </a:xfrm>
          <a:prstGeom prst="rect">
            <a:avLst/>
          </a:prstGeom>
          <a:solidFill>
            <a:schemeClr val="dk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3"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1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82" name="Google Shape;18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13"/>
          <p:cNvSpPr txBox="1"/>
          <p:nvPr>
            <p:ph hasCustomPrompt="1" idx="2" type="title"/>
          </p:nvPr>
        </p:nvSpPr>
        <p:spPr>
          <a:xfrm>
            <a:off x="848600" y="12024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p:nvPr>
            <p:ph hasCustomPrompt="1" idx="3" type="title"/>
          </p:nvPr>
        </p:nvSpPr>
        <p:spPr>
          <a:xfrm>
            <a:off x="3547450" y="238976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p:nvPr>
            <p:ph hasCustomPrompt="1" idx="4" type="title"/>
          </p:nvPr>
        </p:nvSpPr>
        <p:spPr>
          <a:xfrm>
            <a:off x="3547875" y="12024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p:nvPr>
            <p:ph hasCustomPrompt="1" idx="5" type="title"/>
          </p:nvPr>
        </p:nvSpPr>
        <p:spPr>
          <a:xfrm>
            <a:off x="843700" y="357711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p:nvPr>
            <p:ph hasCustomPrompt="1" idx="6" type="title"/>
          </p:nvPr>
        </p:nvSpPr>
        <p:spPr>
          <a:xfrm>
            <a:off x="848600" y="23897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p:nvPr>
            <p:ph hasCustomPrompt="1" idx="7" type="title"/>
          </p:nvPr>
        </p:nvSpPr>
        <p:spPr>
          <a:xfrm>
            <a:off x="3542975" y="357711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p:nvPr>
            <p:ph idx="1" type="subTitle"/>
          </p:nvPr>
        </p:nvSpPr>
        <p:spPr>
          <a:xfrm>
            <a:off x="720000" y="18004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0" name="Google Shape;190;p13"/>
          <p:cNvSpPr txBox="1"/>
          <p:nvPr>
            <p:ph idx="8" type="subTitle"/>
          </p:nvPr>
        </p:nvSpPr>
        <p:spPr>
          <a:xfrm>
            <a:off x="3419275" y="18004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1" name="Google Shape;191;p13"/>
          <p:cNvSpPr txBox="1"/>
          <p:nvPr>
            <p:ph idx="9" type="subTitle"/>
          </p:nvPr>
        </p:nvSpPr>
        <p:spPr>
          <a:xfrm>
            <a:off x="720000" y="29877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2" name="Google Shape;192;p13"/>
          <p:cNvSpPr txBox="1"/>
          <p:nvPr>
            <p:ph idx="13" type="subTitle"/>
          </p:nvPr>
        </p:nvSpPr>
        <p:spPr>
          <a:xfrm>
            <a:off x="3418850" y="2987834"/>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3" name="Google Shape;193;p13"/>
          <p:cNvSpPr txBox="1"/>
          <p:nvPr>
            <p:ph idx="14" type="subTitle"/>
          </p:nvPr>
        </p:nvSpPr>
        <p:spPr>
          <a:xfrm>
            <a:off x="715100" y="41751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4" name="Google Shape;194;p13"/>
          <p:cNvSpPr txBox="1"/>
          <p:nvPr>
            <p:ph idx="15" type="subTitle"/>
          </p:nvPr>
        </p:nvSpPr>
        <p:spPr>
          <a:xfrm>
            <a:off x="3414375" y="41751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95" name="Shape 195"/>
        <p:cNvGrpSpPr/>
        <p:nvPr/>
      </p:nvGrpSpPr>
      <p:grpSpPr>
        <a:xfrm>
          <a:off x="0" y="0"/>
          <a:ext cx="0" cy="0"/>
          <a:chOff x="0" y="0"/>
          <a:chExt cx="0" cy="0"/>
        </a:xfrm>
      </p:grpSpPr>
      <p:grpSp>
        <p:nvGrpSpPr>
          <p:cNvPr id="196" name="Google Shape;196;p14"/>
          <p:cNvGrpSpPr/>
          <p:nvPr/>
        </p:nvGrpSpPr>
        <p:grpSpPr>
          <a:xfrm>
            <a:off x="233650" y="111350"/>
            <a:ext cx="8675100" cy="4932325"/>
            <a:chOff x="233650" y="111350"/>
            <a:chExt cx="8675100" cy="4932325"/>
          </a:xfrm>
        </p:grpSpPr>
        <p:grpSp>
          <p:nvGrpSpPr>
            <p:cNvPr id="197" name="Google Shape;197;p14"/>
            <p:cNvGrpSpPr/>
            <p:nvPr/>
          </p:nvGrpSpPr>
          <p:grpSpPr>
            <a:xfrm>
              <a:off x="233650" y="111350"/>
              <a:ext cx="8675100" cy="4932325"/>
              <a:chOff x="233650" y="111350"/>
              <a:chExt cx="8675100" cy="4932325"/>
            </a:xfrm>
          </p:grpSpPr>
          <p:sp>
            <p:nvSpPr>
              <p:cNvPr id="198" name="Google Shape;198;p1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1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0" name="Google Shape;200;p14"/>
            <p:cNvGrpSpPr/>
            <p:nvPr/>
          </p:nvGrpSpPr>
          <p:grpSpPr>
            <a:xfrm>
              <a:off x="8249059" y="184274"/>
              <a:ext cx="571201" cy="152149"/>
              <a:chOff x="7873475" y="173025"/>
              <a:chExt cx="645425" cy="171900"/>
            </a:xfrm>
          </p:grpSpPr>
          <p:sp>
            <p:nvSpPr>
              <p:cNvPr id="201" name="Google Shape;201;p1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1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1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04" name="Google Shape;20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05" name="Shape 205"/>
        <p:cNvGrpSpPr/>
        <p:nvPr/>
      </p:nvGrpSpPr>
      <p:grpSpPr>
        <a:xfrm>
          <a:off x="0" y="0"/>
          <a:ext cx="0" cy="0"/>
          <a:chOff x="0" y="0"/>
          <a:chExt cx="0" cy="0"/>
        </a:xfrm>
      </p:grpSpPr>
      <p:grpSp>
        <p:nvGrpSpPr>
          <p:cNvPr id="206" name="Google Shape;206;p15"/>
          <p:cNvGrpSpPr/>
          <p:nvPr/>
        </p:nvGrpSpPr>
        <p:grpSpPr>
          <a:xfrm>
            <a:off x="233650" y="111350"/>
            <a:ext cx="8675100" cy="4932325"/>
            <a:chOff x="233650" y="111350"/>
            <a:chExt cx="8675100" cy="4932325"/>
          </a:xfrm>
        </p:grpSpPr>
        <p:grpSp>
          <p:nvGrpSpPr>
            <p:cNvPr id="207" name="Google Shape;207;p15"/>
            <p:cNvGrpSpPr/>
            <p:nvPr/>
          </p:nvGrpSpPr>
          <p:grpSpPr>
            <a:xfrm>
              <a:off x="233650" y="111350"/>
              <a:ext cx="8675100" cy="4932325"/>
              <a:chOff x="233650" y="111350"/>
              <a:chExt cx="8675100" cy="4932325"/>
            </a:xfrm>
          </p:grpSpPr>
          <p:sp>
            <p:nvSpPr>
              <p:cNvPr id="208" name="Google Shape;208;p15"/>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 name="Google Shape;209;p15"/>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0" name="Google Shape;210;p15"/>
            <p:cNvGrpSpPr/>
            <p:nvPr/>
          </p:nvGrpSpPr>
          <p:grpSpPr>
            <a:xfrm>
              <a:off x="8249059" y="184274"/>
              <a:ext cx="571201" cy="152149"/>
              <a:chOff x="7873475" y="173025"/>
              <a:chExt cx="645425" cy="171900"/>
            </a:xfrm>
          </p:grpSpPr>
          <p:sp>
            <p:nvSpPr>
              <p:cNvPr id="211" name="Google Shape;211;p15"/>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15"/>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15"/>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14" name="Google Shape;214;p15"/>
          <p:cNvSpPr txBox="1"/>
          <p:nvPr>
            <p:ph idx="1" type="subTitle"/>
          </p:nvPr>
        </p:nvSpPr>
        <p:spPr>
          <a:xfrm>
            <a:off x="4572000" y="1782050"/>
            <a:ext cx="3857100" cy="145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215" name="Google Shape;215;p15"/>
          <p:cNvSpPr txBox="1"/>
          <p:nvPr>
            <p:ph type="title"/>
          </p:nvPr>
        </p:nvSpPr>
        <p:spPr>
          <a:xfrm>
            <a:off x="4572000" y="666871"/>
            <a:ext cx="3857100" cy="1090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16" name="Shape 216"/>
        <p:cNvGrpSpPr/>
        <p:nvPr/>
      </p:nvGrpSpPr>
      <p:grpSpPr>
        <a:xfrm>
          <a:off x="0" y="0"/>
          <a:ext cx="0" cy="0"/>
          <a:chOff x="0" y="0"/>
          <a:chExt cx="0" cy="0"/>
        </a:xfrm>
      </p:grpSpPr>
      <p:grpSp>
        <p:nvGrpSpPr>
          <p:cNvPr id="217" name="Google Shape;217;p16"/>
          <p:cNvGrpSpPr/>
          <p:nvPr/>
        </p:nvGrpSpPr>
        <p:grpSpPr>
          <a:xfrm>
            <a:off x="233650" y="111350"/>
            <a:ext cx="8675100" cy="4932325"/>
            <a:chOff x="233650" y="111350"/>
            <a:chExt cx="8675100" cy="4932325"/>
          </a:xfrm>
        </p:grpSpPr>
        <p:grpSp>
          <p:nvGrpSpPr>
            <p:cNvPr id="218" name="Google Shape;218;p16"/>
            <p:cNvGrpSpPr/>
            <p:nvPr/>
          </p:nvGrpSpPr>
          <p:grpSpPr>
            <a:xfrm>
              <a:off x="233650" y="111350"/>
              <a:ext cx="8675100" cy="4932325"/>
              <a:chOff x="233650" y="111350"/>
              <a:chExt cx="8675100" cy="4932325"/>
            </a:xfrm>
          </p:grpSpPr>
          <p:sp>
            <p:nvSpPr>
              <p:cNvPr id="219" name="Google Shape;219;p16"/>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 name="Google Shape;220;p16"/>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1" name="Google Shape;221;p16"/>
            <p:cNvGrpSpPr/>
            <p:nvPr/>
          </p:nvGrpSpPr>
          <p:grpSpPr>
            <a:xfrm>
              <a:off x="8249059" y="184274"/>
              <a:ext cx="571201" cy="152149"/>
              <a:chOff x="7873475" y="173025"/>
              <a:chExt cx="645425" cy="171900"/>
            </a:xfrm>
          </p:grpSpPr>
          <p:sp>
            <p:nvSpPr>
              <p:cNvPr id="222" name="Google Shape;222;p16"/>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 name="Google Shape;223;p16"/>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 name="Google Shape;224;p16"/>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25" name="Google Shape;225;p16"/>
          <p:cNvSpPr txBox="1"/>
          <p:nvPr>
            <p:ph idx="1" type="subTitle"/>
          </p:nvPr>
        </p:nvSpPr>
        <p:spPr>
          <a:xfrm>
            <a:off x="715100" y="2233400"/>
            <a:ext cx="3006600" cy="51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26" name="Google Shape;226;p16"/>
          <p:cNvSpPr txBox="1"/>
          <p:nvPr>
            <p:ph type="title"/>
          </p:nvPr>
        </p:nvSpPr>
        <p:spPr>
          <a:xfrm>
            <a:off x="715100" y="1098813"/>
            <a:ext cx="3006600" cy="1095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7" name="Google Shape;227;p16"/>
          <p:cNvSpPr/>
          <p:nvPr>
            <p:ph idx="2" type="pic"/>
          </p:nvPr>
        </p:nvSpPr>
        <p:spPr>
          <a:xfrm>
            <a:off x="5782600" y="740600"/>
            <a:ext cx="2646300" cy="3867600"/>
          </a:xfrm>
          <a:prstGeom prst="roundRect">
            <a:avLst>
              <a:gd fmla="val 16667" name="adj"/>
            </a:avLst>
          </a:prstGeom>
          <a:noFill/>
          <a:ln cap="flat" cmpd="sng" w="38100">
            <a:solidFill>
              <a:schemeClr val="accent3"/>
            </a:solidFill>
            <a:prstDash val="solid"/>
            <a:round/>
            <a:headEnd len="sm" w="sm" type="none"/>
            <a:tailEnd len="sm" w="sm" type="none"/>
          </a:ln>
        </p:spPr>
      </p:sp>
      <p:sp>
        <p:nvSpPr>
          <p:cNvPr id="228" name="Google Shape;228;p16"/>
          <p:cNvSpPr/>
          <p:nvPr>
            <p:ph idx="3" type="pic"/>
          </p:nvPr>
        </p:nvSpPr>
        <p:spPr>
          <a:xfrm>
            <a:off x="830150" y="2976188"/>
            <a:ext cx="4686300" cy="1632300"/>
          </a:xfrm>
          <a:prstGeom prst="roundRect">
            <a:avLst>
              <a:gd fmla="val 16667" name="adj"/>
            </a:avLst>
          </a:prstGeom>
          <a:noFill/>
          <a:ln cap="flat" cmpd="sng" w="38100">
            <a:solidFill>
              <a:schemeClr val="accent3"/>
            </a:solidFill>
            <a:prstDash val="solid"/>
            <a:round/>
            <a:headEnd len="sm" w="sm" type="none"/>
            <a:tailEnd len="sm" w="sm" type="none"/>
          </a:ln>
        </p:spPr>
      </p:sp>
      <p:sp>
        <p:nvSpPr>
          <p:cNvPr id="229" name="Google Shape;229;p16"/>
          <p:cNvSpPr/>
          <p:nvPr>
            <p:ph idx="4" type="pic"/>
          </p:nvPr>
        </p:nvSpPr>
        <p:spPr>
          <a:xfrm>
            <a:off x="3951601" y="740600"/>
            <a:ext cx="1565400" cy="2002800"/>
          </a:xfrm>
          <a:prstGeom prst="roundRect">
            <a:avLst>
              <a:gd fmla="val 16667" name="adj"/>
            </a:avLst>
          </a:prstGeom>
          <a:noFill/>
          <a:ln cap="flat" cmpd="sng" w="38100">
            <a:solidFill>
              <a:schemeClr val="accent3"/>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230" name="Shape 230"/>
        <p:cNvGrpSpPr/>
        <p:nvPr/>
      </p:nvGrpSpPr>
      <p:grpSpPr>
        <a:xfrm>
          <a:off x="0" y="0"/>
          <a:ext cx="0" cy="0"/>
          <a:chOff x="0" y="0"/>
          <a:chExt cx="0" cy="0"/>
        </a:xfrm>
      </p:grpSpPr>
      <p:grpSp>
        <p:nvGrpSpPr>
          <p:cNvPr id="231" name="Google Shape;231;p17"/>
          <p:cNvGrpSpPr/>
          <p:nvPr/>
        </p:nvGrpSpPr>
        <p:grpSpPr>
          <a:xfrm>
            <a:off x="233650" y="111350"/>
            <a:ext cx="8675100" cy="4932325"/>
            <a:chOff x="233650" y="111350"/>
            <a:chExt cx="8675100" cy="4932325"/>
          </a:xfrm>
        </p:grpSpPr>
        <p:grpSp>
          <p:nvGrpSpPr>
            <p:cNvPr id="232" name="Google Shape;232;p17"/>
            <p:cNvGrpSpPr/>
            <p:nvPr/>
          </p:nvGrpSpPr>
          <p:grpSpPr>
            <a:xfrm>
              <a:off x="233650" y="111350"/>
              <a:ext cx="8675100" cy="4932325"/>
              <a:chOff x="233650" y="111350"/>
              <a:chExt cx="8675100" cy="4932325"/>
            </a:xfrm>
          </p:grpSpPr>
          <p:sp>
            <p:nvSpPr>
              <p:cNvPr id="233" name="Google Shape;233;p17"/>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17"/>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5" name="Google Shape;235;p17"/>
            <p:cNvGrpSpPr/>
            <p:nvPr/>
          </p:nvGrpSpPr>
          <p:grpSpPr>
            <a:xfrm>
              <a:off x="8249059" y="184274"/>
              <a:ext cx="571201" cy="152149"/>
              <a:chOff x="7873475" y="173025"/>
              <a:chExt cx="645425" cy="171900"/>
            </a:xfrm>
          </p:grpSpPr>
          <p:sp>
            <p:nvSpPr>
              <p:cNvPr id="236" name="Google Shape;236;p17"/>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 name="Google Shape;237;p17"/>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 name="Google Shape;238;p17"/>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39" name="Google Shape;23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40" name="Google Shape;240;p17"/>
          <p:cNvSpPr txBox="1"/>
          <p:nvPr>
            <p:ph idx="1" type="body"/>
          </p:nvPr>
        </p:nvSpPr>
        <p:spPr>
          <a:xfrm>
            <a:off x="720000" y="1152475"/>
            <a:ext cx="3852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Font typeface="Archivo"/>
              <a:buChar char="●"/>
              <a:defRPr sz="1100"/>
            </a:lvl1pPr>
            <a:lvl2pPr indent="-317500" lvl="1" marL="914400" rtl="0">
              <a:lnSpc>
                <a:spcPct val="100000"/>
              </a:lnSpc>
              <a:spcBef>
                <a:spcPts val="0"/>
              </a:spcBef>
              <a:spcAft>
                <a:spcPts val="0"/>
              </a:spcAft>
              <a:buClr>
                <a:srgbClr val="434343"/>
              </a:buClr>
              <a:buSzPts val="1400"/>
              <a:buFont typeface="Lato Light"/>
              <a:buChar char="○"/>
              <a:defRPr/>
            </a:lvl2pPr>
            <a:lvl3pPr indent="-317500" lvl="2" marL="1371600" rtl="0">
              <a:lnSpc>
                <a:spcPct val="100000"/>
              </a:lnSpc>
              <a:spcBef>
                <a:spcPts val="0"/>
              </a:spcBef>
              <a:spcAft>
                <a:spcPts val="0"/>
              </a:spcAft>
              <a:buClr>
                <a:srgbClr val="434343"/>
              </a:buClr>
              <a:buSzPts val="1400"/>
              <a:buFont typeface="Lato Light"/>
              <a:buChar char="■"/>
              <a:defRPr/>
            </a:lvl3pPr>
            <a:lvl4pPr indent="-317500" lvl="3" marL="1828800" rtl="0">
              <a:lnSpc>
                <a:spcPct val="100000"/>
              </a:lnSpc>
              <a:spcBef>
                <a:spcPts val="0"/>
              </a:spcBef>
              <a:spcAft>
                <a:spcPts val="0"/>
              </a:spcAft>
              <a:buClr>
                <a:srgbClr val="434343"/>
              </a:buClr>
              <a:buSzPts val="1400"/>
              <a:buFont typeface="Lato Light"/>
              <a:buChar char="●"/>
              <a:defRPr/>
            </a:lvl4pPr>
            <a:lvl5pPr indent="-317500" lvl="4" marL="2286000" rtl="0">
              <a:lnSpc>
                <a:spcPct val="100000"/>
              </a:lnSpc>
              <a:spcBef>
                <a:spcPts val="0"/>
              </a:spcBef>
              <a:spcAft>
                <a:spcPts val="0"/>
              </a:spcAft>
              <a:buClr>
                <a:srgbClr val="434343"/>
              </a:buClr>
              <a:buSzPts val="1400"/>
              <a:buFont typeface="Lato Light"/>
              <a:buChar char="○"/>
              <a:defRPr/>
            </a:lvl5pPr>
            <a:lvl6pPr indent="-317500" lvl="5" marL="2743200" rtl="0">
              <a:lnSpc>
                <a:spcPct val="100000"/>
              </a:lnSpc>
              <a:spcBef>
                <a:spcPts val="0"/>
              </a:spcBef>
              <a:spcAft>
                <a:spcPts val="0"/>
              </a:spcAft>
              <a:buClr>
                <a:srgbClr val="434343"/>
              </a:buClr>
              <a:buSzPts val="1400"/>
              <a:buFont typeface="Lato Light"/>
              <a:buChar char="■"/>
              <a:defRPr/>
            </a:lvl6pPr>
            <a:lvl7pPr indent="-317500" lvl="6" marL="3200400" rtl="0">
              <a:lnSpc>
                <a:spcPct val="100000"/>
              </a:lnSpc>
              <a:spcBef>
                <a:spcPts val="0"/>
              </a:spcBef>
              <a:spcAft>
                <a:spcPts val="0"/>
              </a:spcAft>
              <a:buClr>
                <a:srgbClr val="434343"/>
              </a:buClr>
              <a:buSzPts val="1400"/>
              <a:buFont typeface="Lato Light"/>
              <a:buChar char="●"/>
              <a:defRPr/>
            </a:lvl7pPr>
            <a:lvl8pPr indent="-317500" lvl="7" marL="3657600" rtl="0">
              <a:lnSpc>
                <a:spcPct val="100000"/>
              </a:lnSpc>
              <a:spcBef>
                <a:spcPts val="0"/>
              </a:spcBef>
              <a:spcAft>
                <a:spcPts val="0"/>
              </a:spcAft>
              <a:buClr>
                <a:srgbClr val="434343"/>
              </a:buClr>
              <a:buSzPts val="1400"/>
              <a:buFont typeface="Lato Light"/>
              <a:buChar char="○"/>
              <a:defRPr/>
            </a:lvl8pPr>
            <a:lvl9pPr indent="-317500" lvl="8" marL="4114800" rtl="0">
              <a:lnSpc>
                <a:spcPct val="100000"/>
              </a:lnSpc>
              <a:spcBef>
                <a:spcPts val="0"/>
              </a:spcBef>
              <a:spcAft>
                <a:spcPts val="0"/>
              </a:spcAft>
              <a:buClr>
                <a:srgbClr val="434343"/>
              </a:buClr>
              <a:buSzPts val="1400"/>
              <a:buFont typeface="Lato Light"/>
              <a:buChar char="■"/>
              <a:defRPr/>
            </a:lvl9pPr>
          </a:lstStyle>
          <a:p/>
        </p:txBody>
      </p:sp>
      <p:sp>
        <p:nvSpPr>
          <p:cNvPr id="241" name="Google Shape;241;p17"/>
          <p:cNvSpPr txBox="1"/>
          <p:nvPr>
            <p:ph idx="2" type="body"/>
          </p:nvPr>
        </p:nvSpPr>
        <p:spPr>
          <a:xfrm>
            <a:off x="4570850" y="1152475"/>
            <a:ext cx="3852000" cy="1600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100"/>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42" name="Shape 242"/>
        <p:cNvGrpSpPr/>
        <p:nvPr/>
      </p:nvGrpSpPr>
      <p:grpSpPr>
        <a:xfrm>
          <a:off x="0" y="0"/>
          <a:ext cx="0" cy="0"/>
          <a:chOff x="0" y="0"/>
          <a:chExt cx="0" cy="0"/>
        </a:xfrm>
      </p:grpSpPr>
      <p:grpSp>
        <p:nvGrpSpPr>
          <p:cNvPr id="243" name="Google Shape;243;p18"/>
          <p:cNvGrpSpPr/>
          <p:nvPr/>
        </p:nvGrpSpPr>
        <p:grpSpPr>
          <a:xfrm>
            <a:off x="233650" y="111350"/>
            <a:ext cx="8675100" cy="4932325"/>
            <a:chOff x="233650" y="111350"/>
            <a:chExt cx="8675100" cy="4932325"/>
          </a:xfrm>
        </p:grpSpPr>
        <p:grpSp>
          <p:nvGrpSpPr>
            <p:cNvPr id="244" name="Google Shape;244;p18"/>
            <p:cNvGrpSpPr/>
            <p:nvPr/>
          </p:nvGrpSpPr>
          <p:grpSpPr>
            <a:xfrm>
              <a:off x="233650" y="111350"/>
              <a:ext cx="8675100" cy="4932325"/>
              <a:chOff x="233650" y="111350"/>
              <a:chExt cx="8675100" cy="4932325"/>
            </a:xfrm>
          </p:grpSpPr>
          <p:sp>
            <p:nvSpPr>
              <p:cNvPr id="245" name="Google Shape;245;p18"/>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18"/>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7" name="Google Shape;247;p18"/>
            <p:cNvGrpSpPr/>
            <p:nvPr/>
          </p:nvGrpSpPr>
          <p:grpSpPr>
            <a:xfrm>
              <a:off x="8249059" y="184274"/>
              <a:ext cx="571201" cy="152149"/>
              <a:chOff x="7873475" y="173025"/>
              <a:chExt cx="645425" cy="171900"/>
            </a:xfrm>
          </p:grpSpPr>
          <p:sp>
            <p:nvSpPr>
              <p:cNvPr id="248" name="Google Shape;248;p18"/>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18"/>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 name="Google Shape;250;p18"/>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51" name="Google Shape;25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2" name="Google Shape;252;p18"/>
          <p:cNvSpPr txBox="1"/>
          <p:nvPr>
            <p:ph idx="1" type="subTitle"/>
          </p:nvPr>
        </p:nvSpPr>
        <p:spPr>
          <a:xfrm>
            <a:off x="1671175" y="1090975"/>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
        <p:nvSpPr>
          <p:cNvPr id="253" name="Google Shape;253;p18"/>
          <p:cNvSpPr txBox="1"/>
          <p:nvPr>
            <p:ph idx="2" type="subTitle"/>
          </p:nvPr>
        </p:nvSpPr>
        <p:spPr>
          <a:xfrm>
            <a:off x="1671175" y="1509175"/>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4" name="Google Shape;254;p18"/>
          <p:cNvSpPr txBox="1"/>
          <p:nvPr>
            <p:ph idx="3" type="subTitle"/>
          </p:nvPr>
        </p:nvSpPr>
        <p:spPr>
          <a:xfrm>
            <a:off x="1671175" y="2721353"/>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5" name="Google Shape;255;p18"/>
          <p:cNvSpPr txBox="1"/>
          <p:nvPr>
            <p:ph idx="4" type="subTitle"/>
          </p:nvPr>
        </p:nvSpPr>
        <p:spPr>
          <a:xfrm>
            <a:off x="1671175" y="3933500"/>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6" name="Google Shape;256;p18"/>
          <p:cNvSpPr txBox="1"/>
          <p:nvPr>
            <p:ph idx="5" type="subTitle"/>
          </p:nvPr>
        </p:nvSpPr>
        <p:spPr>
          <a:xfrm>
            <a:off x="1671180" y="2303138"/>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
        <p:nvSpPr>
          <p:cNvPr id="257" name="Google Shape;257;p18"/>
          <p:cNvSpPr txBox="1"/>
          <p:nvPr>
            <p:ph idx="6" type="subTitle"/>
          </p:nvPr>
        </p:nvSpPr>
        <p:spPr>
          <a:xfrm>
            <a:off x="1671182" y="3515300"/>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58" name="Shape 258"/>
        <p:cNvGrpSpPr/>
        <p:nvPr/>
      </p:nvGrpSpPr>
      <p:grpSpPr>
        <a:xfrm>
          <a:off x="0" y="0"/>
          <a:ext cx="0" cy="0"/>
          <a:chOff x="0" y="0"/>
          <a:chExt cx="0" cy="0"/>
        </a:xfrm>
      </p:grpSpPr>
      <p:grpSp>
        <p:nvGrpSpPr>
          <p:cNvPr id="259" name="Google Shape;259;p19"/>
          <p:cNvGrpSpPr/>
          <p:nvPr/>
        </p:nvGrpSpPr>
        <p:grpSpPr>
          <a:xfrm>
            <a:off x="233650" y="111350"/>
            <a:ext cx="8675100" cy="4932325"/>
            <a:chOff x="233650" y="111350"/>
            <a:chExt cx="8675100" cy="4932325"/>
          </a:xfrm>
        </p:grpSpPr>
        <p:grpSp>
          <p:nvGrpSpPr>
            <p:cNvPr id="260" name="Google Shape;260;p19"/>
            <p:cNvGrpSpPr/>
            <p:nvPr/>
          </p:nvGrpSpPr>
          <p:grpSpPr>
            <a:xfrm>
              <a:off x="233650" y="111350"/>
              <a:ext cx="8675100" cy="4932325"/>
              <a:chOff x="233650" y="111350"/>
              <a:chExt cx="8675100" cy="4932325"/>
            </a:xfrm>
          </p:grpSpPr>
          <p:sp>
            <p:nvSpPr>
              <p:cNvPr id="261" name="Google Shape;261;p19"/>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19"/>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3" name="Google Shape;263;p19"/>
            <p:cNvGrpSpPr/>
            <p:nvPr/>
          </p:nvGrpSpPr>
          <p:grpSpPr>
            <a:xfrm>
              <a:off x="8249059" y="184274"/>
              <a:ext cx="571201" cy="152149"/>
              <a:chOff x="7873475" y="173025"/>
              <a:chExt cx="645425" cy="171900"/>
            </a:xfrm>
          </p:grpSpPr>
          <p:sp>
            <p:nvSpPr>
              <p:cNvPr id="264" name="Google Shape;264;p19"/>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5" name="Google Shape;265;p19"/>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19"/>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67" name="Google Shape;26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8" name="Google Shape;268;p19"/>
          <p:cNvSpPr txBox="1"/>
          <p:nvPr>
            <p:ph idx="1" type="subTitle"/>
          </p:nvPr>
        </p:nvSpPr>
        <p:spPr>
          <a:xfrm>
            <a:off x="2926538" y="1808975"/>
            <a:ext cx="5280300" cy="385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69" name="Google Shape;269;p19"/>
          <p:cNvSpPr txBox="1"/>
          <p:nvPr>
            <p:ph idx="2" type="subTitle"/>
          </p:nvPr>
        </p:nvSpPr>
        <p:spPr>
          <a:xfrm flipH="1">
            <a:off x="937163" y="2984587"/>
            <a:ext cx="5280300" cy="385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70" name="Google Shape;270;p19"/>
          <p:cNvSpPr txBox="1"/>
          <p:nvPr>
            <p:ph idx="3" type="subTitle"/>
          </p:nvPr>
        </p:nvSpPr>
        <p:spPr>
          <a:xfrm>
            <a:off x="2926538" y="4132100"/>
            <a:ext cx="5280300" cy="385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71" name="Google Shape;271;p19"/>
          <p:cNvSpPr txBox="1"/>
          <p:nvPr>
            <p:ph idx="4" type="subTitle"/>
          </p:nvPr>
        </p:nvSpPr>
        <p:spPr>
          <a:xfrm>
            <a:off x="2926540" y="1350275"/>
            <a:ext cx="5280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2" name="Google Shape;272;p19"/>
          <p:cNvSpPr txBox="1"/>
          <p:nvPr>
            <p:ph idx="5" type="subTitle"/>
          </p:nvPr>
        </p:nvSpPr>
        <p:spPr>
          <a:xfrm flipH="1">
            <a:off x="937163" y="2525887"/>
            <a:ext cx="52803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3" name="Google Shape;273;p19"/>
          <p:cNvSpPr txBox="1"/>
          <p:nvPr>
            <p:ph idx="6" type="subTitle"/>
          </p:nvPr>
        </p:nvSpPr>
        <p:spPr>
          <a:xfrm>
            <a:off x="2926540" y="3673410"/>
            <a:ext cx="5280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74" name="Shape 274"/>
        <p:cNvGrpSpPr/>
        <p:nvPr/>
      </p:nvGrpSpPr>
      <p:grpSpPr>
        <a:xfrm>
          <a:off x="0" y="0"/>
          <a:ext cx="0" cy="0"/>
          <a:chOff x="0" y="0"/>
          <a:chExt cx="0" cy="0"/>
        </a:xfrm>
      </p:grpSpPr>
      <p:grpSp>
        <p:nvGrpSpPr>
          <p:cNvPr id="275" name="Google Shape;275;p20"/>
          <p:cNvGrpSpPr/>
          <p:nvPr/>
        </p:nvGrpSpPr>
        <p:grpSpPr>
          <a:xfrm>
            <a:off x="233650" y="111350"/>
            <a:ext cx="8675100" cy="4932325"/>
            <a:chOff x="233650" y="111350"/>
            <a:chExt cx="8675100" cy="4932325"/>
          </a:xfrm>
        </p:grpSpPr>
        <p:grpSp>
          <p:nvGrpSpPr>
            <p:cNvPr id="276" name="Google Shape;276;p20"/>
            <p:cNvGrpSpPr/>
            <p:nvPr/>
          </p:nvGrpSpPr>
          <p:grpSpPr>
            <a:xfrm>
              <a:off x="233650" y="111350"/>
              <a:ext cx="8675100" cy="4932325"/>
              <a:chOff x="233650" y="111350"/>
              <a:chExt cx="8675100" cy="4932325"/>
            </a:xfrm>
          </p:grpSpPr>
          <p:sp>
            <p:nvSpPr>
              <p:cNvPr id="277" name="Google Shape;277;p20"/>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20"/>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9" name="Google Shape;279;p20"/>
            <p:cNvGrpSpPr/>
            <p:nvPr/>
          </p:nvGrpSpPr>
          <p:grpSpPr>
            <a:xfrm>
              <a:off x="8249059" y="184274"/>
              <a:ext cx="571201" cy="152149"/>
              <a:chOff x="7873475" y="173025"/>
              <a:chExt cx="645425" cy="171900"/>
            </a:xfrm>
          </p:grpSpPr>
          <p:sp>
            <p:nvSpPr>
              <p:cNvPr id="280" name="Google Shape;280;p20"/>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20"/>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20"/>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83" name="Google Shape;28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4" name="Google Shape;284;p20"/>
          <p:cNvSpPr txBox="1"/>
          <p:nvPr>
            <p:ph idx="1" type="subTitle"/>
          </p:nvPr>
        </p:nvSpPr>
        <p:spPr>
          <a:xfrm>
            <a:off x="783588" y="1306475"/>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85" name="Google Shape;285;p20"/>
          <p:cNvSpPr txBox="1"/>
          <p:nvPr>
            <p:ph idx="2" type="subTitle"/>
          </p:nvPr>
        </p:nvSpPr>
        <p:spPr>
          <a:xfrm>
            <a:off x="783589" y="1832375"/>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20"/>
          <p:cNvSpPr txBox="1"/>
          <p:nvPr>
            <p:ph idx="3" type="subTitle"/>
          </p:nvPr>
        </p:nvSpPr>
        <p:spPr>
          <a:xfrm>
            <a:off x="4680010" y="1832375"/>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7" name="Google Shape;287;p20"/>
          <p:cNvSpPr txBox="1"/>
          <p:nvPr>
            <p:ph idx="4" type="subTitle"/>
          </p:nvPr>
        </p:nvSpPr>
        <p:spPr>
          <a:xfrm>
            <a:off x="783589" y="3580700"/>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8" name="Google Shape;288;p20"/>
          <p:cNvSpPr txBox="1"/>
          <p:nvPr>
            <p:ph idx="5" type="subTitle"/>
          </p:nvPr>
        </p:nvSpPr>
        <p:spPr>
          <a:xfrm>
            <a:off x="4680010" y="3580700"/>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9" name="Google Shape;289;p20"/>
          <p:cNvSpPr txBox="1"/>
          <p:nvPr>
            <p:ph idx="6" type="subTitle"/>
          </p:nvPr>
        </p:nvSpPr>
        <p:spPr>
          <a:xfrm>
            <a:off x="783588" y="3054800"/>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90" name="Google Shape;290;p20"/>
          <p:cNvSpPr txBox="1"/>
          <p:nvPr>
            <p:ph idx="7" type="subTitle"/>
          </p:nvPr>
        </p:nvSpPr>
        <p:spPr>
          <a:xfrm>
            <a:off x="4680007" y="1306475"/>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91" name="Google Shape;291;p20"/>
          <p:cNvSpPr txBox="1"/>
          <p:nvPr>
            <p:ph idx="8" type="subTitle"/>
          </p:nvPr>
        </p:nvSpPr>
        <p:spPr>
          <a:xfrm>
            <a:off x="4680007" y="3054800"/>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grpSp>
        <p:nvGrpSpPr>
          <p:cNvPr id="292" name="Google Shape;292;p20"/>
          <p:cNvGrpSpPr/>
          <p:nvPr/>
        </p:nvGrpSpPr>
        <p:grpSpPr>
          <a:xfrm flipH="1">
            <a:off x="8360404" y="656373"/>
            <a:ext cx="395946" cy="723077"/>
            <a:chOff x="8421918" y="1089498"/>
            <a:chExt cx="395946" cy="723077"/>
          </a:xfrm>
        </p:grpSpPr>
        <p:grpSp>
          <p:nvGrpSpPr>
            <p:cNvPr id="293" name="Google Shape;293;p20"/>
            <p:cNvGrpSpPr/>
            <p:nvPr/>
          </p:nvGrpSpPr>
          <p:grpSpPr>
            <a:xfrm>
              <a:off x="8445669" y="1439387"/>
              <a:ext cx="372195" cy="373188"/>
              <a:chOff x="5511130" y="3329361"/>
              <a:chExt cx="135000" cy="135350"/>
            </a:xfrm>
          </p:grpSpPr>
          <p:sp>
            <p:nvSpPr>
              <p:cNvPr id="294" name="Google Shape;294;p20"/>
              <p:cNvSpPr/>
              <p:nvPr/>
            </p:nvSpPr>
            <p:spPr>
              <a:xfrm>
                <a:off x="5511130" y="3329361"/>
                <a:ext cx="135000" cy="135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20"/>
              <p:cNvSpPr/>
              <p:nvPr/>
            </p:nvSpPr>
            <p:spPr>
              <a:xfrm>
                <a:off x="5555659" y="3358932"/>
                <a:ext cx="45600" cy="44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0"/>
              <p:cNvSpPr/>
              <p:nvPr/>
            </p:nvSpPr>
            <p:spPr>
              <a:xfrm>
                <a:off x="5550709" y="3412130"/>
                <a:ext cx="55661" cy="52581"/>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 name="Google Shape;297;p20"/>
            <p:cNvGrpSpPr/>
            <p:nvPr/>
          </p:nvGrpSpPr>
          <p:grpSpPr>
            <a:xfrm>
              <a:off x="8421918" y="1089498"/>
              <a:ext cx="243759" cy="244271"/>
              <a:chOff x="5641208" y="3341378"/>
              <a:chExt cx="174300" cy="174654"/>
            </a:xfrm>
          </p:grpSpPr>
          <p:sp>
            <p:nvSpPr>
              <p:cNvPr id="298" name="Google Shape;298;p20"/>
              <p:cNvSpPr/>
              <p:nvPr/>
            </p:nvSpPr>
            <p:spPr>
              <a:xfrm>
                <a:off x="5641208" y="3341378"/>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0"/>
              <p:cNvSpPr/>
              <p:nvPr/>
            </p:nvSpPr>
            <p:spPr>
              <a:xfrm>
                <a:off x="5698669" y="3385150"/>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0"/>
              <p:cNvSpPr/>
              <p:nvPr/>
            </p:nvSpPr>
            <p:spPr>
              <a:xfrm>
                <a:off x="5692281" y="3448182"/>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 name="Google Shape;23;p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8" name="Google Shape;28;p3"/>
          <p:cNvSpPr txBox="1"/>
          <p:nvPr>
            <p:ph type="title"/>
          </p:nvPr>
        </p:nvSpPr>
        <p:spPr>
          <a:xfrm>
            <a:off x="5209900" y="2627600"/>
            <a:ext cx="3219000" cy="911700"/>
          </a:xfrm>
          <a:prstGeom prst="rect">
            <a:avLst/>
          </a:prstGeom>
        </p:spPr>
        <p:txBody>
          <a:bodyPr anchorCtr="0" anchor="t" bIns="91425" lIns="91425" spcFirstLastPara="1" rIns="91425" wrap="square" tIns="91425">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9" name="Google Shape;29;p3"/>
          <p:cNvSpPr txBox="1"/>
          <p:nvPr>
            <p:ph hasCustomPrompt="1" idx="2" type="title"/>
          </p:nvPr>
        </p:nvSpPr>
        <p:spPr>
          <a:xfrm>
            <a:off x="7104400" y="1755138"/>
            <a:ext cx="1229700" cy="7485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01" name="Shape 301"/>
        <p:cNvGrpSpPr/>
        <p:nvPr/>
      </p:nvGrpSpPr>
      <p:grpSpPr>
        <a:xfrm>
          <a:off x="0" y="0"/>
          <a:ext cx="0" cy="0"/>
          <a:chOff x="0" y="0"/>
          <a:chExt cx="0" cy="0"/>
        </a:xfrm>
      </p:grpSpPr>
      <p:grpSp>
        <p:nvGrpSpPr>
          <p:cNvPr id="302" name="Google Shape;302;p21"/>
          <p:cNvGrpSpPr/>
          <p:nvPr/>
        </p:nvGrpSpPr>
        <p:grpSpPr>
          <a:xfrm>
            <a:off x="233650" y="111350"/>
            <a:ext cx="8675100" cy="4932325"/>
            <a:chOff x="233650" y="111350"/>
            <a:chExt cx="8675100" cy="4932325"/>
          </a:xfrm>
        </p:grpSpPr>
        <p:grpSp>
          <p:nvGrpSpPr>
            <p:cNvPr id="303" name="Google Shape;303;p21"/>
            <p:cNvGrpSpPr/>
            <p:nvPr/>
          </p:nvGrpSpPr>
          <p:grpSpPr>
            <a:xfrm>
              <a:off x="233650" y="111350"/>
              <a:ext cx="8675100" cy="4932325"/>
              <a:chOff x="233650" y="111350"/>
              <a:chExt cx="8675100" cy="4932325"/>
            </a:xfrm>
          </p:grpSpPr>
          <p:sp>
            <p:nvSpPr>
              <p:cNvPr id="304" name="Google Shape;304;p21"/>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21"/>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21"/>
            <p:cNvGrpSpPr/>
            <p:nvPr/>
          </p:nvGrpSpPr>
          <p:grpSpPr>
            <a:xfrm>
              <a:off x="8249059" y="184274"/>
              <a:ext cx="571201" cy="152149"/>
              <a:chOff x="7873475" y="173025"/>
              <a:chExt cx="645425" cy="171900"/>
            </a:xfrm>
          </p:grpSpPr>
          <p:sp>
            <p:nvSpPr>
              <p:cNvPr id="307" name="Google Shape;307;p21"/>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21"/>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21"/>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10" name="Google Shape;31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1" name="Google Shape;311;p21"/>
          <p:cNvSpPr txBox="1"/>
          <p:nvPr>
            <p:ph idx="1" type="subTitle"/>
          </p:nvPr>
        </p:nvSpPr>
        <p:spPr>
          <a:xfrm>
            <a:off x="721133" y="1872438"/>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21"/>
          <p:cNvSpPr txBox="1"/>
          <p:nvPr>
            <p:ph idx="2" type="subTitle"/>
          </p:nvPr>
        </p:nvSpPr>
        <p:spPr>
          <a:xfrm>
            <a:off x="3342150" y="1872438"/>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3" name="Google Shape;313;p21"/>
          <p:cNvSpPr txBox="1"/>
          <p:nvPr>
            <p:ph idx="3" type="subTitle"/>
          </p:nvPr>
        </p:nvSpPr>
        <p:spPr>
          <a:xfrm>
            <a:off x="5963167" y="1872438"/>
            <a:ext cx="24597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21"/>
          <p:cNvSpPr txBox="1"/>
          <p:nvPr>
            <p:ph idx="4" type="subTitle"/>
          </p:nvPr>
        </p:nvSpPr>
        <p:spPr>
          <a:xfrm>
            <a:off x="721133" y="3552800"/>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5" name="Google Shape;315;p21"/>
          <p:cNvSpPr txBox="1"/>
          <p:nvPr>
            <p:ph idx="5" type="subTitle"/>
          </p:nvPr>
        </p:nvSpPr>
        <p:spPr>
          <a:xfrm>
            <a:off x="3342150" y="3552800"/>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21"/>
          <p:cNvSpPr txBox="1"/>
          <p:nvPr>
            <p:ph idx="6" type="subTitle"/>
          </p:nvPr>
        </p:nvSpPr>
        <p:spPr>
          <a:xfrm>
            <a:off x="5963167" y="3552800"/>
            <a:ext cx="24597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7" name="Google Shape;317;p21"/>
          <p:cNvSpPr txBox="1"/>
          <p:nvPr>
            <p:ph idx="7" type="subTitle"/>
          </p:nvPr>
        </p:nvSpPr>
        <p:spPr>
          <a:xfrm>
            <a:off x="721125" y="1455800"/>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18" name="Google Shape;318;p21"/>
          <p:cNvSpPr txBox="1"/>
          <p:nvPr>
            <p:ph idx="8" type="subTitle"/>
          </p:nvPr>
        </p:nvSpPr>
        <p:spPr>
          <a:xfrm>
            <a:off x="3342148" y="1455800"/>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19" name="Google Shape;319;p21"/>
          <p:cNvSpPr txBox="1"/>
          <p:nvPr>
            <p:ph idx="9" type="subTitle"/>
          </p:nvPr>
        </p:nvSpPr>
        <p:spPr>
          <a:xfrm>
            <a:off x="5963170" y="1455800"/>
            <a:ext cx="24597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0" name="Google Shape;320;p21"/>
          <p:cNvSpPr txBox="1"/>
          <p:nvPr>
            <p:ph idx="13" type="subTitle"/>
          </p:nvPr>
        </p:nvSpPr>
        <p:spPr>
          <a:xfrm>
            <a:off x="721125"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1" name="Google Shape;321;p21"/>
          <p:cNvSpPr txBox="1"/>
          <p:nvPr>
            <p:ph idx="14" type="subTitle"/>
          </p:nvPr>
        </p:nvSpPr>
        <p:spPr>
          <a:xfrm>
            <a:off x="3342231"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2" name="Google Shape;322;p21"/>
          <p:cNvSpPr txBox="1"/>
          <p:nvPr>
            <p:ph idx="15" type="subTitle"/>
          </p:nvPr>
        </p:nvSpPr>
        <p:spPr>
          <a:xfrm>
            <a:off x="5963470"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23" name="Shape 323"/>
        <p:cNvGrpSpPr/>
        <p:nvPr/>
      </p:nvGrpSpPr>
      <p:grpSpPr>
        <a:xfrm>
          <a:off x="0" y="0"/>
          <a:ext cx="0" cy="0"/>
          <a:chOff x="0" y="0"/>
          <a:chExt cx="0" cy="0"/>
        </a:xfrm>
      </p:grpSpPr>
      <p:grpSp>
        <p:nvGrpSpPr>
          <p:cNvPr id="324" name="Google Shape;324;p22"/>
          <p:cNvGrpSpPr/>
          <p:nvPr/>
        </p:nvGrpSpPr>
        <p:grpSpPr>
          <a:xfrm>
            <a:off x="233650" y="111350"/>
            <a:ext cx="8675100" cy="4932325"/>
            <a:chOff x="233650" y="111350"/>
            <a:chExt cx="8675100" cy="4932325"/>
          </a:xfrm>
        </p:grpSpPr>
        <p:grpSp>
          <p:nvGrpSpPr>
            <p:cNvPr id="325" name="Google Shape;325;p22"/>
            <p:cNvGrpSpPr/>
            <p:nvPr/>
          </p:nvGrpSpPr>
          <p:grpSpPr>
            <a:xfrm>
              <a:off x="233650" y="111350"/>
              <a:ext cx="8675100" cy="4932325"/>
              <a:chOff x="233650" y="111350"/>
              <a:chExt cx="8675100" cy="4932325"/>
            </a:xfrm>
          </p:grpSpPr>
          <p:sp>
            <p:nvSpPr>
              <p:cNvPr id="326" name="Google Shape;326;p22"/>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22"/>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8" name="Google Shape;328;p22"/>
            <p:cNvGrpSpPr/>
            <p:nvPr/>
          </p:nvGrpSpPr>
          <p:grpSpPr>
            <a:xfrm>
              <a:off x="8249059" y="184274"/>
              <a:ext cx="571201" cy="152149"/>
              <a:chOff x="7873475" y="173025"/>
              <a:chExt cx="645425" cy="171900"/>
            </a:xfrm>
          </p:grpSpPr>
          <p:sp>
            <p:nvSpPr>
              <p:cNvPr id="329" name="Google Shape;329;p22"/>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22"/>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22"/>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32" name="Google Shape;332;p22"/>
          <p:cNvSpPr txBox="1"/>
          <p:nvPr>
            <p:ph type="ctrTitle"/>
          </p:nvPr>
        </p:nvSpPr>
        <p:spPr>
          <a:xfrm>
            <a:off x="715100" y="541768"/>
            <a:ext cx="4379400" cy="1056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3" name="Google Shape;333;p22"/>
          <p:cNvSpPr txBox="1"/>
          <p:nvPr>
            <p:ph idx="1" type="subTitle"/>
          </p:nvPr>
        </p:nvSpPr>
        <p:spPr>
          <a:xfrm>
            <a:off x="715200" y="1609493"/>
            <a:ext cx="4379400" cy="11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4" name="Google Shape;334;p22"/>
          <p:cNvSpPr txBox="1"/>
          <p:nvPr/>
        </p:nvSpPr>
        <p:spPr>
          <a:xfrm>
            <a:off x="715100" y="3480950"/>
            <a:ext cx="3856800" cy="50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b="1" lang="en" sz="1000" u="sng">
                <a:solidFill>
                  <a:schemeClr val="dk1"/>
                </a:solidFill>
                <a:latin typeface="Lato"/>
                <a:ea typeface="Lato"/>
                <a:cs typeface="Lato"/>
                <a:sym typeface="Lato"/>
                <a:hlinkClick r:id="rId2">
                  <a:extLst>
                    <a:ext uri="{A12FA001-AC4F-418D-AE19-62706E023703}">
                      <ahyp:hlinkClr val="tx"/>
                    </a:ext>
                  </a:extLst>
                </a:hlinkClick>
              </a:rPr>
              <a:t>Slidesgo</a:t>
            </a:r>
            <a:r>
              <a:rPr lang="en" sz="1000" u="sng">
                <a:solidFill>
                  <a:schemeClr val="dk1"/>
                </a:solidFill>
                <a:latin typeface="Lato"/>
                <a:ea typeface="Lato"/>
                <a:cs typeface="Lato"/>
                <a:sym typeface="Lato"/>
              </a:rPr>
              <a:t>,</a:t>
            </a:r>
            <a:r>
              <a:rPr lang="en" sz="1000">
                <a:solidFill>
                  <a:schemeClr val="dk1"/>
                </a:solidFill>
                <a:latin typeface="Lato"/>
                <a:ea typeface="Lato"/>
                <a:cs typeface="Lato"/>
                <a:sym typeface="Lato"/>
              </a:rPr>
              <a:t> including icons by </a:t>
            </a:r>
            <a:r>
              <a:rPr b="1" lang="en" sz="1000" u="sng">
                <a:solidFill>
                  <a:schemeClr val="dk1"/>
                </a:solidFill>
                <a:latin typeface="Lato"/>
                <a:ea typeface="Lato"/>
                <a:cs typeface="Lato"/>
                <a:sym typeface="Lato"/>
                <a:hlinkClick r:id="rId3">
                  <a:extLst>
                    <a:ext uri="{A12FA001-AC4F-418D-AE19-62706E023703}">
                      <ahyp:hlinkClr val="tx"/>
                    </a:ext>
                  </a:extLst>
                </a:hlinkClick>
              </a:rPr>
              <a:t>Flaticon</a:t>
            </a:r>
            <a:r>
              <a:rPr lang="en" sz="1000" u="sng">
                <a:solidFill>
                  <a:schemeClr val="dk1"/>
                </a:solidFill>
                <a:latin typeface="Lato"/>
                <a:ea typeface="Lato"/>
                <a:cs typeface="Lato"/>
                <a:sym typeface="Lato"/>
              </a:rPr>
              <a:t>,</a:t>
            </a:r>
            <a:r>
              <a:rPr lang="en" sz="1000">
                <a:solidFill>
                  <a:schemeClr val="dk1"/>
                </a:solidFill>
                <a:latin typeface="Lato"/>
                <a:ea typeface="Lato"/>
                <a:cs typeface="Lato"/>
                <a:sym typeface="Lato"/>
              </a:rPr>
              <a:t> and infographics &amp; images by </a:t>
            </a:r>
            <a:r>
              <a:rPr b="1" lang="en" sz="1000" u="sng">
                <a:solidFill>
                  <a:schemeClr val="dk1"/>
                </a:solidFill>
                <a:latin typeface="Lato"/>
                <a:ea typeface="Lato"/>
                <a:cs typeface="Lato"/>
                <a:sym typeface="Lato"/>
                <a:hlinkClick r:id="rId4">
                  <a:extLst>
                    <a:ext uri="{A12FA001-AC4F-418D-AE19-62706E023703}">
                      <ahyp:hlinkClr val="tx"/>
                    </a:ext>
                  </a:extLst>
                </a:hlinkClick>
              </a:rPr>
              <a:t>Freepik</a:t>
            </a:r>
            <a:endParaRPr b="1" sz="1000" u="sng">
              <a:solidFill>
                <a:schemeClr val="dk1"/>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5"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2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rect b="b" l="l" r="r" t="t"/>
              <a:pathLst>
                <a:path extrusionOk="0" h="935" w="856">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3"/>
            <p:cNvSpPr/>
            <p:nvPr/>
          </p:nvSpPr>
          <p:spPr>
            <a:xfrm>
              <a:off x="3384311" y="312750"/>
              <a:ext cx="1713900" cy="1708500"/>
            </a:xfrm>
            <a:prstGeom prst="ellipse">
              <a:avLst/>
            </a:prstGeom>
            <a:solidFill>
              <a:srgbClr val="DDD0FB">
                <a:alpha val="15000"/>
              </a:srgbClr>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3"/>
            <p:cNvSpPr/>
            <p:nvPr/>
          </p:nvSpPr>
          <p:spPr>
            <a:xfrm>
              <a:off x="3582329" y="1270400"/>
              <a:ext cx="324340" cy="561617"/>
            </a:xfrm>
            <a:custGeom>
              <a:rect b="b" l="l" r="r" t="t"/>
              <a:pathLst>
                <a:path extrusionOk="0" h="253" w="145">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3"/>
            <p:cNvSpPr/>
            <p:nvPr/>
          </p:nvSpPr>
          <p:spPr>
            <a:xfrm>
              <a:off x="4582663" y="1270400"/>
              <a:ext cx="324340" cy="553081"/>
            </a:xfrm>
            <a:custGeom>
              <a:rect b="b" l="l" r="r" t="t"/>
              <a:pathLst>
                <a:path extrusionOk="0" h="249" w="145">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3"/>
            <p:cNvSpPr/>
            <p:nvPr/>
          </p:nvSpPr>
          <p:spPr>
            <a:xfrm>
              <a:off x="4176384" y="944354"/>
              <a:ext cx="129736" cy="305561"/>
            </a:xfrm>
            <a:custGeom>
              <a:rect b="b" l="l" r="r" t="t"/>
              <a:pathLst>
                <a:path extrusionOk="0" h="137" w="58">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3"/>
            <p:cNvSpPr/>
            <p:nvPr/>
          </p:nvSpPr>
          <p:spPr>
            <a:xfrm>
              <a:off x="4021041" y="1179926"/>
              <a:ext cx="440420" cy="187774"/>
            </a:xfrm>
            <a:custGeom>
              <a:rect b="b" l="l" r="r" t="t"/>
              <a:pathLst>
                <a:path extrusionOk="0" h="84" w="198">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3"/>
            <p:cNvSpPr/>
            <p:nvPr/>
          </p:nvSpPr>
          <p:spPr>
            <a:xfrm>
              <a:off x="3776933" y="1231137"/>
              <a:ext cx="926932" cy="392619"/>
            </a:xfrm>
            <a:custGeom>
              <a:rect b="b" l="l" r="r" t="t"/>
              <a:pathLst>
                <a:path extrusionOk="0" h="176" w="415">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3"/>
            <p:cNvSpPr/>
            <p:nvPr/>
          </p:nvSpPr>
          <p:spPr>
            <a:xfrm>
              <a:off x="4089324" y="1145785"/>
              <a:ext cx="305563" cy="128028"/>
            </a:xfrm>
            <a:custGeom>
              <a:rect b="b" l="l" r="r" t="t"/>
              <a:pathLst>
                <a:path extrusionOk="0" h="58" w="137">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3"/>
            <p:cNvSpPr/>
            <p:nvPr/>
          </p:nvSpPr>
          <p:spPr>
            <a:xfrm>
              <a:off x="3881063" y="1212360"/>
              <a:ext cx="716962" cy="800602"/>
            </a:xfrm>
            <a:custGeom>
              <a:rect b="b" l="l" r="r" t="t"/>
              <a:pathLst>
                <a:path extrusionOk="0" h="360" w="321">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3"/>
            <p:cNvSpPr/>
            <p:nvPr/>
          </p:nvSpPr>
          <p:spPr>
            <a:xfrm>
              <a:off x="4162727" y="275195"/>
              <a:ext cx="158700" cy="1587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3"/>
            <p:cNvSpPr/>
            <p:nvPr/>
          </p:nvSpPr>
          <p:spPr>
            <a:xfrm>
              <a:off x="4219060" y="420294"/>
              <a:ext cx="44383" cy="150219"/>
            </a:xfrm>
            <a:custGeom>
              <a:rect b="b" l="l" r="r" t="t"/>
              <a:pathLst>
                <a:path extrusionOk="0" h="68" w="2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3"/>
            <p:cNvSpPr/>
            <p:nvPr/>
          </p:nvSpPr>
          <p:spPr>
            <a:xfrm>
              <a:off x="4111516" y="486868"/>
              <a:ext cx="266301" cy="64867"/>
            </a:xfrm>
            <a:custGeom>
              <a:rect b="b" l="l" r="r" t="t"/>
              <a:pathLst>
                <a:path extrusionOk="0" h="29" w="119">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3"/>
            <p:cNvSpPr/>
            <p:nvPr/>
          </p:nvSpPr>
          <p:spPr>
            <a:xfrm>
              <a:off x="3677924" y="626845"/>
              <a:ext cx="928638" cy="390913"/>
            </a:xfrm>
            <a:custGeom>
              <a:rect b="b" l="l" r="r" t="t"/>
              <a:pathLst>
                <a:path extrusionOk="0" h="176" w="416">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3"/>
            <p:cNvSpPr/>
            <p:nvPr/>
          </p:nvSpPr>
          <p:spPr>
            <a:xfrm>
              <a:off x="3857164" y="626845"/>
              <a:ext cx="926932" cy="390913"/>
            </a:xfrm>
            <a:custGeom>
              <a:rect b="b" l="l" r="r" t="t"/>
              <a:pathLst>
                <a:path extrusionOk="0" h="176" w="415">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3"/>
            <p:cNvSpPr/>
            <p:nvPr/>
          </p:nvSpPr>
          <p:spPr>
            <a:xfrm>
              <a:off x="3759863" y="515888"/>
              <a:ext cx="964486" cy="612828"/>
            </a:xfrm>
            <a:custGeom>
              <a:rect b="b" l="l" r="r" t="t"/>
              <a:pathLst>
                <a:path extrusionOk="0" h="276" w="432">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3"/>
            <p:cNvSpPr/>
            <p:nvPr/>
          </p:nvSpPr>
          <p:spPr>
            <a:xfrm>
              <a:off x="3759863" y="515888"/>
              <a:ext cx="964486" cy="612828"/>
            </a:xfrm>
            <a:custGeom>
              <a:rect b="b" l="l" r="r" t="t"/>
              <a:pathLst>
                <a:path extrusionOk="0" h="276" w="432">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3"/>
            <p:cNvSpPr/>
            <p:nvPr/>
          </p:nvSpPr>
          <p:spPr>
            <a:xfrm>
              <a:off x="4452076" y="925578"/>
              <a:ext cx="122908" cy="18778"/>
            </a:xfrm>
            <a:custGeom>
              <a:rect b="b" l="l" r="r" t="t"/>
              <a:pathLst>
                <a:path extrusionOk="0" h="9" w="55">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3"/>
            <p:cNvSpPr/>
            <p:nvPr/>
          </p:nvSpPr>
          <p:spPr>
            <a:xfrm>
              <a:off x="4452076" y="966547"/>
              <a:ext cx="83646" cy="20484"/>
            </a:xfrm>
            <a:custGeom>
              <a:rect b="b" l="l" r="r" t="t"/>
              <a:pathLst>
                <a:path extrusionOk="0" h="9" w="37">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3"/>
            <p:cNvSpPr/>
            <p:nvPr/>
          </p:nvSpPr>
          <p:spPr>
            <a:xfrm>
              <a:off x="3852044" y="551735"/>
              <a:ext cx="778416" cy="353358"/>
            </a:xfrm>
            <a:custGeom>
              <a:rect b="b" l="l" r="r" t="t"/>
              <a:pathLst>
                <a:path extrusionOk="0" h="159" w="348">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3"/>
            <p:cNvSpPr/>
            <p:nvPr/>
          </p:nvSpPr>
          <p:spPr>
            <a:xfrm>
              <a:off x="3875942" y="573927"/>
              <a:ext cx="730619" cy="308975"/>
            </a:xfrm>
            <a:custGeom>
              <a:rect b="b" l="l" r="r" t="t"/>
              <a:pathLst>
                <a:path extrusionOk="0" h="139" w="328">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3"/>
            <p:cNvSpPr/>
            <p:nvPr/>
          </p:nvSpPr>
          <p:spPr>
            <a:xfrm>
              <a:off x="4202847" y="761702"/>
              <a:ext cx="80232" cy="40969"/>
            </a:xfrm>
            <a:custGeom>
              <a:rect b="b" l="l" r="r" t="t"/>
              <a:pathLst>
                <a:path extrusionOk="0" h="18" w="36">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3"/>
            <p:cNvSpPr/>
            <p:nvPr/>
          </p:nvSpPr>
          <p:spPr>
            <a:xfrm>
              <a:off x="3995436" y="1376236"/>
              <a:ext cx="493339" cy="322631"/>
            </a:xfrm>
            <a:custGeom>
              <a:rect b="b" l="l" r="r" t="t"/>
              <a:pathLst>
                <a:path extrusionOk="0" h="145" w="221">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3"/>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23"/>
              <p:cNvSpPr/>
              <p:nvPr/>
            </p:nvSpPr>
            <p:spPr>
              <a:xfrm>
                <a:off x="5529353"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82"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2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rect b="b" l="l" r="r" t="t"/>
              <a:pathLst>
                <a:path extrusionOk="0" h="101" w="345">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24"/>
            <p:cNvSpPr/>
            <p:nvPr/>
          </p:nvSpPr>
          <p:spPr>
            <a:xfrm>
              <a:off x="756625" y="3546977"/>
              <a:ext cx="386516" cy="30810"/>
            </a:xfrm>
            <a:custGeom>
              <a:rect b="b" l="l" r="r" t="t"/>
              <a:pathLst>
                <a:path extrusionOk="0" h="9" w="105">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24"/>
            <p:cNvSpPr/>
            <p:nvPr/>
          </p:nvSpPr>
          <p:spPr>
            <a:xfrm>
              <a:off x="1162748" y="3546977"/>
              <a:ext cx="117635" cy="30810"/>
            </a:xfrm>
            <a:custGeom>
              <a:rect b="b" l="l" r="r" t="t"/>
              <a:pathLst>
                <a:path extrusionOk="0" h="9" w="32">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4"/>
            <p:cNvSpPr/>
            <p:nvPr/>
          </p:nvSpPr>
          <p:spPr>
            <a:xfrm>
              <a:off x="756625" y="3670214"/>
              <a:ext cx="403321" cy="33610"/>
            </a:xfrm>
            <a:custGeom>
              <a:rect b="b" l="l" r="r" t="t"/>
              <a:pathLst>
                <a:path extrusionOk="0" h="9" w="11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24"/>
            <p:cNvSpPr/>
            <p:nvPr/>
          </p:nvSpPr>
          <p:spPr>
            <a:xfrm>
              <a:off x="756625" y="3602994"/>
              <a:ext cx="117635" cy="33610"/>
            </a:xfrm>
            <a:custGeom>
              <a:rect b="b" l="l" r="r" t="t"/>
              <a:pathLst>
                <a:path extrusionOk="0" h="9" w="32">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24"/>
            <p:cNvSpPr/>
            <p:nvPr/>
          </p:nvSpPr>
          <p:spPr>
            <a:xfrm>
              <a:off x="1311191" y="3546977"/>
              <a:ext cx="112034" cy="30810"/>
            </a:xfrm>
            <a:custGeom>
              <a:rect b="b" l="l" r="r" t="t"/>
              <a:pathLst>
                <a:path extrusionOk="0" h="9" w="31">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24"/>
            <p:cNvSpPr/>
            <p:nvPr/>
          </p:nvSpPr>
          <p:spPr>
            <a:xfrm>
              <a:off x="1311191" y="3670214"/>
              <a:ext cx="112034" cy="33610"/>
            </a:xfrm>
            <a:custGeom>
              <a:rect b="b" l="l" r="r" t="t"/>
              <a:pathLst>
                <a:path extrusionOk="0" h="9" w="31">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24"/>
            <p:cNvSpPr/>
            <p:nvPr/>
          </p:nvSpPr>
          <p:spPr>
            <a:xfrm>
              <a:off x="1342001" y="3602994"/>
              <a:ext cx="436931" cy="33610"/>
            </a:xfrm>
            <a:custGeom>
              <a:rect b="b" l="l" r="r" t="t"/>
              <a:pathLst>
                <a:path extrusionOk="0" h="9" w="119">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24"/>
            <p:cNvSpPr/>
            <p:nvPr/>
          </p:nvSpPr>
          <p:spPr>
            <a:xfrm>
              <a:off x="952684" y="3602994"/>
              <a:ext cx="336100" cy="33610"/>
            </a:xfrm>
            <a:custGeom>
              <a:rect b="b" l="l" r="r" t="t"/>
              <a:pathLst>
                <a:path extrusionOk="0" h="9" w="92">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4"/>
            <p:cNvSpPr/>
            <p:nvPr/>
          </p:nvSpPr>
          <p:spPr>
            <a:xfrm>
              <a:off x="1454035" y="3546977"/>
              <a:ext cx="212864" cy="30810"/>
            </a:xfrm>
            <a:custGeom>
              <a:rect b="b" l="l" r="r" t="t"/>
              <a:pathLst>
                <a:path extrusionOk="0" h="9" w="58">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4"/>
            <p:cNvSpPr/>
            <p:nvPr/>
          </p:nvSpPr>
          <p:spPr>
            <a:xfrm>
              <a:off x="1720114" y="3546977"/>
              <a:ext cx="58818" cy="30810"/>
            </a:xfrm>
            <a:custGeom>
              <a:rect b="b" l="l" r="r" t="t"/>
              <a:pathLst>
                <a:path extrusionOk="0" h="9" w="16">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4"/>
            <p:cNvSpPr/>
            <p:nvPr/>
          </p:nvSpPr>
          <p:spPr>
            <a:xfrm>
              <a:off x="1210361" y="3670214"/>
              <a:ext cx="58818" cy="33610"/>
            </a:xfrm>
            <a:custGeom>
              <a:rect b="b" l="l" r="r" t="t"/>
              <a:pathLst>
                <a:path extrusionOk="0" h="9" w="16">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4"/>
            <p:cNvSpPr/>
            <p:nvPr/>
          </p:nvSpPr>
          <p:spPr>
            <a:xfrm>
              <a:off x="692207" y="3734635"/>
              <a:ext cx="3000" cy="3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4"/>
            <p:cNvSpPr/>
            <p:nvPr/>
          </p:nvSpPr>
          <p:spPr>
            <a:xfrm>
              <a:off x="1815342" y="3835465"/>
              <a:ext cx="787037" cy="366912"/>
            </a:xfrm>
            <a:custGeom>
              <a:rect b="b" l="l" r="r" t="t"/>
              <a:pathLst>
                <a:path extrusionOk="0" h="101" w="215">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4"/>
            <p:cNvSpPr/>
            <p:nvPr/>
          </p:nvSpPr>
          <p:spPr>
            <a:xfrm>
              <a:off x="1885364" y="3908288"/>
              <a:ext cx="114835" cy="28009"/>
            </a:xfrm>
            <a:custGeom>
              <a:rect b="b" l="l" r="r" t="t"/>
              <a:pathLst>
                <a:path extrusionOk="0" h="8" w="31">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4"/>
            <p:cNvSpPr/>
            <p:nvPr/>
          </p:nvSpPr>
          <p:spPr>
            <a:xfrm>
              <a:off x="2028206" y="3908288"/>
              <a:ext cx="117635" cy="28009"/>
            </a:xfrm>
            <a:custGeom>
              <a:rect b="b" l="l" r="r" t="t"/>
              <a:pathLst>
                <a:path extrusionOk="0" h="8" w="32">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24"/>
            <p:cNvSpPr/>
            <p:nvPr/>
          </p:nvSpPr>
          <p:spPr>
            <a:xfrm>
              <a:off x="2028206" y="4031525"/>
              <a:ext cx="117635" cy="33610"/>
            </a:xfrm>
            <a:custGeom>
              <a:rect b="b" l="l" r="r" t="t"/>
              <a:pathLst>
                <a:path extrusionOk="0" h="9" w="32">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4"/>
            <p:cNvSpPr/>
            <p:nvPr/>
          </p:nvSpPr>
          <p:spPr>
            <a:xfrm>
              <a:off x="2061816" y="3964305"/>
              <a:ext cx="434131" cy="33610"/>
            </a:xfrm>
            <a:custGeom>
              <a:rect b="b" l="l" r="r" t="t"/>
              <a:pathLst>
                <a:path extrusionOk="0" h="9" w="119">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4"/>
            <p:cNvSpPr/>
            <p:nvPr/>
          </p:nvSpPr>
          <p:spPr>
            <a:xfrm>
              <a:off x="1882562" y="3964305"/>
              <a:ext cx="123237" cy="33610"/>
            </a:xfrm>
            <a:custGeom>
              <a:rect b="b" l="l" r="r" t="t"/>
              <a:pathLst>
                <a:path extrusionOk="0" h="9" w="34">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4"/>
            <p:cNvSpPr/>
            <p:nvPr/>
          </p:nvSpPr>
          <p:spPr>
            <a:xfrm>
              <a:off x="2171049" y="3908288"/>
              <a:ext cx="215665" cy="28009"/>
            </a:xfrm>
            <a:custGeom>
              <a:rect b="b" l="l" r="r" t="t"/>
              <a:pathLst>
                <a:path extrusionOk="0" h="8" w="59">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4"/>
            <p:cNvSpPr/>
            <p:nvPr/>
          </p:nvSpPr>
          <p:spPr>
            <a:xfrm>
              <a:off x="2439930" y="3908288"/>
              <a:ext cx="56017" cy="28009"/>
            </a:xfrm>
            <a:custGeom>
              <a:rect b="b" l="l" r="r" t="t"/>
              <a:pathLst>
                <a:path extrusionOk="0" h="8" w="16">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4"/>
            <p:cNvSpPr/>
            <p:nvPr/>
          </p:nvSpPr>
          <p:spPr>
            <a:xfrm>
              <a:off x="1930177" y="4031525"/>
              <a:ext cx="58818" cy="33610"/>
            </a:xfrm>
            <a:custGeom>
              <a:rect b="b" l="l" r="r" t="t"/>
              <a:pathLst>
                <a:path extrusionOk="0" h="9" w="16">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4"/>
            <p:cNvSpPr/>
            <p:nvPr/>
          </p:nvSpPr>
          <p:spPr>
            <a:xfrm>
              <a:off x="2560365" y="4090342"/>
              <a:ext cx="3000" cy="3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4"/>
            <p:cNvSpPr/>
            <p:nvPr/>
          </p:nvSpPr>
          <p:spPr>
            <a:xfrm>
              <a:off x="681004" y="4238788"/>
              <a:ext cx="1512452" cy="369713"/>
            </a:xfrm>
            <a:custGeom>
              <a:rect b="b" l="l" r="r" t="t"/>
              <a:pathLst>
                <a:path extrusionOk="0" h="101" w="413">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4"/>
            <p:cNvSpPr/>
            <p:nvPr/>
          </p:nvSpPr>
          <p:spPr>
            <a:xfrm>
              <a:off x="751024" y="4311610"/>
              <a:ext cx="859859" cy="33610"/>
            </a:xfrm>
            <a:custGeom>
              <a:rect b="b" l="l" r="r" t="t"/>
              <a:pathLst>
                <a:path extrusionOk="0" h="9" w="235">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4"/>
            <p:cNvSpPr/>
            <p:nvPr/>
          </p:nvSpPr>
          <p:spPr>
            <a:xfrm>
              <a:off x="1636088" y="4311610"/>
              <a:ext cx="117635" cy="33610"/>
            </a:xfrm>
            <a:custGeom>
              <a:rect b="b" l="l" r="r" t="t"/>
              <a:pathLst>
                <a:path extrusionOk="0" h="9" w="32">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4"/>
            <p:cNvSpPr/>
            <p:nvPr/>
          </p:nvSpPr>
          <p:spPr>
            <a:xfrm>
              <a:off x="1636088" y="4437647"/>
              <a:ext cx="305292" cy="30810"/>
            </a:xfrm>
            <a:custGeom>
              <a:rect b="b" l="l" r="r" t="t"/>
              <a:pathLst>
                <a:path extrusionOk="0" h="9" w="83">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4"/>
            <p:cNvSpPr/>
            <p:nvPr/>
          </p:nvSpPr>
          <p:spPr>
            <a:xfrm>
              <a:off x="1669698" y="4370427"/>
              <a:ext cx="434131" cy="33610"/>
            </a:xfrm>
            <a:custGeom>
              <a:rect b="b" l="l" r="r" t="t"/>
              <a:pathLst>
                <a:path extrusionOk="0" h="9" w="119">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4"/>
            <p:cNvSpPr/>
            <p:nvPr/>
          </p:nvSpPr>
          <p:spPr>
            <a:xfrm>
              <a:off x="745422" y="4370427"/>
              <a:ext cx="868260" cy="33610"/>
            </a:xfrm>
            <a:custGeom>
              <a:rect b="b" l="l" r="r" t="t"/>
              <a:pathLst>
                <a:path extrusionOk="0" h="9" w="237">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24"/>
            <p:cNvSpPr/>
            <p:nvPr/>
          </p:nvSpPr>
          <p:spPr>
            <a:xfrm>
              <a:off x="1778932" y="4311610"/>
              <a:ext cx="215665" cy="33610"/>
            </a:xfrm>
            <a:custGeom>
              <a:rect b="b" l="l" r="r" t="t"/>
              <a:pathLst>
                <a:path extrusionOk="0" h="9" w="59">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4"/>
            <p:cNvSpPr/>
            <p:nvPr/>
          </p:nvSpPr>
          <p:spPr>
            <a:xfrm>
              <a:off x="2047812" y="4311610"/>
              <a:ext cx="56017" cy="33610"/>
            </a:xfrm>
            <a:custGeom>
              <a:rect b="b" l="l" r="r" t="t"/>
              <a:pathLst>
                <a:path extrusionOk="0" h="9" w="16">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4"/>
            <p:cNvSpPr/>
            <p:nvPr/>
          </p:nvSpPr>
          <p:spPr>
            <a:xfrm>
              <a:off x="1482043" y="4437647"/>
              <a:ext cx="117635" cy="30810"/>
            </a:xfrm>
            <a:custGeom>
              <a:rect b="b" l="l" r="r" t="t"/>
              <a:pathLst>
                <a:path extrusionOk="0" h="9" w="32">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4"/>
            <p:cNvSpPr/>
            <p:nvPr/>
          </p:nvSpPr>
          <p:spPr>
            <a:xfrm>
              <a:off x="1991796" y="4437647"/>
              <a:ext cx="112034" cy="30810"/>
            </a:xfrm>
            <a:custGeom>
              <a:rect b="b" l="l" r="r" t="t"/>
              <a:pathLst>
                <a:path extrusionOk="0" h="9" w="31">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4"/>
            <p:cNvSpPr/>
            <p:nvPr/>
          </p:nvSpPr>
          <p:spPr>
            <a:xfrm>
              <a:off x="723015" y="4499266"/>
              <a:ext cx="3000" cy="3000"/>
            </a:xfrm>
            <a:prstGeom prst="rect">
              <a:avLst/>
            </a:prstGeom>
            <a:solidFill>
              <a:srgbClr val="68FC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24"/>
              <p:cNvSpPr/>
              <p:nvPr/>
            </p:nvSpPr>
            <p:spPr>
              <a:xfrm>
                <a:off x="2361400" y="2036601"/>
                <a:ext cx="268200" cy="203460"/>
              </a:xfrm>
              <a:custGeom>
                <a:rect b="b" l="l" r="r" t="t"/>
                <a:pathLst>
                  <a:path extrusionOk="0" h="67" w="89">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rect b="b" l="l" r="r" t="t"/>
                <a:pathLst>
                  <a:path extrusionOk="0" h="65" w="4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4"/>
              <p:cNvSpPr/>
              <p:nvPr/>
            </p:nvSpPr>
            <p:spPr>
              <a:xfrm>
                <a:off x="935775" y="616575"/>
                <a:ext cx="148445" cy="33610"/>
              </a:xfrm>
              <a:custGeom>
                <a:rect b="b" l="l" r="r" t="t"/>
                <a:pathLst>
                  <a:path extrusionOk="0" h="9" w="4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4"/>
              <p:cNvSpPr/>
              <p:nvPr/>
            </p:nvSpPr>
            <p:spPr>
              <a:xfrm>
                <a:off x="1064614" y="406510"/>
                <a:ext cx="355707" cy="473345"/>
              </a:xfrm>
              <a:custGeom>
                <a:rect b="b" l="l" r="r" t="t"/>
                <a:pathLst>
                  <a:path extrusionOk="0" h="130" w="97">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4"/>
              <p:cNvSpPr/>
              <p:nvPr/>
            </p:nvSpPr>
            <p:spPr>
              <a:xfrm>
                <a:off x="1322291" y="675392"/>
                <a:ext cx="39212" cy="19607"/>
              </a:xfrm>
              <a:custGeom>
                <a:rect b="b" l="l" r="r" t="t"/>
                <a:pathLst>
                  <a:path extrusionOk="0" h="7" w="14">
                    <a:moveTo>
                      <a:pt x="14" y="0"/>
                    </a:moveTo>
                    <a:lnTo>
                      <a:pt x="0" y="0"/>
                    </a:lnTo>
                    <a:lnTo>
                      <a:pt x="14" y="7"/>
                    </a:lnTo>
                    <a:lnTo>
                      <a:pt x="14" y="0"/>
                    </a:lnTo>
                    <a:close/>
                  </a:path>
                </a:pathLst>
              </a:custGeom>
              <a:solidFill>
                <a:srgbClr val="5439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grpSp>
        <p:nvGrpSpPr>
          <p:cNvPr id="31" name="Google Shape;31;p4"/>
          <p:cNvGrpSpPr/>
          <p:nvPr/>
        </p:nvGrpSpPr>
        <p:grpSpPr>
          <a:xfrm>
            <a:off x="233650" y="111350"/>
            <a:ext cx="8675100" cy="4932325"/>
            <a:chOff x="233650" y="111350"/>
            <a:chExt cx="8675100" cy="4932325"/>
          </a:xfrm>
        </p:grpSpPr>
        <p:grpSp>
          <p:nvGrpSpPr>
            <p:cNvPr id="32" name="Google Shape;32;p4"/>
            <p:cNvGrpSpPr/>
            <p:nvPr/>
          </p:nvGrpSpPr>
          <p:grpSpPr>
            <a:xfrm>
              <a:off x="233650" y="111350"/>
              <a:ext cx="8675100" cy="4932325"/>
              <a:chOff x="233650" y="111350"/>
              <a:chExt cx="8675100" cy="4932325"/>
            </a:xfrm>
          </p:grpSpPr>
          <p:sp>
            <p:nvSpPr>
              <p:cNvPr id="33" name="Google Shape;33;p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 name="Google Shape;34;p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5" name="Google Shape;35;p4"/>
            <p:cNvGrpSpPr/>
            <p:nvPr/>
          </p:nvGrpSpPr>
          <p:grpSpPr>
            <a:xfrm>
              <a:off x="8249059" y="184274"/>
              <a:ext cx="571201" cy="152149"/>
              <a:chOff x="7873475" y="173025"/>
              <a:chExt cx="645425" cy="171900"/>
            </a:xfrm>
          </p:grpSpPr>
          <p:sp>
            <p:nvSpPr>
              <p:cNvPr id="36" name="Google Shape;36;p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 name="Google Shape;37;p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9" name="Google Shape;3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0" name="Google Shape;40;p4"/>
          <p:cNvSpPr txBox="1"/>
          <p:nvPr>
            <p:ph idx="1" type="body"/>
          </p:nvPr>
        </p:nvSpPr>
        <p:spPr>
          <a:xfrm>
            <a:off x="720000" y="1152475"/>
            <a:ext cx="7704000" cy="319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grpSp>
        <p:nvGrpSpPr>
          <p:cNvPr id="42" name="Google Shape;42;p5"/>
          <p:cNvGrpSpPr/>
          <p:nvPr/>
        </p:nvGrpSpPr>
        <p:grpSpPr>
          <a:xfrm>
            <a:off x="233650" y="111350"/>
            <a:ext cx="8675100" cy="4932325"/>
            <a:chOff x="233650" y="111350"/>
            <a:chExt cx="8675100" cy="4932325"/>
          </a:xfrm>
        </p:grpSpPr>
        <p:grpSp>
          <p:nvGrpSpPr>
            <p:cNvPr id="43" name="Google Shape;43;p5"/>
            <p:cNvGrpSpPr/>
            <p:nvPr/>
          </p:nvGrpSpPr>
          <p:grpSpPr>
            <a:xfrm>
              <a:off x="233650" y="111350"/>
              <a:ext cx="8675100" cy="4932325"/>
              <a:chOff x="233650" y="111350"/>
              <a:chExt cx="8675100" cy="4932325"/>
            </a:xfrm>
          </p:grpSpPr>
          <p:sp>
            <p:nvSpPr>
              <p:cNvPr id="44" name="Google Shape;44;p5"/>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5"/>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6" name="Google Shape;46;p5"/>
            <p:cNvGrpSpPr/>
            <p:nvPr/>
          </p:nvGrpSpPr>
          <p:grpSpPr>
            <a:xfrm>
              <a:off x="8249059" y="184274"/>
              <a:ext cx="571201" cy="152149"/>
              <a:chOff x="7873475" y="173025"/>
              <a:chExt cx="645425" cy="171900"/>
            </a:xfrm>
          </p:grpSpPr>
          <p:sp>
            <p:nvSpPr>
              <p:cNvPr id="47" name="Google Shape;47;p5"/>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5"/>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5"/>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50" name="Google Shape;50;p5"/>
          <p:cNvSpPr txBox="1"/>
          <p:nvPr>
            <p:ph idx="1" type="subTitle"/>
          </p:nvPr>
        </p:nvSpPr>
        <p:spPr>
          <a:xfrm>
            <a:off x="720000" y="2400800"/>
            <a:ext cx="3413400" cy="477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51" name="Google Shape;51;p5"/>
          <p:cNvSpPr txBox="1"/>
          <p:nvPr>
            <p:ph idx="2" type="subTitle"/>
          </p:nvPr>
        </p:nvSpPr>
        <p:spPr>
          <a:xfrm>
            <a:off x="4572003" y="2400800"/>
            <a:ext cx="3413400" cy="47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52" name="Google Shape;52;p5"/>
          <p:cNvSpPr txBox="1"/>
          <p:nvPr>
            <p:ph idx="3" type="subTitle"/>
          </p:nvPr>
        </p:nvSpPr>
        <p:spPr>
          <a:xfrm>
            <a:off x="720000" y="2878100"/>
            <a:ext cx="3413400" cy="12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 name="Google Shape;53;p5"/>
          <p:cNvSpPr txBox="1"/>
          <p:nvPr>
            <p:ph idx="4" type="subTitle"/>
          </p:nvPr>
        </p:nvSpPr>
        <p:spPr>
          <a:xfrm>
            <a:off x="4572003" y="2878100"/>
            <a:ext cx="3413400" cy="12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 name="Google Shape;5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grpSp>
        <p:nvGrpSpPr>
          <p:cNvPr id="56" name="Google Shape;56;p6"/>
          <p:cNvGrpSpPr/>
          <p:nvPr/>
        </p:nvGrpSpPr>
        <p:grpSpPr>
          <a:xfrm>
            <a:off x="233650" y="111350"/>
            <a:ext cx="8675100" cy="4932325"/>
            <a:chOff x="233650" y="111350"/>
            <a:chExt cx="8675100" cy="4932325"/>
          </a:xfrm>
        </p:grpSpPr>
        <p:grpSp>
          <p:nvGrpSpPr>
            <p:cNvPr id="57" name="Google Shape;57;p6"/>
            <p:cNvGrpSpPr/>
            <p:nvPr/>
          </p:nvGrpSpPr>
          <p:grpSpPr>
            <a:xfrm>
              <a:off x="233650" y="111350"/>
              <a:ext cx="8675100" cy="4932325"/>
              <a:chOff x="233650" y="111350"/>
              <a:chExt cx="8675100" cy="4932325"/>
            </a:xfrm>
          </p:grpSpPr>
          <p:sp>
            <p:nvSpPr>
              <p:cNvPr id="58" name="Google Shape;58;p6"/>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6"/>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0" name="Google Shape;60;p6"/>
            <p:cNvGrpSpPr/>
            <p:nvPr/>
          </p:nvGrpSpPr>
          <p:grpSpPr>
            <a:xfrm>
              <a:off x="8249059" y="184274"/>
              <a:ext cx="571201" cy="152149"/>
              <a:chOff x="7873475" y="173025"/>
              <a:chExt cx="645425" cy="171900"/>
            </a:xfrm>
          </p:grpSpPr>
          <p:sp>
            <p:nvSpPr>
              <p:cNvPr id="61" name="Google Shape;61;p6"/>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 name="Google Shape;62;p6"/>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 name="Google Shape;63;p6"/>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64" name="Google Shape;6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5" name="Google Shape;65;p6"/>
          <p:cNvGrpSpPr/>
          <p:nvPr/>
        </p:nvGrpSpPr>
        <p:grpSpPr>
          <a:xfrm flipH="1">
            <a:off x="8282243" y="4127874"/>
            <a:ext cx="552498" cy="824489"/>
            <a:chOff x="521091" y="295974"/>
            <a:chExt cx="804804" cy="1201003"/>
          </a:xfrm>
        </p:grpSpPr>
        <p:grpSp>
          <p:nvGrpSpPr>
            <p:cNvPr id="66" name="Google Shape;66;p6"/>
            <p:cNvGrpSpPr/>
            <p:nvPr/>
          </p:nvGrpSpPr>
          <p:grpSpPr>
            <a:xfrm>
              <a:off x="521091" y="642074"/>
              <a:ext cx="480545" cy="481555"/>
              <a:chOff x="5471892" y="3290059"/>
              <a:chExt cx="174300" cy="174654"/>
            </a:xfrm>
          </p:grpSpPr>
          <p:sp>
            <p:nvSpPr>
              <p:cNvPr id="67" name="Google Shape;67;p6"/>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6"/>
              <p:cNvSpPr/>
              <p:nvPr/>
            </p:nvSpPr>
            <p:spPr>
              <a:xfrm>
                <a:off x="5529353" y="3328218"/>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6"/>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 name="Google Shape;70;p6"/>
            <p:cNvGrpSpPr/>
            <p:nvPr/>
          </p:nvGrpSpPr>
          <p:grpSpPr>
            <a:xfrm>
              <a:off x="825789" y="295974"/>
              <a:ext cx="243759" cy="244271"/>
              <a:chOff x="5404415" y="3299980"/>
              <a:chExt cx="174300" cy="174654"/>
            </a:xfrm>
          </p:grpSpPr>
          <p:sp>
            <p:nvSpPr>
              <p:cNvPr id="71" name="Google Shape;71;p6"/>
              <p:cNvSpPr/>
              <p:nvPr/>
            </p:nvSpPr>
            <p:spPr>
              <a:xfrm>
                <a:off x="5404415" y="3299980"/>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p:nvPr/>
            </p:nvSpPr>
            <p:spPr>
              <a:xfrm>
                <a:off x="5461877" y="3343752"/>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6"/>
              <p:cNvSpPr/>
              <p:nvPr/>
            </p:nvSpPr>
            <p:spPr>
              <a:xfrm>
                <a:off x="5455489" y="3406785"/>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 name="Google Shape;74;p6"/>
            <p:cNvGrpSpPr/>
            <p:nvPr/>
          </p:nvGrpSpPr>
          <p:grpSpPr>
            <a:xfrm>
              <a:off x="953295" y="1123620"/>
              <a:ext cx="372601" cy="373357"/>
              <a:chOff x="5449281" y="3276071"/>
              <a:chExt cx="174300" cy="174654"/>
            </a:xfrm>
          </p:grpSpPr>
          <p:sp>
            <p:nvSpPr>
              <p:cNvPr id="75" name="Google Shape;75;p6"/>
              <p:cNvSpPr/>
              <p:nvPr/>
            </p:nvSpPr>
            <p:spPr>
              <a:xfrm>
                <a:off x="5449281" y="3276071"/>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6"/>
              <p:cNvSpPr/>
              <p:nvPr/>
            </p:nvSpPr>
            <p:spPr>
              <a:xfrm>
                <a:off x="5506742" y="3319843"/>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6"/>
              <p:cNvSpPr/>
              <p:nvPr/>
            </p:nvSpPr>
            <p:spPr>
              <a:xfrm>
                <a:off x="5500354" y="3382875"/>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grpSp>
        <p:nvGrpSpPr>
          <p:cNvPr id="79" name="Google Shape;79;p7"/>
          <p:cNvGrpSpPr/>
          <p:nvPr/>
        </p:nvGrpSpPr>
        <p:grpSpPr>
          <a:xfrm>
            <a:off x="233650" y="111350"/>
            <a:ext cx="8675100" cy="4932325"/>
            <a:chOff x="233650" y="111350"/>
            <a:chExt cx="8675100" cy="4932325"/>
          </a:xfrm>
        </p:grpSpPr>
        <p:grpSp>
          <p:nvGrpSpPr>
            <p:cNvPr id="80" name="Google Shape;80;p7"/>
            <p:cNvGrpSpPr/>
            <p:nvPr/>
          </p:nvGrpSpPr>
          <p:grpSpPr>
            <a:xfrm>
              <a:off x="233650" y="111350"/>
              <a:ext cx="8675100" cy="4932325"/>
              <a:chOff x="233650" y="111350"/>
              <a:chExt cx="8675100" cy="4932325"/>
            </a:xfrm>
          </p:grpSpPr>
          <p:sp>
            <p:nvSpPr>
              <p:cNvPr id="81" name="Google Shape;81;p7"/>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7"/>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3" name="Google Shape;83;p7"/>
            <p:cNvGrpSpPr/>
            <p:nvPr/>
          </p:nvGrpSpPr>
          <p:grpSpPr>
            <a:xfrm>
              <a:off x="8249059" y="184274"/>
              <a:ext cx="571201" cy="152149"/>
              <a:chOff x="7873475" y="173025"/>
              <a:chExt cx="645425" cy="171900"/>
            </a:xfrm>
          </p:grpSpPr>
          <p:sp>
            <p:nvSpPr>
              <p:cNvPr id="84" name="Google Shape;84;p7"/>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7"/>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7"/>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87" name="Google Shape;87;p7"/>
          <p:cNvSpPr txBox="1"/>
          <p:nvPr>
            <p:ph type="title"/>
          </p:nvPr>
        </p:nvSpPr>
        <p:spPr>
          <a:xfrm>
            <a:off x="720000" y="445025"/>
            <a:ext cx="4549500" cy="58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8" name="Google Shape;88;p7"/>
          <p:cNvSpPr txBox="1"/>
          <p:nvPr>
            <p:ph idx="1" type="body"/>
          </p:nvPr>
        </p:nvSpPr>
        <p:spPr>
          <a:xfrm>
            <a:off x="720000" y="1420500"/>
            <a:ext cx="4244400" cy="2664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Font typeface="Nunito Light"/>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89" name="Google Shape;89;p7"/>
          <p:cNvSpPr/>
          <p:nvPr>
            <p:ph idx="2" type="pic"/>
          </p:nvPr>
        </p:nvSpPr>
        <p:spPr>
          <a:xfrm>
            <a:off x="5945700" y="1234550"/>
            <a:ext cx="2310000" cy="3382200"/>
          </a:xfrm>
          <a:prstGeom prst="roundRect">
            <a:avLst>
              <a:gd fmla="val 16667" name="adj"/>
            </a:avLst>
          </a:prstGeom>
          <a:noFill/>
          <a:ln cap="flat" cmpd="sng" w="38100">
            <a:solidFill>
              <a:schemeClr val="accent3"/>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 name="Google Shape;94;p8"/>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99" name="Google Shape;99;p8"/>
          <p:cNvSpPr txBox="1"/>
          <p:nvPr>
            <p:ph type="title"/>
          </p:nvPr>
        </p:nvSpPr>
        <p:spPr>
          <a:xfrm>
            <a:off x="715100" y="1307100"/>
            <a:ext cx="49872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8"/>
            <p:cNvSpPr/>
            <p:nvPr/>
          </p:nvSpPr>
          <p:spPr>
            <a:xfrm>
              <a:off x="7578365" y="2988661"/>
              <a:ext cx="194080" cy="9815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8"/>
            <p:cNvSpPr/>
            <p:nvPr/>
          </p:nvSpPr>
          <p:spPr>
            <a:xfrm>
              <a:off x="7665549" y="2172089"/>
              <a:ext cx="22021" cy="18885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8"/>
            <p:cNvSpPr/>
            <p:nvPr/>
          </p:nvSpPr>
          <p:spPr>
            <a:xfrm>
              <a:off x="7595556" y="2340315"/>
              <a:ext cx="159631" cy="87183"/>
            </a:xfrm>
            <a:custGeom>
              <a:rect b="b" l="l" r="r" t="t"/>
              <a:pathLst>
                <a:path extrusionOk="0" h="30" w="55">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8"/>
            <p:cNvSpPr/>
            <p:nvPr/>
          </p:nvSpPr>
          <p:spPr>
            <a:xfrm>
              <a:off x="7249279" y="2587129"/>
              <a:ext cx="82272" cy="238218"/>
            </a:xfrm>
            <a:custGeom>
              <a:rect b="b" l="l" r="r" t="t"/>
              <a:pathLst>
                <a:path extrusionOk="0" h="82" w="28">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8"/>
            <p:cNvSpPr/>
            <p:nvPr/>
          </p:nvSpPr>
          <p:spPr>
            <a:xfrm>
              <a:off x="8019194" y="2587129"/>
              <a:ext cx="81044" cy="238218"/>
            </a:xfrm>
            <a:custGeom>
              <a:rect b="b" l="l" r="r" t="t"/>
              <a:pathLst>
                <a:path extrusionOk="0" h="82" w="28">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8"/>
            <p:cNvSpPr/>
            <p:nvPr/>
          </p:nvSpPr>
          <p:spPr>
            <a:xfrm>
              <a:off x="7331551" y="2425042"/>
              <a:ext cx="690099" cy="572215"/>
            </a:xfrm>
            <a:custGeom>
              <a:rect b="b" l="l" r="r" t="t"/>
              <a:pathLst>
                <a:path extrusionOk="0" h="197" w="238">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8"/>
            <p:cNvSpPr/>
            <p:nvPr/>
          </p:nvSpPr>
          <p:spPr>
            <a:xfrm>
              <a:off x="7525564" y="2550291"/>
              <a:ext cx="61397" cy="127705"/>
            </a:xfrm>
            <a:custGeom>
              <a:rect b="b" l="l" r="r" t="t"/>
              <a:pathLst>
                <a:path extrusionOk="0" h="44" w="21">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8"/>
            <p:cNvSpPr/>
            <p:nvPr/>
          </p:nvSpPr>
          <p:spPr>
            <a:xfrm>
              <a:off x="7763784" y="2550291"/>
              <a:ext cx="61397" cy="127705"/>
            </a:xfrm>
            <a:custGeom>
              <a:rect b="b" l="l" r="r" t="t"/>
              <a:pathLst>
                <a:path extrusionOk="0" h="44" w="21">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8"/>
            <p:cNvSpPr/>
            <p:nvPr/>
          </p:nvSpPr>
          <p:spPr>
            <a:xfrm>
              <a:off x="7438381" y="2773774"/>
              <a:ext cx="473983" cy="147352"/>
            </a:xfrm>
            <a:custGeom>
              <a:rect b="b" l="l" r="r" t="t"/>
              <a:pathLst>
                <a:path extrusionOk="0" h="51" w="163">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8"/>
            <p:cNvSpPr/>
            <p:nvPr/>
          </p:nvSpPr>
          <p:spPr>
            <a:xfrm>
              <a:off x="6866163" y="2517136"/>
              <a:ext cx="493629" cy="752722"/>
            </a:xfrm>
            <a:custGeom>
              <a:rect b="b" l="l" r="r" t="t"/>
              <a:pathLst>
                <a:path extrusionOk="0" h="259" w="17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8"/>
            <p:cNvSpPr/>
            <p:nvPr/>
          </p:nvSpPr>
          <p:spPr>
            <a:xfrm>
              <a:off x="6988957" y="2334175"/>
              <a:ext cx="243131" cy="235762"/>
            </a:xfrm>
            <a:custGeom>
              <a:rect b="b" l="l" r="r" t="t"/>
              <a:pathLst>
                <a:path extrusionOk="0" h="81" w="84">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8"/>
            <p:cNvSpPr/>
            <p:nvPr/>
          </p:nvSpPr>
          <p:spPr>
            <a:xfrm>
              <a:off x="6991412" y="2497490"/>
              <a:ext cx="87184" cy="84728"/>
            </a:xfrm>
            <a:custGeom>
              <a:rect b="b" l="l" r="r" t="t"/>
              <a:pathLst>
                <a:path extrusionOk="0" h="29" w="3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8"/>
            <p:cNvSpPr/>
            <p:nvPr/>
          </p:nvSpPr>
          <p:spPr>
            <a:xfrm>
              <a:off x="7353653" y="3159344"/>
              <a:ext cx="84728" cy="142440"/>
            </a:xfrm>
            <a:custGeom>
              <a:rect b="b" l="l" r="r" t="t"/>
              <a:pathLst>
                <a:path extrusionOk="0" h="49" w="29">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8"/>
            <p:cNvSpPr/>
            <p:nvPr/>
          </p:nvSpPr>
          <p:spPr>
            <a:xfrm>
              <a:off x="7972532" y="3186359"/>
              <a:ext cx="214889" cy="133845"/>
            </a:xfrm>
            <a:custGeom>
              <a:rect b="b" l="l" r="r" t="t"/>
              <a:pathLst>
                <a:path extrusionOk="0" h="46" w="74">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8"/>
            <p:cNvSpPr/>
            <p:nvPr/>
          </p:nvSpPr>
          <p:spPr>
            <a:xfrm>
              <a:off x="7914819" y="3159344"/>
              <a:ext cx="81044" cy="142440"/>
            </a:xfrm>
            <a:custGeom>
              <a:rect b="b" l="l" r="r" t="t"/>
              <a:pathLst>
                <a:path extrusionOk="0" h="49" w="28">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8"/>
            <p:cNvSpPr/>
            <p:nvPr/>
          </p:nvSpPr>
          <p:spPr>
            <a:xfrm>
              <a:off x="7412594" y="3063566"/>
              <a:ext cx="525556" cy="582038"/>
            </a:xfrm>
            <a:custGeom>
              <a:rect b="b" l="l" r="r" t="t"/>
              <a:pathLst>
                <a:path extrusionOk="0" h="200" w="181">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8"/>
            <p:cNvSpPr/>
            <p:nvPr/>
          </p:nvSpPr>
          <p:spPr>
            <a:xfrm>
              <a:off x="7502233" y="3150748"/>
              <a:ext cx="345050" cy="494856"/>
            </a:xfrm>
            <a:custGeom>
              <a:rect b="b" l="l" r="r" t="t"/>
              <a:pathLst>
                <a:path extrusionOk="0" h="170" w="119">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8"/>
            <p:cNvSpPr/>
            <p:nvPr/>
          </p:nvSpPr>
          <p:spPr>
            <a:xfrm>
              <a:off x="7740452" y="3206005"/>
              <a:ext cx="40682" cy="22729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8"/>
            <p:cNvSpPr/>
            <p:nvPr/>
          </p:nvSpPr>
          <p:spPr>
            <a:xfrm>
              <a:off x="7647129" y="3203550"/>
              <a:ext cx="46654" cy="4292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8"/>
            <p:cNvSpPr/>
            <p:nvPr/>
          </p:nvSpPr>
          <p:spPr>
            <a:xfrm>
              <a:off x="7647129" y="3275997"/>
              <a:ext cx="46654" cy="15713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8"/>
            <p:cNvSpPr/>
            <p:nvPr/>
          </p:nvSpPr>
          <p:spPr>
            <a:xfrm>
              <a:off x="7568542" y="3206005"/>
              <a:ext cx="35457" cy="137349"/>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8"/>
            <p:cNvSpPr/>
            <p:nvPr/>
          </p:nvSpPr>
          <p:spPr>
            <a:xfrm>
              <a:off x="7568542" y="3371776"/>
              <a:ext cx="35457" cy="6158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8"/>
            <p:cNvSpPr/>
            <p:nvPr/>
          </p:nvSpPr>
          <p:spPr>
            <a:xfrm>
              <a:off x="7568542" y="3465098"/>
              <a:ext cx="212368" cy="4292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8"/>
            <p:cNvSpPr/>
            <p:nvPr/>
          </p:nvSpPr>
          <p:spPr>
            <a:xfrm>
              <a:off x="7572226" y="3543686"/>
              <a:ext cx="209009" cy="4665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rect b="b" l="l" r="r" t="t"/>
              <a:pathLst>
                <a:path extrusionOk="0" h="408" w="601">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8"/>
              <p:cNvSpPr/>
              <p:nvPr/>
            </p:nvSpPr>
            <p:spPr>
              <a:xfrm>
                <a:off x="4942131" y="1652494"/>
                <a:ext cx="867947" cy="25944"/>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8"/>
              <p:cNvSpPr/>
              <p:nvPr/>
            </p:nvSpPr>
            <p:spPr>
              <a:xfrm>
                <a:off x="4942131" y="1746837"/>
                <a:ext cx="867947" cy="25944"/>
              </a:xfrm>
              <a:custGeom>
                <a:rect b="b" l="l" r="r" t="t"/>
                <a:pathLst>
                  <a:path extrusionOk="0" h="8" w="277">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 name="Google Shape;138;p9"/>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43" name="Google Shape;143;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4" name="Google Shape;144;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rect b="b" l="l" r="r" t="t"/>
              <a:pathLst>
                <a:path extrusionOk="0" h="216" w="816">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9"/>
            <p:cNvSpPr/>
            <p:nvPr/>
          </p:nvSpPr>
          <p:spPr>
            <a:xfrm>
              <a:off x="7966325" y="3046552"/>
              <a:ext cx="34562" cy="150509"/>
            </a:xfrm>
            <a:custGeom>
              <a:rect b="b" l="l" r="r" t="t"/>
              <a:pathLst>
                <a:path extrusionOk="0" h="57" w="13">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9"/>
            <p:cNvSpPr/>
            <p:nvPr/>
          </p:nvSpPr>
          <p:spPr>
            <a:xfrm>
              <a:off x="8087847" y="3125709"/>
              <a:ext cx="108144" cy="111488"/>
            </a:xfrm>
            <a:custGeom>
              <a:rect b="b" l="l" r="r" t="t"/>
              <a:pathLst>
                <a:path extrusionOk="0" h="42" w="41">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9"/>
            <p:cNvSpPr/>
            <p:nvPr/>
          </p:nvSpPr>
          <p:spPr>
            <a:xfrm>
              <a:off x="8124638" y="3331962"/>
              <a:ext cx="133786" cy="33446"/>
            </a:xfrm>
            <a:custGeom>
              <a:rect b="b" l="l" r="r" t="t"/>
              <a:pathLst>
                <a:path extrusionOk="0" h="13" w="51">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9"/>
            <p:cNvSpPr/>
            <p:nvPr/>
          </p:nvSpPr>
          <p:spPr>
            <a:xfrm>
              <a:off x="6273932" y="3355374"/>
              <a:ext cx="1570871" cy="28987"/>
            </a:xfrm>
            <a:custGeom>
              <a:rect b="b" l="l" r="r" t="t"/>
              <a:pathLst>
                <a:path extrusionOk="0" h="11" w="596">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9"/>
            <p:cNvSpPr/>
            <p:nvPr/>
          </p:nvSpPr>
          <p:spPr>
            <a:xfrm>
              <a:off x="6273932" y="3490274"/>
              <a:ext cx="1570871" cy="28987"/>
            </a:xfrm>
            <a:custGeom>
              <a:rect b="b" l="l" r="r" t="t"/>
              <a:pathLst>
                <a:path extrusionOk="0" h="11" w="596">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9"/>
            <p:cNvSpPr/>
            <p:nvPr/>
          </p:nvSpPr>
          <p:spPr>
            <a:xfrm>
              <a:off x="6273932" y="3621830"/>
              <a:ext cx="1093701" cy="31217"/>
            </a:xfrm>
            <a:custGeom>
              <a:rect b="b" l="l" r="r" t="t"/>
              <a:pathLst>
                <a:path extrusionOk="0" h="12" w="415">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9"/>
            <p:cNvSpPr/>
            <p:nvPr/>
          </p:nvSpPr>
          <p:spPr>
            <a:xfrm>
              <a:off x="7470201" y="3621830"/>
              <a:ext cx="374601" cy="31217"/>
            </a:xfrm>
            <a:custGeom>
              <a:rect b="b" l="l" r="r" t="t"/>
              <a:pathLst>
                <a:path extrusionOk="0" h="12" w="142">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9"/>
            <p:cNvSpPr/>
            <p:nvPr/>
          </p:nvSpPr>
          <p:spPr>
            <a:xfrm>
              <a:off x="5529353" y="3333831"/>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9"/>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8" name="Shape 158"/>
        <p:cNvGrpSpPr/>
        <p:nvPr/>
      </p:nvGrpSpPr>
      <p:grpSpPr>
        <a:xfrm>
          <a:off x="0" y="0"/>
          <a:ext cx="0" cy="0"/>
          <a:chOff x="0" y="0"/>
          <a:chExt cx="0" cy="0"/>
        </a:xfrm>
      </p:grpSpPr>
      <p:sp>
        <p:nvSpPr>
          <p:cNvPr id="159" name="Google Shape;159;p10"/>
          <p:cNvSpPr/>
          <p:nvPr>
            <p:ph idx="2" type="pic"/>
          </p:nvPr>
        </p:nvSpPr>
        <p:spPr>
          <a:xfrm>
            <a:off x="-16312" y="0"/>
            <a:ext cx="9176700" cy="5143500"/>
          </a:xfrm>
          <a:prstGeom prst="rect">
            <a:avLst/>
          </a:prstGeom>
          <a:noFill/>
          <a:ln>
            <a:noFill/>
          </a:ln>
        </p:spPr>
      </p:sp>
      <p:sp>
        <p:nvSpPr>
          <p:cNvPr id="160" name="Google Shape;160;p10"/>
          <p:cNvSpPr txBox="1"/>
          <p:nvPr>
            <p:ph type="title"/>
          </p:nvPr>
        </p:nvSpPr>
        <p:spPr>
          <a:xfrm>
            <a:off x="720000" y="4140600"/>
            <a:ext cx="7704000" cy="468000"/>
          </a:xfrm>
          <a:prstGeom prst="rect">
            <a:avLst/>
          </a:prstGeom>
          <a:solidFill>
            <a:schemeClr val="l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indent="-304800" lvl="1" marL="914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5"/>
          <p:cNvSpPr txBox="1"/>
          <p:nvPr>
            <p:ph type="ctrTitle"/>
          </p:nvPr>
        </p:nvSpPr>
        <p:spPr>
          <a:xfrm>
            <a:off x="715100" y="1573375"/>
            <a:ext cx="5623500" cy="144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AI </a:t>
            </a:r>
            <a:r>
              <a:rPr lang="en"/>
              <a:t>Chatbot Diagnostic System</a:t>
            </a:r>
            <a:endParaRPr/>
          </a:p>
        </p:txBody>
      </p:sp>
      <p:sp>
        <p:nvSpPr>
          <p:cNvPr id="441" name="Google Shape;441;p25"/>
          <p:cNvSpPr txBox="1"/>
          <p:nvPr>
            <p:ph idx="1" type="subTitle"/>
          </p:nvPr>
        </p:nvSpPr>
        <p:spPr>
          <a:xfrm>
            <a:off x="849300" y="3249125"/>
            <a:ext cx="4100100" cy="36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6</a:t>
            </a:r>
            <a:endParaRPr/>
          </a:p>
        </p:txBody>
      </p:sp>
      <p:grpSp>
        <p:nvGrpSpPr>
          <p:cNvPr id="442" name="Google Shape;442;p25"/>
          <p:cNvGrpSpPr/>
          <p:nvPr/>
        </p:nvGrpSpPr>
        <p:grpSpPr>
          <a:xfrm>
            <a:off x="5510716" y="813523"/>
            <a:ext cx="2918183" cy="3563253"/>
            <a:chOff x="5510716" y="813523"/>
            <a:chExt cx="2918183" cy="3563253"/>
          </a:xfrm>
        </p:grpSpPr>
        <p:grpSp>
          <p:nvGrpSpPr>
            <p:cNvPr id="443" name="Google Shape;443;p25"/>
            <p:cNvGrpSpPr/>
            <p:nvPr/>
          </p:nvGrpSpPr>
          <p:grpSpPr>
            <a:xfrm>
              <a:off x="5689100" y="1251675"/>
              <a:ext cx="2739800" cy="3125101"/>
              <a:chOff x="6016800" y="1068375"/>
              <a:chExt cx="2739800" cy="3125101"/>
            </a:xfrm>
          </p:grpSpPr>
          <p:sp>
            <p:nvSpPr>
              <p:cNvPr id="444" name="Google Shape;444;p25"/>
              <p:cNvSpPr/>
              <p:nvPr/>
            </p:nvSpPr>
            <p:spPr>
              <a:xfrm>
                <a:off x="7000525" y="1275929"/>
                <a:ext cx="1756075" cy="2917547"/>
              </a:xfrm>
              <a:custGeom>
                <a:rect b="b" l="l" r="r" t="t"/>
                <a:pathLst>
                  <a:path extrusionOk="0" h="930" w="559">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5"/>
              <p:cNvSpPr/>
              <p:nvPr/>
            </p:nvSpPr>
            <p:spPr>
              <a:xfrm>
                <a:off x="7000525" y="1068375"/>
                <a:ext cx="1756075" cy="3056704"/>
              </a:xfrm>
              <a:custGeom>
                <a:rect b="b" l="l" r="r" t="t"/>
                <a:pathLst>
                  <a:path extrusionOk="0" h="974" w="559">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5"/>
              <p:cNvSpPr/>
              <p:nvPr/>
            </p:nvSpPr>
            <p:spPr>
              <a:xfrm>
                <a:off x="7018350" y="1695750"/>
                <a:ext cx="1716900" cy="2040000"/>
              </a:xfrm>
              <a:prstGeom prst="rect">
                <a:avLst/>
              </a:prstGeom>
              <a:solidFill>
                <a:srgbClr val="FFFFFF">
                  <a:alpha val="856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25"/>
              <p:cNvSpPr/>
              <p:nvPr/>
            </p:nvSpPr>
            <p:spPr>
              <a:xfrm>
                <a:off x="7023066" y="1377348"/>
                <a:ext cx="1714800" cy="2805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25"/>
              <p:cNvSpPr/>
              <p:nvPr/>
            </p:nvSpPr>
            <p:spPr>
              <a:xfrm>
                <a:off x="7181088" y="1443388"/>
                <a:ext cx="1021254" cy="134438"/>
              </a:xfrm>
              <a:custGeom>
                <a:rect b="b" l="l" r="r" t="t"/>
                <a:pathLst>
                  <a:path extrusionOk="0" h="43" w="326">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25"/>
              <p:cNvSpPr/>
              <p:nvPr/>
            </p:nvSpPr>
            <p:spPr>
              <a:xfrm>
                <a:off x="7506568" y="3851484"/>
                <a:ext cx="754737" cy="150948"/>
              </a:xfrm>
              <a:custGeom>
                <a:rect b="b" l="l" r="r" t="t"/>
                <a:pathLst>
                  <a:path extrusionOk="0" h="48" w="241">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5"/>
              <p:cNvSpPr/>
              <p:nvPr/>
            </p:nvSpPr>
            <p:spPr>
              <a:xfrm>
                <a:off x="7572607" y="1186303"/>
                <a:ext cx="617941" cy="49529"/>
              </a:xfrm>
              <a:custGeom>
                <a:rect b="b" l="l" r="r" t="t"/>
                <a:pathLst>
                  <a:path extrusionOk="0" h="16" w="197">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25"/>
              <p:cNvSpPr/>
              <p:nvPr/>
            </p:nvSpPr>
            <p:spPr>
              <a:xfrm>
                <a:off x="8584426" y="1186303"/>
                <a:ext cx="54300" cy="49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5"/>
              <p:cNvSpPr/>
              <p:nvPr/>
            </p:nvSpPr>
            <p:spPr>
              <a:xfrm>
                <a:off x="8492442" y="1186303"/>
                <a:ext cx="54300" cy="49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5"/>
              <p:cNvSpPr/>
              <p:nvPr/>
            </p:nvSpPr>
            <p:spPr>
              <a:xfrm>
                <a:off x="7501851" y="1608488"/>
                <a:ext cx="2359" cy="7075"/>
              </a:xfrm>
              <a:custGeom>
                <a:rect b="b" l="l" r="r" t="t"/>
                <a:pathLst>
                  <a:path extrusionOk="0" h="2" w="1">
                    <a:moveTo>
                      <a:pt x="0" y="1"/>
                    </a:moveTo>
                    <a:cubicBezTo>
                      <a:pt x="1" y="0"/>
                      <a:pt x="1" y="0"/>
                      <a:pt x="1" y="0"/>
                    </a:cubicBezTo>
                    <a:cubicBezTo>
                      <a:pt x="0" y="1"/>
                      <a:pt x="0" y="2"/>
                      <a:pt x="0" y="2"/>
                    </a:cubicBezTo>
                    <a:lnTo>
                      <a:pt x="0" y="1"/>
                    </a:lnTo>
                    <a:close/>
                  </a:path>
                </a:pathLst>
              </a:custGeom>
              <a:solidFill>
                <a:srgbClr val="7A2B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5"/>
              <p:cNvSpPr/>
              <p:nvPr/>
            </p:nvSpPr>
            <p:spPr>
              <a:xfrm>
                <a:off x="6883910" y="2813715"/>
                <a:ext cx="7076" cy="2358"/>
              </a:xfrm>
              <a:custGeom>
                <a:rect b="b" l="l" r="r" t="t"/>
                <a:pathLst>
                  <a:path extrusionOk="0" h="1" w="2">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5"/>
              <p:cNvSpPr/>
              <p:nvPr/>
            </p:nvSpPr>
            <p:spPr>
              <a:xfrm>
                <a:off x="8405132" y="2955229"/>
                <a:ext cx="320763" cy="780683"/>
              </a:xfrm>
              <a:custGeom>
                <a:rect b="b" l="l" r="r" t="t"/>
                <a:pathLst>
                  <a:path extrusionOk="0" h="331" w="136">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5"/>
              <p:cNvSpPr/>
              <p:nvPr/>
            </p:nvSpPr>
            <p:spPr>
              <a:xfrm>
                <a:off x="8280128" y="2792488"/>
                <a:ext cx="289800" cy="2946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5"/>
              <p:cNvSpPr/>
              <p:nvPr/>
            </p:nvSpPr>
            <p:spPr>
              <a:xfrm>
                <a:off x="7650396" y="1988216"/>
                <a:ext cx="823135" cy="672191"/>
              </a:xfrm>
              <a:custGeom>
                <a:rect b="b" l="l" r="r" t="t"/>
                <a:pathLst>
                  <a:path extrusionOk="0" h="214" w="263">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5"/>
              <p:cNvSpPr/>
              <p:nvPr/>
            </p:nvSpPr>
            <p:spPr>
              <a:xfrm>
                <a:off x="7482938" y="2297189"/>
                <a:ext cx="89625" cy="82549"/>
              </a:xfrm>
              <a:custGeom>
                <a:rect b="b" l="l" r="r" t="t"/>
                <a:pathLst>
                  <a:path extrusionOk="0" h="27" w="28">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5"/>
              <p:cNvSpPr/>
              <p:nvPr/>
            </p:nvSpPr>
            <p:spPr>
              <a:xfrm>
                <a:off x="8551362" y="2297189"/>
                <a:ext cx="87267" cy="82549"/>
              </a:xfrm>
              <a:custGeom>
                <a:rect b="b" l="l" r="r" t="t"/>
                <a:pathLst>
                  <a:path extrusionOk="0" h="27" w="28">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5"/>
              <p:cNvSpPr/>
              <p:nvPr/>
            </p:nvSpPr>
            <p:spPr>
              <a:xfrm>
                <a:off x="8473530" y="2179261"/>
                <a:ext cx="122645" cy="311331"/>
              </a:xfrm>
              <a:custGeom>
                <a:rect b="b" l="l" r="r" t="t"/>
                <a:pathLst>
                  <a:path extrusionOk="0" h="99" w="39">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5"/>
              <p:cNvSpPr/>
              <p:nvPr/>
            </p:nvSpPr>
            <p:spPr>
              <a:xfrm>
                <a:off x="7527751" y="2179261"/>
                <a:ext cx="122645" cy="311331"/>
              </a:xfrm>
              <a:custGeom>
                <a:rect b="b" l="l" r="r" t="t"/>
                <a:pathLst>
                  <a:path extrusionOk="0" h="99" w="39">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5"/>
              <p:cNvSpPr/>
              <p:nvPr/>
            </p:nvSpPr>
            <p:spPr>
              <a:xfrm>
                <a:off x="7782475" y="2146241"/>
                <a:ext cx="146230" cy="183968"/>
              </a:xfrm>
              <a:custGeom>
                <a:rect b="b" l="l" r="r" t="t"/>
                <a:pathLst>
                  <a:path extrusionOk="0" h="59" w="47">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5"/>
              <p:cNvSpPr/>
              <p:nvPr/>
            </p:nvSpPr>
            <p:spPr>
              <a:xfrm>
                <a:off x="7796626" y="2165109"/>
                <a:ext cx="113210" cy="146231"/>
              </a:xfrm>
              <a:custGeom>
                <a:rect b="b" l="l" r="r" t="t"/>
                <a:pathLst>
                  <a:path extrusionOk="0" h="47" w="36">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5"/>
              <p:cNvSpPr/>
              <p:nvPr/>
            </p:nvSpPr>
            <p:spPr>
              <a:xfrm>
                <a:off x="7815495" y="2179261"/>
                <a:ext cx="75474" cy="117928"/>
              </a:xfrm>
              <a:custGeom>
                <a:rect b="b" l="l" r="r" t="t"/>
                <a:pathLst>
                  <a:path extrusionOk="0" h="37" w="24">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5"/>
              <p:cNvSpPr/>
              <p:nvPr/>
            </p:nvSpPr>
            <p:spPr>
              <a:xfrm>
                <a:off x="8197580" y="2146241"/>
                <a:ext cx="150947" cy="183968"/>
              </a:xfrm>
              <a:custGeom>
                <a:rect b="b" l="l" r="r" t="t"/>
                <a:pathLst>
                  <a:path extrusionOk="0" h="59" w="48">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5"/>
              <p:cNvSpPr/>
              <p:nvPr/>
            </p:nvSpPr>
            <p:spPr>
              <a:xfrm>
                <a:off x="8216448" y="2165109"/>
                <a:ext cx="113210" cy="146231"/>
              </a:xfrm>
              <a:custGeom>
                <a:rect b="b" l="l" r="r" t="t"/>
                <a:pathLst>
                  <a:path extrusionOk="0" h="47" w="36">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25"/>
              <p:cNvSpPr/>
              <p:nvPr/>
            </p:nvSpPr>
            <p:spPr>
              <a:xfrm>
                <a:off x="8235317" y="2179261"/>
                <a:ext cx="75474" cy="117928"/>
              </a:xfrm>
              <a:custGeom>
                <a:rect b="b" l="l" r="r" t="t"/>
                <a:pathLst>
                  <a:path extrusionOk="0" h="37" w="24">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5"/>
              <p:cNvSpPr/>
              <p:nvPr/>
            </p:nvSpPr>
            <p:spPr>
              <a:xfrm>
                <a:off x="8046633" y="1785379"/>
                <a:ext cx="28500" cy="202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5"/>
              <p:cNvSpPr/>
              <p:nvPr/>
            </p:nvSpPr>
            <p:spPr>
              <a:xfrm>
                <a:off x="7938139" y="2660409"/>
                <a:ext cx="247649" cy="68398"/>
              </a:xfrm>
              <a:custGeom>
                <a:rect b="b" l="l" r="r" t="t"/>
                <a:pathLst>
                  <a:path extrusionOk="0" h="22" w="79">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5"/>
              <p:cNvSpPr/>
              <p:nvPr/>
            </p:nvSpPr>
            <p:spPr>
              <a:xfrm>
                <a:off x="7938139" y="2726448"/>
                <a:ext cx="247649" cy="68398"/>
              </a:xfrm>
              <a:custGeom>
                <a:rect b="b" l="l" r="r" t="t"/>
                <a:pathLst>
                  <a:path extrusionOk="0" h="22" w="79">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5"/>
              <p:cNvSpPr/>
              <p:nvPr/>
            </p:nvSpPr>
            <p:spPr>
              <a:xfrm>
                <a:off x="7697567" y="2575500"/>
                <a:ext cx="40200" cy="37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5"/>
              <p:cNvSpPr/>
              <p:nvPr/>
            </p:nvSpPr>
            <p:spPr>
              <a:xfrm>
                <a:off x="7697567" y="2028313"/>
                <a:ext cx="40200" cy="4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5"/>
              <p:cNvSpPr/>
              <p:nvPr/>
            </p:nvSpPr>
            <p:spPr>
              <a:xfrm>
                <a:off x="7619734" y="2179261"/>
                <a:ext cx="30662" cy="311331"/>
              </a:xfrm>
              <a:custGeom>
                <a:rect b="b" l="l" r="r" t="t"/>
                <a:pathLst>
                  <a:path extrusionOk="0" h="99" w="1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5"/>
              <p:cNvSpPr/>
              <p:nvPr/>
            </p:nvSpPr>
            <p:spPr>
              <a:xfrm>
                <a:off x="8473530" y="2179261"/>
                <a:ext cx="30662" cy="311331"/>
              </a:xfrm>
              <a:custGeom>
                <a:rect b="b" l="l" r="r" t="t"/>
                <a:pathLst>
                  <a:path extrusionOk="0" h="99" w="1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5"/>
              <p:cNvSpPr/>
              <p:nvPr/>
            </p:nvSpPr>
            <p:spPr>
              <a:xfrm>
                <a:off x="7997102" y="1693396"/>
                <a:ext cx="134400" cy="1320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5"/>
              <p:cNvSpPr/>
              <p:nvPr/>
            </p:nvSpPr>
            <p:spPr>
              <a:xfrm>
                <a:off x="8015971" y="1709905"/>
                <a:ext cx="96600" cy="966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5"/>
              <p:cNvSpPr/>
              <p:nvPr/>
            </p:nvSpPr>
            <p:spPr>
              <a:xfrm>
                <a:off x="7702275" y="2792500"/>
                <a:ext cx="750025" cy="943250"/>
              </a:xfrm>
              <a:custGeom>
                <a:rect b="b" l="l" r="r" t="t"/>
                <a:pathLst>
                  <a:path extrusionOk="0" h="301" w="239">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25"/>
              <p:cNvSpPr/>
              <p:nvPr/>
            </p:nvSpPr>
            <p:spPr>
              <a:xfrm>
                <a:off x="8386264" y="2575500"/>
                <a:ext cx="37800" cy="37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5"/>
              <p:cNvSpPr/>
              <p:nvPr/>
            </p:nvSpPr>
            <p:spPr>
              <a:xfrm>
                <a:off x="8386264" y="2028313"/>
                <a:ext cx="37800" cy="4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5"/>
              <p:cNvSpPr/>
              <p:nvPr/>
            </p:nvSpPr>
            <p:spPr>
              <a:xfrm>
                <a:off x="7843797" y="2417475"/>
                <a:ext cx="438691" cy="167457"/>
              </a:xfrm>
              <a:custGeom>
                <a:rect b="b" l="l" r="r" t="t"/>
                <a:pathLst>
                  <a:path extrusionOk="0" h="53" w="14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5"/>
              <p:cNvSpPr/>
              <p:nvPr/>
            </p:nvSpPr>
            <p:spPr>
              <a:xfrm>
                <a:off x="7862666" y="2436344"/>
                <a:ext cx="400953" cy="129720"/>
              </a:xfrm>
              <a:custGeom>
                <a:rect b="b" l="l" r="r" t="t"/>
                <a:pathLst>
                  <a:path extrusionOk="0" h="41" w="128">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5"/>
              <p:cNvSpPr/>
              <p:nvPr/>
            </p:nvSpPr>
            <p:spPr>
              <a:xfrm>
                <a:off x="7744738" y="2839660"/>
                <a:ext cx="660394" cy="370294"/>
              </a:xfrm>
              <a:custGeom>
                <a:rect b="b" l="l" r="r" t="t"/>
                <a:pathLst>
                  <a:path extrusionOk="0" h="118" w="211">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25"/>
              <p:cNvSpPr/>
              <p:nvPr/>
            </p:nvSpPr>
            <p:spPr>
              <a:xfrm>
                <a:off x="7822569" y="2924568"/>
                <a:ext cx="507300" cy="186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5"/>
              <p:cNvSpPr/>
              <p:nvPr/>
            </p:nvSpPr>
            <p:spPr>
              <a:xfrm>
                <a:off x="7843797" y="2955229"/>
                <a:ext cx="441050" cy="122645"/>
              </a:xfrm>
              <a:custGeom>
                <a:rect b="b" l="l" r="r" t="t"/>
                <a:pathLst>
                  <a:path extrusionOk="0" h="39" w="141">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5"/>
              <p:cNvSpPr/>
              <p:nvPr/>
            </p:nvSpPr>
            <p:spPr>
              <a:xfrm>
                <a:off x="8452303" y="3346751"/>
                <a:ext cx="259440" cy="261800"/>
              </a:xfrm>
              <a:custGeom>
                <a:rect b="b" l="l" r="r" t="t"/>
                <a:pathLst>
                  <a:path extrusionOk="0" h="83" w="83">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5"/>
              <p:cNvSpPr/>
              <p:nvPr/>
            </p:nvSpPr>
            <p:spPr>
              <a:xfrm>
                <a:off x="6836695" y="2436344"/>
                <a:ext cx="337273" cy="426900"/>
              </a:xfrm>
              <a:custGeom>
                <a:rect b="b" l="l" r="r" t="t"/>
                <a:pathLst>
                  <a:path extrusionOk="0" h="136" w="108">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5"/>
              <p:cNvSpPr/>
              <p:nvPr/>
            </p:nvSpPr>
            <p:spPr>
              <a:xfrm>
                <a:off x="6869715" y="2806640"/>
                <a:ext cx="837287" cy="525960"/>
              </a:xfrm>
              <a:custGeom>
                <a:rect b="b" l="l" r="r" t="t"/>
                <a:pathLst>
                  <a:path extrusionOk="0" h="167" w="267">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5"/>
              <p:cNvSpPr/>
              <p:nvPr/>
            </p:nvSpPr>
            <p:spPr>
              <a:xfrm>
                <a:off x="7079627" y="3106177"/>
                <a:ext cx="259440" cy="259442"/>
              </a:xfrm>
              <a:custGeom>
                <a:rect b="b" l="l" r="r" t="t"/>
                <a:pathLst>
                  <a:path extrusionOk="0" h="83" w="83">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5"/>
              <p:cNvSpPr/>
              <p:nvPr/>
            </p:nvSpPr>
            <p:spPr>
              <a:xfrm>
                <a:off x="7596149" y="2792488"/>
                <a:ext cx="153306" cy="294820"/>
              </a:xfrm>
              <a:custGeom>
                <a:rect b="b" l="l" r="r" t="t"/>
                <a:pathLst>
                  <a:path extrusionOk="0" h="94" w="49">
                    <a:moveTo>
                      <a:pt x="49" y="0"/>
                    </a:moveTo>
                    <a:cubicBezTo>
                      <a:pt x="17" y="0"/>
                      <a:pt x="0" y="24"/>
                      <a:pt x="0" y="47"/>
                    </a:cubicBezTo>
                    <a:cubicBezTo>
                      <a:pt x="0" y="71"/>
                      <a:pt x="18" y="90"/>
                      <a:pt x="40" y="94"/>
                    </a:cubicBezTo>
                    <a:lnTo>
                      <a:pt x="4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5"/>
              <p:cNvSpPr/>
              <p:nvPr/>
            </p:nvSpPr>
            <p:spPr>
              <a:xfrm>
                <a:off x="6893300" y="3002400"/>
                <a:ext cx="0" cy="0"/>
              </a:xfrm>
              <a:custGeom>
                <a:rect b="b" l="l" r="r" t="t"/>
                <a:pathLst>
                  <a:path extrusionOk="0" h="120000" w="120000">
                    <a:moveTo>
                      <a:pt x="0" y="0"/>
                    </a:moveTo>
                    <a:lnTo>
                      <a:pt x="0" y="0"/>
                    </a:lnTo>
                    <a:lnTo>
                      <a:pt x="0" y="0"/>
                    </a:lnTo>
                    <a:close/>
                  </a:path>
                </a:pathLst>
              </a:custGeom>
              <a:solidFill>
                <a:srgbClr val="1431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5"/>
              <p:cNvSpPr/>
              <p:nvPr/>
            </p:nvSpPr>
            <p:spPr>
              <a:xfrm>
                <a:off x="6016800" y="1519024"/>
                <a:ext cx="1502398" cy="551904"/>
              </a:xfrm>
              <a:custGeom>
                <a:rect b="b" l="l" r="r" t="t"/>
                <a:pathLst>
                  <a:path extrusionOk="0" h="176" w="48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5"/>
              <p:cNvSpPr/>
              <p:nvPr/>
            </p:nvSpPr>
            <p:spPr>
              <a:xfrm>
                <a:off x="6259731" y="1714786"/>
                <a:ext cx="867947" cy="23586"/>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5"/>
              <p:cNvSpPr/>
              <p:nvPr/>
            </p:nvSpPr>
            <p:spPr>
              <a:xfrm>
                <a:off x="6259731" y="1806769"/>
                <a:ext cx="867947" cy="25944"/>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5"/>
              <p:cNvSpPr/>
              <p:nvPr/>
            </p:nvSpPr>
            <p:spPr>
              <a:xfrm>
                <a:off x="6259731" y="1901112"/>
                <a:ext cx="867947" cy="25944"/>
              </a:xfrm>
              <a:custGeom>
                <a:rect b="b" l="l" r="r" t="t"/>
                <a:pathLst>
                  <a:path extrusionOk="0" h="8" w="277">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5" name="Google Shape;495;p25"/>
            <p:cNvGrpSpPr/>
            <p:nvPr/>
          </p:nvGrpSpPr>
          <p:grpSpPr>
            <a:xfrm>
              <a:off x="5510716" y="1004299"/>
              <a:ext cx="480545" cy="481555"/>
              <a:chOff x="5471892" y="3290059"/>
              <a:chExt cx="174300" cy="174654"/>
            </a:xfrm>
          </p:grpSpPr>
          <p:sp>
            <p:nvSpPr>
              <p:cNvPr id="496" name="Google Shape;496;p25"/>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7" name="Google Shape;497;p25"/>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8" name="Google Shape;498;p25"/>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9" name="Google Shape;499;p25"/>
            <p:cNvGrpSpPr/>
            <p:nvPr/>
          </p:nvGrpSpPr>
          <p:grpSpPr>
            <a:xfrm>
              <a:off x="6200806" y="813523"/>
              <a:ext cx="243759" cy="244271"/>
              <a:chOff x="5471892" y="3290059"/>
              <a:chExt cx="174300" cy="174654"/>
            </a:xfrm>
          </p:grpSpPr>
          <p:sp>
            <p:nvSpPr>
              <p:cNvPr id="500" name="Google Shape;500;p25"/>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5"/>
              <p:cNvSpPr/>
              <p:nvPr/>
            </p:nvSpPr>
            <p:spPr>
              <a:xfrm>
                <a:off x="5529353"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5"/>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03" name="Google Shape;503;p25"/>
            <p:cNvGrpSpPr/>
            <p:nvPr/>
          </p:nvGrpSpPr>
          <p:grpSpPr>
            <a:xfrm>
              <a:off x="5914207" y="2530897"/>
              <a:ext cx="372601" cy="373357"/>
              <a:chOff x="5471892" y="3290059"/>
              <a:chExt cx="174300" cy="174654"/>
            </a:xfrm>
          </p:grpSpPr>
          <p:sp>
            <p:nvSpPr>
              <p:cNvPr id="504" name="Google Shape;504;p25"/>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5"/>
              <p:cNvSpPr/>
              <p:nvPr/>
            </p:nvSpPr>
            <p:spPr>
              <a:xfrm>
                <a:off x="5529353"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25"/>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34"/>
          <p:cNvSpPr txBox="1"/>
          <p:nvPr>
            <p:ph type="title"/>
          </p:nvPr>
        </p:nvSpPr>
        <p:spPr>
          <a:xfrm>
            <a:off x="715100" y="1553888"/>
            <a:ext cx="4015200" cy="11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t>Thank you for listening </a:t>
            </a:r>
            <a:endParaRPr sz="3800"/>
          </a:p>
        </p:txBody>
      </p:sp>
      <p:sp>
        <p:nvSpPr>
          <p:cNvPr id="876" name="Google Shape;876;p34"/>
          <p:cNvSpPr txBox="1"/>
          <p:nvPr>
            <p:ph idx="1" type="subTitle"/>
          </p:nvPr>
        </p:nvSpPr>
        <p:spPr>
          <a:xfrm>
            <a:off x="715100" y="3030789"/>
            <a:ext cx="4015200" cy="36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questions?</a:t>
            </a:r>
            <a:endParaRPr/>
          </a:p>
        </p:txBody>
      </p:sp>
      <p:grpSp>
        <p:nvGrpSpPr>
          <p:cNvPr id="877" name="Google Shape;877;p34"/>
          <p:cNvGrpSpPr/>
          <p:nvPr/>
        </p:nvGrpSpPr>
        <p:grpSpPr>
          <a:xfrm>
            <a:off x="5637184" y="864443"/>
            <a:ext cx="2473429" cy="3581571"/>
            <a:chOff x="5637184" y="864443"/>
            <a:chExt cx="2473429" cy="3581571"/>
          </a:xfrm>
        </p:grpSpPr>
        <p:sp>
          <p:nvSpPr>
            <p:cNvPr id="878" name="Google Shape;878;p34"/>
            <p:cNvSpPr/>
            <p:nvPr/>
          </p:nvSpPr>
          <p:spPr>
            <a:xfrm>
              <a:off x="5637184" y="864443"/>
              <a:ext cx="2473429" cy="3581571"/>
            </a:xfrm>
            <a:prstGeom prst="roundRect">
              <a:avLst>
                <a:gd fmla="val 645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79" name="Google Shape;879;p34"/>
            <p:cNvSpPr/>
            <p:nvPr/>
          </p:nvSpPr>
          <p:spPr>
            <a:xfrm>
              <a:off x="5759973" y="983828"/>
              <a:ext cx="2227792" cy="3245472"/>
            </a:xfrm>
            <a:prstGeom prst="roundRect">
              <a:avLst>
                <a:gd fmla="val 64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880" name="Google Shape;880;p34"/>
            <p:cNvGrpSpPr/>
            <p:nvPr/>
          </p:nvGrpSpPr>
          <p:grpSpPr>
            <a:xfrm>
              <a:off x="5759816" y="983797"/>
              <a:ext cx="2152171" cy="3245495"/>
              <a:chOff x="5504560" y="750353"/>
              <a:chExt cx="2561914" cy="3863812"/>
            </a:xfrm>
          </p:grpSpPr>
          <p:grpSp>
            <p:nvGrpSpPr>
              <p:cNvPr id="881" name="Google Shape;881;p34"/>
              <p:cNvGrpSpPr/>
              <p:nvPr/>
            </p:nvGrpSpPr>
            <p:grpSpPr>
              <a:xfrm>
                <a:off x="5504560" y="750353"/>
                <a:ext cx="2561914" cy="3760025"/>
                <a:chOff x="6659542" y="-255579"/>
                <a:chExt cx="2323918" cy="3410726"/>
              </a:xfrm>
            </p:grpSpPr>
            <p:sp>
              <p:nvSpPr>
                <p:cNvPr id="882" name="Google Shape;882;p34"/>
                <p:cNvSpPr/>
                <p:nvPr/>
              </p:nvSpPr>
              <p:spPr>
                <a:xfrm>
                  <a:off x="6659542" y="-255579"/>
                  <a:ext cx="1622700" cy="3399900"/>
                </a:xfrm>
                <a:prstGeom prst="wedgeRoundRectCallout">
                  <a:avLst>
                    <a:gd fmla="val -20501" name="adj1"/>
                    <a:gd fmla="val 57940" name="adj2"/>
                    <a:gd fmla="val 0" name="adj3"/>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3" name="Google Shape;883;p34"/>
                <p:cNvSpPr/>
                <p:nvPr/>
              </p:nvSpPr>
              <p:spPr>
                <a:xfrm>
                  <a:off x="6765260" y="-113688"/>
                  <a:ext cx="2218200" cy="16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84" name="Google Shape;884;p34"/>
                <p:cNvSpPr/>
                <p:nvPr/>
              </p:nvSpPr>
              <p:spPr>
                <a:xfrm>
                  <a:off x="8779834" y="-64074"/>
                  <a:ext cx="69835" cy="69834"/>
                </a:xfrm>
                <a:custGeom>
                  <a:rect b="b" l="l" r="r" t="t"/>
                  <a:pathLst>
                    <a:path extrusionOk="0" h="23" w="23">
                      <a:moveTo>
                        <a:pt x="0" y="10"/>
                      </a:moveTo>
                      <a:cubicBezTo>
                        <a:pt x="0" y="16"/>
                        <a:pt x="4" y="22"/>
                        <a:pt x="10" y="23"/>
                      </a:cubicBezTo>
                      <a:cubicBezTo>
                        <a:pt x="16" y="23"/>
                        <a:pt x="22" y="19"/>
                        <a:pt x="22" y="13"/>
                      </a:cubicBezTo>
                      <a:cubicBezTo>
                        <a:pt x="23" y="7"/>
                        <a:pt x="19" y="1"/>
                        <a:pt x="13" y="1"/>
                      </a:cubicBezTo>
                      <a:cubicBezTo>
                        <a:pt x="7" y="0"/>
                        <a:pt x="1" y="4"/>
                        <a:pt x="0"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5" name="Google Shape;885;p34"/>
                <p:cNvSpPr/>
                <p:nvPr/>
              </p:nvSpPr>
              <p:spPr>
                <a:xfrm>
                  <a:off x="8625913" y="-61223"/>
                  <a:ext cx="66900" cy="669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34"/>
                <p:cNvSpPr/>
                <p:nvPr/>
              </p:nvSpPr>
              <p:spPr>
                <a:xfrm>
                  <a:off x="8470567" y="-61223"/>
                  <a:ext cx="66900" cy="669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34"/>
                <p:cNvSpPr/>
                <p:nvPr/>
              </p:nvSpPr>
              <p:spPr>
                <a:xfrm>
                  <a:off x="8636154" y="3088247"/>
                  <a:ext cx="66900" cy="669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34"/>
                <p:cNvSpPr/>
                <p:nvPr/>
              </p:nvSpPr>
              <p:spPr>
                <a:xfrm>
                  <a:off x="8737342" y="3088247"/>
                  <a:ext cx="66900" cy="669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34"/>
                <p:cNvSpPr/>
                <p:nvPr/>
              </p:nvSpPr>
              <p:spPr>
                <a:xfrm>
                  <a:off x="8838531" y="3088247"/>
                  <a:ext cx="66900" cy="669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90" name="Google Shape;890;p34"/>
              <p:cNvSpPr/>
              <p:nvPr/>
            </p:nvSpPr>
            <p:spPr>
              <a:xfrm>
                <a:off x="6230290" y="3792460"/>
                <a:ext cx="1227066" cy="821705"/>
              </a:xfrm>
              <a:custGeom>
                <a:rect b="b" l="l" r="r" t="t"/>
                <a:pathLst>
                  <a:path extrusionOk="0" h="244" w="364">
                    <a:moveTo>
                      <a:pt x="182" y="0"/>
                    </a:moveTo>
                    <a:cubicBezTo>
                      <a:pt x="182" y="0"/>
                      <a:pt x="182" y="0"/>
                      <a:pt x="182" y="0"/>
                    </a:cubicBezTo>
                    <a:cubicBezTo>
                      <a:pt x="81" y="0"/>
                      <a:pt x="0" y="82"/>
                      <a:pt x="0" y="183"/>
                    </a:cubicBezTo>
                    <a:cubicBezTo>
                      <a:pt x="0" y="244"/>
                      <a:pt x="0" y="244"/>
                      <a:pt x="0" y="244"/>
                    </a:cubicBezTo>
                    <a:cubicBezTo>
                      <a:pt x="364" y="244"/>
                      <a:pt x="364" y="244"/>
                      <a:pt x="364" y="244"/>
                    </a:cubicBezTo>
                    <a:cubicBezTo>
                      <a:pt x="364" y="183"/>
                      <a:pt x="364" y="183"/>
                      <a:pt x="364" y="183"/>
                    </a:cubicBezTo>
                    <a:cubicBezTo>
                      <a:pt x="364" y="82"/>
                      <a:pt x="282" y="0"/>
                      <a:pt x="182"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34"/>
              <p:cNvSpPr/>
              <p:nvPr/>
            </p:nvSpPr>
            <p:spPr>
              <a:xfrm>
                <a:off x="6382691" y="3643201"/>
                <a:ext cx="915978" cy="419494"/>
              </a:xfrm>
              <a:custGeom>
                <a:rect b="b" l="l" r="r" t="t"/>
                <a:pathLst>
                  <a:path extrusionOk="0" h="124" w="272">
                    <a:moveTo>
                      <a:pt x="0" y="0"/>
                    </a:moveTo>
                    <a:cubicBezTo>
                      <a:pt x="7" y="70"/>
                      <a:pt x="65" y="124"/>
                      <a:pt x="137" y="124"/>
                    </a:cubicBezTo>
                    <a:cubicBezTo>
                      <a:pt x="204" y="124"/>
                      <a:pt x="260" y="75"/>
                      <a:pt x="272" y="11"/>
                    </a:cubicBezTo>
                    <a:cubicBezTo>
                      <a:pt x="181" y="14"/>
                      <a:pt x="90" y="4"/>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34"/>
              <p:cNvSpPr/>
              <p:nvPr/>
            </p:nvSpPr>
            <p:spPr>
              <a:xfrm>
                <a:off x="6382691" y="3643201"/>
                <a:ext cx="915978" cy="331510"/>
              </a:xfrm>
              <a:custGeom>
                <a:rect b="b" l="l" r="r" t="t"/>
                <a:pathLst>
                  <a:path extrusionOk="0" h="98" w="272">
                    <a:moveTo>
                      <a:pt x="0" y="0"/>
                    </a:moveTo>
                    <a:cubicBezTo>
                      <a:pt x="7" y="55"/>
                      <a:pt x="65" y="98"/>
                      <a:pt x="137" y="98"/>
                    </a:cubicBezTo>
                    <a:cubicBezTo>
                      <a:pt x="204" y="98"/>
                      <a:pt x="260" y="59"/>
                      <a:pt x="272" y="9"/>
                    </a:cubicBezTo>
                    <a:cubicBezTo>
                      <a:pt x="181" y="11"/>
                      <a:pt x="90" y="3"/>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34"/>
              <p:cNvSpPr/>
              <p:nvPr/>
            </p:nvSpPr>
            <p:spPr>
              <a:xfrm>
                <a:off x="6115597" y="3024173"/>
                <a:ext cx="1453310" cy="926972"/>
              </a:xfrm>
              <a:custGeom>
                <a:rect b="b" l="l" r="r" t="t"/>
                <a:pathLst>
                  <a:path extrusionOk="0" h="275" w="431">
                    <a:moveTo>
                      <a:pt x="293" y="275"/>
                    </a:moveTo>
                    <a:cubicBezTo>
                      <a:pt x="138" y="275"/>
                      <a:pt x="138" y="275"/>
                      <a:pt x="138" y="275"/>
                    </a:cubicBezTo>
                    <a:cubicBezTo>
                      <a:pt x="62" y="275"/>
                      <a:pt x="0" y="213"/>
                      <a:pt x="0" y="138"/>
                    </a:cubicBezTo>
                    <a:cubicBezTo>
                      <a:pt x="0" y="138"/>
                      <a:pt x="0" y="138"/>
                      <a:pt x="0" y="138"/>
                    </a:cubicBezTo>
                    <a:cubicBezTo>
                      <a:pt x="0" y="62"/>
                      <a:pt x="62" y="0"/>
                      <a:pt x="138" y="0"/>
                    </a:cubicBezTo>
                    <a:cubicBezTo>
                      <a:pt x="293" y="0"/>
                      <a:pt x="293" y="0"/>
                      <a:pt x="293" y="0"/>
                    </a:cubicBezTo>
                    <a:cubicBezTo>
                      <a:pt x="369" y="0"/>
                      <a:pt x="431" y="62"/>
                      <a:pt x="431" y="138"/>
                    </a:cubicBezTo>
                    <a:cubicBezTo>
                      <a:pt x="431" y="138"/>
                      <a:pt x="431" y="138"/>
                      <a:pt x="431" y="138"/>
                    </a:cubicBezTo>
                    <a:cubicBezTo>
                      <a:pt x="431" y="213"/>
                      <a:pt x="369" y="275"/>
                      <a:pt x="293" y="27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34"/>
              <p:cNvSpPr/>
              <p:nvPr/>
            </p:nvSpPr>
            <p:spPr>
              <a:xfrm>
                <a:off x="5991476" y="3781462"/>
                <a:ext cx="224674" cy="384930"/>
              </a:xfrm>
              <a:custGeom>
                <a:rect b="b" l="l" r="r" t="t"/>
                <a:pathLst>
                  <a:path extrusionOk="0" h="114" w="67">
                    <a:moveTo>
                      <a:pt x="51" y="113"/>
                    </a:moveTo>
                    <a:cubicBezTo>
                      <a:pt x="49" y="114"/>
                      <a:pt x="46" y="114"/>
                      <a:pt x="44" y="114"/>
                    </a:cubicBezTo>
                    <a:cubicBezTo>
                      <a:pt x="35" y="113"/>
                      <a:pt x="29" y="105"/>
                      <a:pt x="30" y="96"/>
                    </a:cubicBezTo>
                    <a:cubicBezTo>
                      <a:pt x="30" y="95"/>
                      <a:pt x="33" y="64"/>
                      <a:pt x="5" y="28"/>
                    </a:cubicBezTo>
                    <a:cubicBezTo>
                      <a:pt x="0" y="21"/>
                      <a:pt x="1" y="11"/>
                      <a:pt x="8" y="5"/>
                    </a:cubicBezTo>
                    <a:cubicBezTo>
                      <a:pt x="15" y="0"/>
                      <a:pt x="25" y="1"/>
                      <a:pt x="30" y="8"/>
                    </a:cubicBezTo>
                    <a:cubicBezTo>
                      <a:pt x="67" y="56"/>
                      <a:pt x="62" y="98"/>
                      <a:pt x="61" y="100"/>
                    </a:cubicBezTo>
                    <a:cubicBezTo>
                      <a:pt x="61" y="106"/>
                      <a:pt x="57" y="111"/>
                      <a:pt x="51" y="11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34"/>
              <p:cNvSpPr/>
              <p:nvPr/>
            </p:nvSpPr>
            <p:spPr>
              <a:xfrm>
                <a:off x="5791941" y="3845879"/>
                <a:ext cx="279664" cy="350364"/>
              </a:xfrm>
              <a:custGeom>
                <a:rect b="b" l="l" r="r" t="t"/>
                <a:pathLst>
                  <a:path extrusionOk="0" h="104" w="83">
                    <a:moveTo>
                      <a:pt x="72" y="102"/>
                    </a:moveTo>
                    <a:cubicBezTo>
                      <a:pt x="71" y="103"/>
                      <a:pt x="69" y="103"/>
                      <a:pt x="68" y="103"/>
                    </a:cubicBezTo>
                    <a:cubicBezTo>
                      <a:pt x="60" y="104"/>
                      <a:pt x="52" y="98"/>
                      <a:pt x="50" y="90"/>
                    </a:cubicBezTo>
                    <a:cubicBezTo>
                      <a:pt x="50" y="88"/>
                      <a:pt x="44" y="58"/>
                      <a:pt x="8" y="30"/>
                    </a:cubicBezTo>
                    <a:cubicBezTo>
                      <a:pt x="1" y="25"/>
                      <a:pt x="0" y="15"/>
                      <a:pt x="5" y="8"/>
                    </a:cubicBezTo>
                    <a:cubicBezTo>
                      <a:pt x="10" y="1"/>
                      <a:pt x="20" y="0"/>
                      <a:pt x="27" y="5"/>
                    </a:cubicBezTo>
                    <a:cubicBezTo>
                      <a:pt x="75" y="41"/>
                      <a:pt x="81" y="83"/>
                      <a:pt x="82" y="85"/>
                    </a:cubicBezTo>
                    <a:cubicBezTo>
                      <a:pt x="83" y="93"/>
                      <a:pt x="78" y="100"/>
                      <a:pt x="72" y="102"/>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34"/>
              <p:cNvSpPr/>
              <p:nvPr/>
            </p:nvSpPr>
            <p:spPr>
              <a:xfrm>
                <a:off x="5647395" y="4010848"/>
                <a:ext cx="347224" cy="293803"/>
              </a:xfrm>
              <a:custGeom>
                <a:rect b="b" l="l" r="r" t="t"/>
                <a:pathLst>
                  <a:path extrusionOk="0" h="87" w="103">
                    <a:moveTo>
                      <a:pt x="91" y="84"/>
                    </a:moveTo>
                    <a:cubicBezTo>
                      <a:pt x="84" y="87"/>
                      <a:pt x="75" y="84"/>
                      <a:pt x="71" y="76"/>
                    </a:cubicBezTo>
                    <a:cubicBezTo>
                      <a:pt x="70" y="75"/>
                      <a:pt x="56" y="48"/>
                      <a:pt x="13" y="33"/>
                    </a:cubicBezTo>
                    <a:cubicBezTo>
                      <a:pt x="4" y="30"/>
                      <a:pt x="0" y="21"/>
                      <a:pt x="3" y="13"/>
                    </a:cubicBezTo>
                    <a:cubicBezTo>
                      <a:pt x="6" y="4"/>
                      <a:pt x="15" y="0"/>
                      <a:pt x="23" y="3"/>
                    </a:cubicBezTo>
                    <a:cubicBezTo>
                      <a:pt x="79" y="22"/>
                      <a:pt x="99" y="61"/>
                      <a:pt x="100" y="62"/>
                    </a:cubicBezTo>
                    <a:cubicBezTo>
                      <a:pt x="103" y="70"/>
                      <a:pt x="100" y="80"/>
                      <a:pt x="92" y="83"/>
                    </a:cubicBezTo>
                    <a:cubicBezTo>
                      <a:pt x="92" y="84"/>
                      <a:pt x="92" y="84"/>
                      <a:pt x="91" y="8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34"/>
              <p:cNvSpPr/>
              <p:nvPr/>
            </p:nvSpPr>
            <p:spPr>
              <a:xfrm>
                <a:off x="5835933" y="4024988"/>
                <a:ext cx="488627" cy="488625"/>
              </a:xfrm>
              <a:custGeom>
                <a:rect b="b" l="l" r="r" t="t"/>
                <a:pathLst>
                  <a:path extrusionOk="0" h="145" w="145">
                    <a:moveTo>
                      <a:pt x="132" y="49"/>
                    </a:moveTo>
                    <a:cubicBezTo>
                      <a:pt x="145" y="82"/>
                      <a:pt x="129" y="120"/>
                      <a:pt x="96" y="132"/>
                    </a:cubicBezTo>
                    <a:cubicBezTo>
                      <a:pt x="63" y="145"/>
                      <a:pt x="25" y="129"/>
                      <a:pt x="12" y="96"/>
                    </a:cubicBezTo>
                    <a:cubicBezTo>
                      <a:pt x="0" y="63"/>
                      <a:pt x="16" y="26"/>
                      <a:pt x="49" y="13"/>
                    </a:cubicBezTo>
                    <a:cubicBezTo>
                      <a:pt x="82" y="0"/>
                      <a:pt x="119" y="16"/>
                      <a:pt x="132" y="4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34"/>
              <p:cNvSpPr/>
              <p:nvPr/>
            </p:nvSpPr>
            <p:spPr>
              <a:xfrm>
                <a:off x="6176871" y="3896155"/>
                <a:ext cx="185395" cy="358219"/>
              </a:xfrm>
              <a:custGeom>
                <a:rect b="b" l="l" r="r" t="t"/>
                <a:pathLst>
                  <a:path extrusionOk="0" h="106" w="55">
                    <a:moveTo>
                      <a:pt x="23" y="104"/>
                    </a:moveTo>
                    <a:cubicBezTo>
                      <a:pt x="18" y="106"/>
                      <a:pt x="12" y="106"/>
                      <a:pt x="8" y="103"/>
                    </a:cubicBezTo>
                    <a:cubicBezTo>
                      <a:pt x="1" y="98"/>
                      <a:pt x="0" y="89"/>
                      <a:pt x="5" y="82"/>
                    </a:cubicBezTo>
                    <a:cubicBezTo>
                      <a:pt x="6" y="81"/>
                      <a:pt x="23" y="58"/>
                      <a:pt x="18" y="18"/>
                    </a:cubicBezTo>
                    <a:cubicBezTo>
                      <a:pt x="17" y="10"/>
                      <a:pt x="23" y="3"/>
                      <a:pt x="32" y="1"/>
                    </a:cubicBezTo>
                    <a:cubicBezTo>
                      <a:pt x="40" y="0"/>
                      <a:pt x="48" y="6"/>
                      <a:pt x="49" y="14"/>
                    </a:cubicBezTo>
                    <a:cubicBezTo>
                      <a:pt x="55" y="66"/>
                      <a:pt x="30" y="98"/>
                      <a:pt x="29" y="100"/>
                    </a:cubicBezTo>
                    <a:cubicBezTo>
                      <a:pt x="28" y="102"/>
                      <a:pt x="25" y="103"/>
                      <a:pt x="23" y="10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34"/>
              <p:cNvSpPr/>
              <p:nvPr/>
            </p:nvSpPr>
            <p:spPr>
              <a:xfrm>
                <a:off x="6203581" y="4145965"/>
                <a:ext cx="91126" cy="70702"/>
              </a:xfrm>
              <a:custGeom>
                <a:rect b="b" l="l" r="r" t="t"/>
                <a:pathLst>
                  <a:path extrusionOk="0" h="21" w="27">
                    <a:moveTo>
                      <a:pt x="0" y="4"/>
                    </a:moveTo>
                    <a:cubicBezTo>
                      <a:pt x="4" y="11"/>
                      <a:pt x="12" y="19"/>
                      <a:pt x="25" y="21"/>
                    </a:cubicBezTo>
                    <a:cubicBezTo>
                      <a:pt x="25" y="20"/>
                      <a:pt x="26" y="18"/>
                      <a:pt x="27" y="17"/>
                    </a:cubicBezTo>
                    <a:cubicBezTo>
                      <a:pt x="13" y="16"/>
                      <a:pt x="5" y="6"/>
                      <a:pt x="2" y="0"/>
                    </a:cubicBezTo>
                    <a:cubicBezTo>
                      <a:pt x="1" y="2"/>
                      <a:pt x="0" y="3"/>
                      <a:pt x="0"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34"/>
              <p:cNvSpPr/>
              <p:nvPr/>
            </p:nvSpPr>
            <p:spPr>
              <a:xfrm>
                <a:off x="6220863" y="4109830"/>
                <a:ext cx="103696" cy="42421"/>
              </a:xfrm>
              <a:custGeom>
                <a:rect b="b" l="l" r="r" t="t"/>
                <a:pathLst>
                  <a:path extrusionOk="0" h="13" w="31">
                    <a:moveTo>
                      <a:pt x="2" y="0"/>
                    </a:moveTo>
                    <a:cubicBezTo>
                      <a:pt x="1" y="1"/>
                      <a:pt x="1" y="2"/>
                      <a:pt x="0" y="4"/>
                    </a:cubicBezTo>
                    <a:cubicBezTo>
                      <a:pt x="5" y="8"/>
                      <a:pt x="13" y="13"/>
                      <a:pt x="24" y="13"/>
                    </a:cubicBezTo>
                    <a:cubicBezTo>
                      <a:pt x="26" y="13"/>
                      <a:pt x="27" y="13"/>
                      <a:pt x="29" y="13"/>
                    </a:cubicBezTo>
                    <a:cubicBezTo>
                      <a:pt x="30" y="11"/>
                      <a:pt x="30" y="10"/>
                      <a:pt x="31" y="8"/>
                    </a:cubicBezTo>
                    <a:cubicBezTo>
                      <a:pt x="16" y="11"/>
                      <a:pt x="7" y="4"/>
                      <a:pt x="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34"/>
              <p:cNvSpPr/>
              <p:nvPr/>
            </p:nvSpPr>
            <p:spPr>
              <a:xfrm>
                <a:off x="6233432" y="4057982"/>
                <a:ext cx="105267" cy="34565"/>
              </a:xfrm>
              <a:custGeom>
                <a:rect b="b" l="l" r="r" t="t"/>
                <a:pathLst>
                  <a:path extrusionOk="0" h="10" w="31">
                    <a:moveTo>
                      <a:pt x="1" y="0"/>
                    </a:moveTo>
                    <a:cubicBezTo>
                      <a:pt x="1" y="2"/>
                      <a:pt x="1" y="3"/>
                      <a:pt x="0" y="5"/>
                    </a:cubicBezTo>
                    <a:cubicBezTo>
                      <a:pt x="5" y="7"/>
                      <a:pt x="11" y="10"/>
                      <a:pt x="19" y="10"/>
                    </a:cubicBezTo>
                    <a:cubicBezTo>
                      <a:pt x="22" y="10"/>
                      <a:pt x="26" y="9"/>
                      <a:pt x="31" y="7"/>
                    </a:cubicBezTo>
                    <a:cubicBezTo>
                      <a:pt x="31" y="6"/>
                      <a:pt x="31" y="4"/>
                      <a:pt x="31" y="3"/>
                    </a:cubicBezTo>
                    <a:cubicBezTo>
                      <a:pt x="18" y="9"/>
                      <a:pt x="7" y="4"/>
                      <a:pt x="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34"/>
              <p:cNvSpPr/>
              <p:nvPr/>
            </p:nvSpPr>
            <p:spPr>
              <a:xfrm>
                <a:off x="6241288" y="3990423"/>
                <a:ext cx="103696" cy="34565"/>
              </a:xfrm>
              <a:custGeom>
                <a:rect b="b" l="l" r="r" t="t"/>
                <a:pathLst>
                  <a:path extrusionOk="0" h="10" w="31">
                    <a:moveTo>
                      <a:pt x="31" y="0"/>
                    </a:moveTo>
                    <a:cubicBezTo>
                      <a:pt x="19" y="9"/>
                      <a:pt x="7" y="6"/>
                      <a:pt x="0" y="3"/>
                    </a:cubicBezTo>
                    <a:cubicBezTo>
                      <a:pt x="0" y="5"/>
                      <a:pt x="0" y="6"/>
                      <a:pt x="0" y="7"/>
                    </a:cubicBezTo>
                    <a:cubicBezTo>
                      <a:pt x="4" y="9"/>
                      <a:pt x="8" y="10"/>
                      <a:pt x="13" y="10"/>
                    </a:cubicBezTo>
                    <a:cubicBezTo>
                      <a:pt x="19" y="10"/>
                      <a:pt x="25" y="9"/>
                      <a:pt x="31" y="5"/>
                    </a:cubicBezTo>
                    <a:cubicBezTo>
                      <a:pt x="31" y="3"/>
                      <a:pt x="31" y="2"/>
                      <a:pt x="3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34"/>
              <p:cNvSpPr/>
              <p:nvPr/>
            </p:nvSpPr>
            <p:spPr>
              <a:xfrm>
                <a:off x="6048037" y="3880444"/>
                <a:ext cx="97411" cy="70702"/>
              </a:xfrm>
              <a:custGeom>
                <a:rect b="b" l="l" r="r" t="t"/>
                <a:pathLst>
                  <a:path extrusionOk="0" h="21" w="29">
                    <a:moveTo>
                      <a:pt x="21" y="12"/>
                    </a:moveTo>
                    <a:cubicBezTo>
                      <a:pt x="24" y="10"/>
                      <a:pt x="27" y="8"/>
                      <a:pt x="29" y="4"/>
                    </a:cubicBezTo>
                    <a:cubicBezTo>
                      <a:pt x="28" y="3"/>
                      <a:pt x="28" y="2"/>
                      <a:pt x="27" y="0"/>
                    </a:cubicBezTo>
                    <a:cubicBezTo>
                      <a:pt x="19" y="12"/>
                      <a:pt x="7" y="16"/>
                      <a:pt x="0" y="17"/>
                    </a:cubicBezTo>
                    <a:cubicBezTo>
                      <a:pt x="1" y="18"/>
                      <a:pt x="1" y="19"/>
                      <a:pt x="2" y="21"/>
                    </a:cubicBezTo>
                    <a:cubicBezTo>
                      <a:pt x="7" y="20"/>
                      <a:pt x="15" y="17"/>
                      <a:pt x="21" y="1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34"/>
              <p:cNvSpPr/>
              <p:nvPr/>
            </p:nvSpPr>
            <p:spPr>
              <a:xfrm>
                <a:off x="6082602" y="4018704"/>
                <a:ext cx="109980" cy="36137"/>
              </a:xfrm>
              <a:custGeom>
                <a:rect b="b" l="l" r="r" t="t"/>
                <a:pathLst>
                  <a:path extrusionOk="0" h="11" w="33">
                    <a:moveTo>
                      <a:pt x="33" y="4"/>
                    </a:moveTo>
                    <a:cubicBezTo>
                      <a:pt x="33" y="3"/>
                      <a:pt x="33" y="1"/>
                      <a:pt x="32" y="0"/>
                    </a:cubicBezTo>
                    <a:cubicBezTo>
                      <a:pt x="20" y="8"/>
                      <a:pt x="8" y="6"/>
                      <a:pt x="0" y="3"/>
                    </a:cubicBezTo>
                    <a:cubicBezTo>
                      <a:pt x="1" y="5"/>
                      <a:pt x="1" y="6"/>
                      <a:pt x="2" y="8"/>
                    </a:cubicBezTo>
                    <a:cubicBezTo>
                      <a:pt x="9" y="10"/>
                      <a:pt x="21" y="11"/>
                      <a:pt x="33"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34"/>
              <p:cNvSpPr/>
              <p:nvPr/>
            </p:nvSpPr>
            <p:spPr>
              <a:xfrm>
                <a:off x="6018186" y="3816027"/>
                <a:ext cx="87984" cy="80129"/>
              </a:xfrm>
              <a:custGeom>
                <a:rect b="b" l="l" r="r" t="t"/>
                <a:pathLst>
                  <a:path extrusionOk="0" h="24" w="26">
                    <a:moveTo>
                      <a:pt x="26" y="4"/>
                    </a:moveTo>
                    <a:cubicBezTo>
                      <a:pt x="25" y="2"/>
                      <a:pt x="24" y="1"/>
                      <a:pt x="23" y="0"/>
                    </a:cubicBezTo>
                    <a:cubicBezTo>
                      <a:pt x="18" y="13"/>
                      <a:pt x="7" y="19"/>
                      <a:pt x="0" y="21"/>
                    </a:cubicBezTo>
                    <a:cubicBezTo>
                      <a:pt x="0" y="22"/>
                      <a:pt x="1" y="23"/>
                      <a:pt x="2" y="24"/>
                    </a:cubicBezTo>
                    <a:cubicBezTo>
                      <a:pt x="6" y="23"/>
                      <a:pt x="10" y="21"/>
                      <a:pt x="15" y="18"/>
                    </a:cubicBezTo>
                    <a:cubicBezTo>
                      <a:pt x="19" y="14"/>
                      <a:pt x="23" y="10"/>
                      <a:pt x="26"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34"/>
              <p:cNvSpPr/>
              <p:nvPr/>
            </p:nvSpPr>
            <p:spPr>
              <a:xfrm>
                <a:off x="6068462" y="3948002"/>
                <a:ext cx="108410" cy="50276"/>
              </a:xfrm>
              <a:custGeom>
                <a:rect b="b" l="l" r="r" t="t"/>
                <a:pathLst>
                  <a:path extrusionOk="0" h="15" w="32">
                    <a:moveTo>
                      <a:pt x="29" y="6"/>
                    </a:moveTo>
                    <a:cubicBezTo>
                      <a:pt x="30" y="6"/>
                      <a:pt x="31" y="5"/>
                      <a:pt x="32" y="4"/>
                    </a:cubicBezTo>
                    <a:cubicBezTo>
                      <a:pt x="31" y="3"/>
                      <a:pt x="31" y="1"/>
                      <a:pt x="30" y="0"/>
                    </a:cubicBezTo>
                    <a:cubicBezTo>
                      <a:pt x="20" y="10"/>
                      <a:pt x="7" y="11"/>
                      <a:pt x="0" y="11"/>
                    </a:cubicBezTo>
                    <a:cubicBezTo>
                      <a:pt x="1" y="12"/>
                      <a:pt x="1" y="13"/>
                      <a:pt x="2" y="15"/>
                    </a:cubicBezTo>
                    <a:cubicBezTo>
                      <a:pt x="9" y="15"/>
                      <a:pt x="19" y="14"/>
                      <a:pt x="29" y="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34"/>
              <p:cNvSpPr/>
              <p:nvPr/>
            </p:nvSpPr>
            <p:spPr>
              <a:xfrm>
                <a:off x="5856357" y="3896155"/>
                <a:ext cx="80129" cy="91126"/>
              </a:xfrm>
              <a:custGeom>
                <a:rect b="b" l="l" r="r" t="t"/>
                <a:pathLst>
                  <a:path extrusionOk="0" h="27" w="24">
                    <a:moveTo>
                      <a:pt x="3" y="27"/>
                    </a:moveTo>
                    <a:cubicBezTo>
                      <a:pt x="8" y="24"/>
                      <a:pt x="14" y="20"/>
                      <a:pt x="19" y="14"/>
                    </a:cubicBezTo>
                    <a:cubicBezTo>
                      <a:pt x="21" y="11"/>
                      <a:pt x="23" y="7"/>
                      <a:pt x="24" y="3"/>
                    </a:cubicBezTo>
                    <a:cubicBezTo>
                      <a:pt x="23" y="2"/>
                      <a:pt x="22" y="1"/>
                      <a:pt x="20" y="0"/>
                    </a:cubicBezTo>
                    <a:cubicBezTo>
                      <a:pt x="17" y="14"/>
                      <a:pt x="7" y="21"/>
                      <a:pt x="0" y="24"/>
                    </a:cubicBezTo>
                    <a:cubicBezTo>
                      <a:pt x="1" y="25"/>
                      <a:pt x="2" y="26"/>
                      <a:pt x="3" y="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8" name="Google Shape;908;p34"/>
              <p:cNvSpPr/>
              <p:nvPr/>
            </p:nvSpPr>
            <p:spPr>
              <a:xfrm>
                <a:off x="5812365" y="3852163"/>
                <a:ext cx="64417" cy="98982"/>
              </a:xfrm>
              <a:custGeom>
                <a:rect b="b" l="l" r="r" t="t"/>
                <a:pathLst>
                  <a:path extrusionOk="0" h="29" w="19">
                    <a:moveTo>
                      <a:pt x="12" y="19"/>
                    </a:moveTo>
                    <a:cubicBezTo>
                      <a:pt x="16" y="14"/>
                      <a:pt x="18" y="9"/>
                      <a:pt x="19" y="2"/>
                    </a:cubicBezTo>
                    <a:cubicBezTo>
                      <a:pt x="18" y="1"/>
                      <a:pt x="17" y="0"/>
                      <a:pt x="15" y="0"/>
                    </a:cubicBezTo>
                    <a:cubicBezTo>
                      <a:pt x="14" y="13"/>
                      <a:pt x="6" y="21"/>
                      <a:pt x="0" y="26"/>
                    </a:cubicBezTo>
                    <a:cubicBezTo>
                      <a:pt x="1" y="27"/>
                      <a:pt x="1" y="28"/>
                      <a:pt x="2" y="28"/>
                    </a:cubicBezTo>
                    <a:cubicBezTo>
                      <a:pt x="3" y="29"/>
                      <a:pt x="3" y="29"/>
                      <a:pt x="3" y="29"/>
                    </a:cubicBezTo>
                    <a:cubicBezTo>
                      <a:pt x="6" y="26"/>
                      <a:pt x="9" y="23"/>
                      <a:pt x="12" y="1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34"/>
              <p:cNvSpPr/>
              <p:nvPr/>
            </p:nvSpPr>
            <p:spPr>
              <a:xfrm>
                <a:off x="5889352" y="3948002"/>
                <a:ext cx="94269" cy="80129"/>
              </a:xfrm>
              <a:custGeom>
                <a:rect b="b" l="l" r="r" t="t"/>
                <a:pathLst>
                  <a:path extrusionOk="0" h="24" w="28">
                    <a:moveTo>
                      <a:pt x="26" y="7"/>
                    </a:moveTo>
                    <a:cubicBezTo>
                      <a:pt x="27" y="6"/>
                      <a:pt x="27" y="5"/>
                      <a:pt x="28" y="4"/>
                    </a:cubicBezTo>
                    <a:cubicBezTo>
                      <a:pt x="27" y="3"/>
                      <a:pt x="26" y="2"/>
                      <a:pt x="25" y="0"/>
                    </a:cubicBezTo>
                    <a:cubicBezTo>
                      <a:pt x="19" y="13"/>
                      <a:pt x="7" y="18"/>
                      <a:pt x="0" y="20"/>
                    </a:cubicBezTo>
                    <a:cubicBezTo>
                      <a:pt x="1" y="21"/>
                      <a:pt x="2" y="22"/>
                      <a:pt x="3" y="24"/>
                    </a:cubicBezTo>
                    <a:cubicBezTo>
                      <a:pt x="10" y="21"/>
                      <a:pt x="19" y="17"/>
                      <a:pt x="26" y="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34"/>
              <p:cNvSpPr/>
              <p:nvPr/>
            </p:nvSpPr>
            <p:spPr>
              <a:xfrm>
                <a:off x="5920774" y="4007705"/>
                <a:ext cx="103696" cy="58133"/>
              </a:xfrm>
              <a:custGeom>
                <a:rect b="b" l="l" r="r" t="t"/>
                <a:pathLst>
                  <a:path extrusionOk="0" h="17" w="31">
                    <a:moveTo>
                      <a:pt x="31" y="4"/>
                    </a:moveTo>
                    <a:cubicBezTo>
                      <a:pt x="30" y="2"/>
                      <a:pt x="29" y="1"/>
                      <a:pt x="29" y="0"/>
                    </a:cubicBezTo>
                    <a:cubicBezTo>
                      <a:pt x="19" y="11"/>
                      <a:pt x="7" y="13"/>
                      <a:pt x="0" y="13"/>
                    </a:cubicBezTo>
                    <a:cubicBezTo>
                      <a:pt x="1" y="15"/>
                      <a:pt x="1" y="16"/>
                      <a:pt x="2" y="17"/>
                    </a:cubicBezTo>
                    <a:cubicBezTo>
                      <a:pt x="11" y="17"/>
                      <a:pt x="22" y="14"/>
                      <a:pt x="31"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34"/>
              <p:cNvSpPr/>
              <p:nvPr/>
            </p:nvSpPr>
            <p:spPr>
              <a:xfrm>
                <a:off x="5735379" y="4042270"/>
                <a:ext cx="56561" cy="103695"/>
              </a:xfrm>
              <a:custGeom>
                <a:rect b="b" l="l" r="r" t="t"/>
                <a:pathLst>
                  <a:path extrusionOk="0" h="31" w="17">
                    <a:moveTo>
                      <a:pt x="14" y="14"/>
                    </a:moveTo>
                    <a:cubicBezTo>
                      <a:pt x="16" y="11"/>
                      <a:pt x="16" y="6"/>
                      <a:pt x="17" y="2"/>
                    </a:cubicBezTo>
                    <a:cubicBezTo>
                      <a:pt x="15" y="1"/>
                      <a:pt x="14" y="1"/>
                      <a:pt x="12" y="0"/>
                    </a:cubicBezTo>
                    <a:cubicBezTo>
                      <a:pt x="13" y="14"/>
                      <a:pt x="5" y="24"/>
                      <a:pt x="0" y="29"/>
                    </a:cubicBezTo>
                    <a:cubicBezTo>
                      <a:pt x="1" y="30"/>
                      <a:pt x="2" y="30"/>
                      <a:pt x="3" y="31"/>
                    </a:cubicBezTo>
                    <a:cubicBezTo>
                      <a:pt x="7" y="27"/>
                      <a:pt x="12" y="21"/>
                      <a:pt x="14" y="1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34"/>
              <p:cNvSpPr/>
              <p:nvPr/>
            </p:nvSpPr>
            <p:spPr>
              <a:xfrm>
                <a:off x="5683531" y="4018704"/>
                <a:ext cx="47134" cy="103695"/>
              </a:xfrm>
              <a:custGeom>
                <a:rect b="b" l="l" r="r" t="t"/>
                <a:pathLst>
                  <a:path extrusionOk="0" h="31" w="14">
                    <a:moveTo>
                      <a:pt x="9" y="0"/>
                    </a:moveTo>
                    <a:cubicBezTo>
                      <a:pt x="11" y="14"/>
                      <a:pt x="5" y="24"/>
                      <a:pt x="0" y="30"/>
                    </a:cubicBezTo>
                    <a:cubicBezTo>
                      <a:pt x="0" y="30"/>
                      <a:pt x="1" y="31"/>
                      <a:pt x="2" y="31"/>
                    </a:cubicBezTo>
                    <a:cubicBezTo>
                      <a:pt x="2" y="31"/>
                      <a:pt x="3" y="31"/>
                      <a:pt x="3" y="31"/>
                    </a:cubicBezTo>
                    <a:cubicBezTo>
                      <a:pt x="6" y="28"/>
                      <a:pt x="9" y="24"/>
                      <a:pt x="11" y="19"/>
                    </a:cubicBezTo>
                    <a:cubicBezTo>
                      <a:pt x="13" y="14"/>
                      <a:pt x="14" y="8"/>
                      <a:pt x="14" y="1"/>
                    </a:cubicBezTo>
                    <a:cubicBezTo>
                      <a:pt x="13" y="1"/>
                      <a:pt x="13" y="1"/>
                      <a:pt x="12" y="1"/>
                    </a:cubicBezTo>
                    <a:cubicBezTo>
                      <a:pt x="11" y="1"/>
                      <a:pt x="10" y="0"/>
                      <a:pt x="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34"/>
              <p:cNvSpPr/>
              <p:nvPr/>
            </p:nvSpPr>
            <p:spPr>
              <a:xfrm>
                <a:off x="5821792" y="4119257"/>
                <a:ext cx="84842" cy="87984"/>
              </a:xfrm>
              <a:custGeom>
                <a:rect b="b" l="l" r="r" t="t"/>
                <a:pathLst>
                  <a:path extrusionOk="0" h="26" w="25">
                    <a:moveTo>
                      <a:pt x="25" y="3"/>
                    </a:moveTo>
                    <a:cubicBezTo>
                      <a:pt x="24" y="2"/>
                      <a:pt x="23" y="1"/>
                      <a:pt x="22" y="0"/>
                    </a:cubicBezTo>
                    <a:cubicBezTo>
                      <a:pt x="17" y="13"/>
                      <a:pt x="7" y="20"/>
                      <a:pt x="0" y="23"/>
                    </a:cubicBezTo>
                    <a:cubicBezTo>
                      <a:pt x="1" y="24"/>
                      <a:pt x="2" y="25"/>
                      <a:pt x="4" y="26"/>
                    </a:cubicBezTo>
                    <a:cubicBezTo>
                      <a:pt x="11" y="22"/>
                      <a:pt x="20" y="15"/>
                      <a:pt x="25"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34"/>
              <p:cNvSpPr/>
              <p:nvPr/>
            </p:nvSpPr>
            <p:spPr>
              <a:xfrm>
                <a:off x="5785656" y="4075265"/>
                <a:ext cx="64417" cy="102124"/>
              </a:xfrm>
              <a:custGeom>
                <a:rect b="b" l="l" r="r" t="t"/>
                <a:pathLst>
                  <a:path extrusionOk="0" h="30" w="19">
                    <a:moveTo>
                      <a:pt x="18" y="7"/>
                    </a:moveTo>
                    <a:cubicBezTo>
                      <a:pt x="19" y="5"/>
                      <a:pt x="19" y="4"/>
                      <a:pt x="19" y="2"/>
                    </a:cubicBezTo>
                    <a:cubicBezTo>
                      <a:pt x="18" y="1"/>
                      <a:pt x="17" y="0"/>
                      <a:pt x="15" y="0"/>
                    </a:cubicBezTo>
                    <a:cubicBezTo>
                      <a:pt x="14" y="14"/>
                      <a:pt x="6" y="23"/>
                      <a:pt x="0" y="27"/>
                    </a:cubicBezTo>
                    <a:cubicBezTo>
                      <a:pt x="1" y="28"/>
                      <a:pt x="2" y="29"/>
                      <a:pt x="4" y="30"/>
                    </a:cubicBezTo>
                    <a:cubicBezTo>
                      <a:pt x="9" y="25"/>
                      <a:pt x="16" y="18"/>
                      <a:pt x="18" y="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34"/>
              <p:cNvSpPr/>
              <p:nvPr/>
            </p:nvSpPr>
            <p:spPr>
              <a:xfrm>
                <a:off x="6403116" y="3157721"/>
                <a:ext cx="174398" cy="37707"/>
              </a:xfrm>
              <a:custGeom>
                <a:rect b="b" l="l" r="r" t="t"/>
                <a:pathLst>
                  <a:path extrusionOk="0" h="11" w="52">
                    <a:moveTo>
                      <a:pt x="46" y="11"/>
                    </a:moveTo>
                    <a:cubicBezTo>
                      <a:pt x="6" y="11"/>
                      <a:pt x="6" y="11"/>
                      <a:pt x="6" y="11"/>
                    </a:cubicBezTo>
                    <a:cubicBezTo>
                      <a:pt x="3" y="11"/>
                      <a:pt x="0" y="9"/>
                      <a:pt x="0" y="6"/>
                    </a:cubicBezTo>
                    <a:cubicBezTo>
                      <a:pt x="0" y="3"/>
                      <a:pt x="3" y="0"/>
                      <a:pt x="6" y="0"/>
                    </a:cubicBezTo>
                    <a:cubicBezTo>
                      <a:pt x="46" y="0"/>
                      <a:pt x="46" y="0"/>
                      <a:pt x="46" y="0"/>
                    </a:cubicBezTo>
                    <a:cubicBezTo>
                      <a:pt x="49" y="0"/>
                      <a:pt x="52" y="3"/>
                      <a:pt x="52" y="6"/>
                    </a:cubicBezTo>
                    <a:cubicBezTo>
                      <a:pt x="52" y="9"/>
                      <a:pt x="49" y="11"/>
                      <a:pt x="46" y="1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34"/>
              <p:cNvSpPr/>
              <p:nvPr/>
            </p:nvSpPr>
            <p:spPr>
              <a:xfrm>
                <a:off x="6597938" y="3157721"/>
                <a:ext cx="37756" cy="37756"/>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34"/>
              <p:cNvSpPr/>
              <p:nvPr/>
            </p:nvSpPr>
            <p:spPr>
              <a:xfrm>
                <a:off x="6659213" y="3157721"/>
                <a:ext cx="35945" cy="37756"/>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34"/>
              <p:cNvSpPr/>
              <p:nvPr/>
            </p:nvSpPr>
            <p:spPr>
              <a:xfrm>
                <a:off x="6442395" y="3101160"/>
                <a:ext cx="41117" cy="37756"/>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34"/>
              <p:cNvSpPr/>
              <p:nvPr/>
            </p:nvSpPr>
            <p:spPr>
              <a:xfrm>
                <a:off x="6500527" y="3101160"/>
                <a:ext cx="35945" cy="37756"/>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34"/>
              <p:cNvSpPr/>
              <p:nvPr/>
            </p:nvSpPr>
            <p:spPr>
              <a:xfrm>
                <a:off x="6115597" y="3148294"/>
                <a:ext cx="208963" cy="677161"/>
              </a:xfrm>
              <a:custGeom>
                <a:rect b="b" l="l" r="r" t="t"/>
                <a:pathLst>
                  <a:path extrusionOk="0" h="201" w="62">
                    <a:moveTo>
                      <a:pt x="0" y="101"/>
                    </a:moveTo>
                    <a:cubicBezTo>
                      <a:pt x="0" y="101"/>
                      <a:pt x="0" y="101"/>
                      <a:pt x="0" y="101"/>
                    </a:cubicBezTo>
                    <a:cubicBezTo>
                      <a:pt x="0" y="140"/>
                      <a:pt x="17" y="176"/>
                      <a:pt x="44" y="201"/>
                    </a:cubicBezTo>
                    <a:cubicBezTo>
                      <a:pt x="55" y="187"/>
                      <a:pt x="62" y="168"/>
                      <a:pt x="62" y="149"/>
                    </a:cubicBezTo>
                    <a:cubicBezTo>
                      <a:pt x="62" y="53"/>
                      <a:pt x="62" y="53"/>
                      <a:pt x="62" y="53"/>
                    </a:cubicBezTo>
                    <a:cubicBezTo>
                      <a:pt x="62" y="33"/>
                      <a:pt x="55" y="15"/>
                      <a:pt x="44" y="0"/>
                    </a:cubicBezTo>
                    <a:cubicBezTo>
                      <a:pt x="17" y="25"/>
                      <a:pt x="0" y="61"/>
                      <a:pt x="0" y="10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34"/>
              <p:cNvSpPr/>
              <p:nvPr/>
            </p:nvSpPr>
            <p:spPr>
              <a:xfrm>
                <a:off x="7363086" y="3148294"/>
                <a:ext cx="205821" cy="677161"/>
              </a:xfrm>
              <a:custGeom>
                <a:rect b="b" l="l" r="r" t="t"/>
                <a:pathLst>
                  <a:path extrusionOk="0" h="201" w="61">
                    <a:moveTo>
                      <a:pt x="61" y="101"/>
                    </a:moveTo>
                    <a:cubicBezTo>
                      <a:pt x="61" y="101"/>
                      <a:pt x="61" y="101"/>
                      <a:pt x="61" y="101"/>
                    </a:cubicBezTo>
                    <a:cubicBezTo>
                      <a:pt x="61" y="140"/>
                      <a:pt x="44" y="176"/>
                      <a:pt x="17" y="201"/>
                    </a:cubicBezTo>
                    <a:cubicBezTo>
                      <a:pt x="6" y="187"/>
                      <a:pt x="0" y="168"/>
                      <a:pt x="0" y="149"/>
                    </a:cubicBezTo>
                    <a:cubicBezTo>
                      <a:pt x="0" y="53"/>
                      <a:pt x="0" y="53"/>
                      <a:pt x="0" y="53"/>
                    </a:cubicBezTo>
                    <a:cubicBezTo>
                      <a:pt x="0" y="33"/>
                      <a:pt x="6" y="15"/>
                      <a:pt x="17" y="0"/>
                    </a:cubicBezTo>
                    <a:cubicBezTo>
                      <a:pt x="44" y="25"/>
                      <a:pt x="61" y="61"/>
                      <a:pt x="61" y="10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34"/>
              <p:cNvSpPr/>
              <p:nvPr/>
            </p:nvSpPr>
            <p:spPr>
              <a:xfrm>
                <a:off x="6418827" y="3651058"/>
                <a:ext cx="846848" cy="300088"/>
              </a:xfrm>
              <a:custGeom>
                <a:rect b="b" l="l" r="r" t="t"/>
                <a:pathLst>
                  <a:path extrusionOk="0" h="89" w="251">
                    <a:moveTo>
                      <a:pt x="0" y="81"/>
                    </a:moveTo>
                    <a:cubicBezTo>
                      <a:pt x="15" y="86"/>
                      <a:pt x="31" y="89"/>
                      <a:pt x="48" y="89"/>
                    </a:cubicBezTo>
                    <a:cubicBezTo>
                      <a:pt x="203" y="89"/>
                      <a:pt x="203" y="89"/>
                      <a:pt x="203" y="89"/>
                    </a:cubicBezTo>
                    <a:cubicBezTo>
                      <a:pt x="220" y="89"/>
                      <a:pt x="236" y="86"/>
                      <a:pt x="251" y="81"/>
                    </a:cubicBezTo>
                    <a:cubicBezTo>
                      <a:pt x="229" y="33"/>
                      <a:pt x="181" y="0"/>
                      <a:pt x="126" y="0"/>
                    </a:cubicBezTo>
                    <a:cubicBezTo>
                      <a:pt x="70" y="0"/>
                      <a:pt x="22" y="33"/>
                      <a:pt x="0" y="8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34"/>
              <p:cNvSpPr/>
              <p:nvPr/>
            </p:nvSpPr>
            <p:spPr>
              <a:xfrm>
                <a:off x="6607365" y="3754753"/>
                <a:ext cx="446205" cy="111551"/>
              </a:xfrm>
              <a:custGeom>
                <a:rect b="b" l="l" r="r" t="t"/>
                <a:pathLst>
                  <a:path extrusionOk="0" h="33" w="132">
                    <a:moveTo>
                      <a:pt x="115" y="0"/>
                    </a:moveTo>
                    <a:cubicBezTo>
                      <a:pt x="16" y="0"/>
                      <a:pt x="16" y="0"/>
                      <a:pt x="16" y="0"/>
                    </a:cubicBezTo>
                    <a:cubicBezTo>
                      <a:pt x="7" y="0"/>
                      <a:pt x="0" y="7"/>
                      <a:pt x="0" y="17"/>
                    </a:cubicBezTo>
                    <a:cubicBezTo>
                      <a:pt x="0" y="26"/>
                      <a:pt x="7" y="33"/>
                      <a:pt x="16" y="33"/>
                    </a:cubicBezTo>
                    <a:cubicBezTo>
                      <a:pt x="115" y="33"/>
                      <a:pt x="115" y="33"/>
                      <a:pt x="115" y="33"/>
                    </a:cubicBezTo>
                    <a:cubicBezTo>
                      <a:pt x="124" y="33"/>
                      <a:pt x="132" y="26"/>
                      <a:pt x="132" y="17"/>
                    </a:cubicBezTo>
                    <a:cubicBezTo>
                      <a:pt x="132" y="7"/>
                      <a:pt x="124" y="0"/>
                      <a:pt x="115"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34"/>
              <p:cNvSpPr/>
              <p:nvPr/>
            </p:nvSpPr>
            <p:spPr>
              <a:xfrm>
                <a:off x="6621505" y="3768892"/>
                <a:ext cx="417924" cy="83271"/>
              </a:xfrm>
              <a:custGeom>
                <a:rect b="b" l="l" r="r" t="t"/>
                <a:pathLst>
                  <a:path extrusionOk="0" h="25" w="124">
                    <a:moveTo>
                      <a:pt x="111" y="25"/>
                    </a:moveTo>
                    <a:cubicBezTo>
                      <a:pt x="12" y="25"/>
                      <a:pt x="12" y="25"/>
                      <a:pt x="12" y="25"/>
                    </a:cubicBezTo>
                    <a:cubicBezTo>
                      <a:pt x="5" y="25"/>
                      <a:pt x="0" y="20"/>
                      <a:pt x="0" y="13"/>
                    </a:cubicBezTo>
                    <a:cubicBezTo>
                      <a:pt x="0" y="13"/>
                      <a:pt x="0" y="13"/>
                      <a:pt x="0" y="13"/>
                    </a:cubicBezTo>
                    <a:cubicBezTo>
                      <a:pt x="0" y="6"/>
                      <a:pt x="5" y="0"/>
                      <a:pt x="12" y="0"/>
                    </a:cubicBezTo>
                    <a:cubicBezTo>
                      <a:pt x="111" y="0"/>
                      <a:pt x="111" y="0"/>
                      <a:pt x="111" y="0"/>
                    </a:cubicBezTo>
                    <a:cubicBezTo>
                      <a:pt x="118" y="0"/>
                      <a:pt x="124" y="6"/>
                      <a:pt x="124" y="13"/>
                    </a:cubicBezTo>
                    <a:cubicBezTo>
                      <a:pt x="124" y="13"/>
                      <a:pt x="124" y="13"/>
                      <a:pt x="124" y="13"/>
                    </a:cubicBezTo>
                    <a:cubicBezTo>
                      <a:pt x="124" y="20"/>
                      <a:pt x="118" y="25"/>
                      <a:pt x="111" y="2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34"/>
              <p:cNvSpPr/>
              <p:nvPr/>
            </p:nvSpPr>
            <p:spPr>
              <a:xfrm>
                <a:off x="6379549" y="3242562"/>
                <a:ext cx="926977" cy="347222"/>
              </a:xfrm>
              <a:custGeom>
                <a:rect b="b" l="l" r="r" t="t"/>
                <a:pathLst>
                  <a:path extrusionOk="0" h="103" w="275">
                    <a:moveTo>
                      <a:pt x="227" y="103"/>
                    </a:moveTo>
                    <a:cubicBezTo>
                      <a:pt x="48" y="103"/>
                      <a:pt x="48" y="103"/>
                      <a:pt x="48" y="103"/>
                    </a:cubicBezTo>
                    <a:cubicBezTo>
                      <a:pt x="22" y="103"/>
                      <a:pt x="0" y="81"/>
                      <a:pt x="0" y="55"/>
                    </a:cubicBezTo>
                    <a:cubicBezTo>
                      <a:pt x="0" y="48"/>
                      <a:pt x="0" y="48"/>
                      <a:pt x="0" y="48"/>
                    </a:cubicBezTo>
                    <a:cubicBezTo>
                      <a:pt x="0" y="22"/>
                      <a:pt x="22" y="0"/>
                      <a:pt x="48" y="0"/>
                    </a:cubicBezTo>
                    <a:cubicBezTo>
                      <a:pt x="227" y="0"/>
                      <a:pt x="227" y="0"/>
                      <a:pt x="227" y="0"/>
                    </a:cubicBezTo>
                    <a:cubicBezTo>
                      <a:pt x="254" y="0"/>
                      <a:pt x="275" y="22"/>
                      <a:pt x="275" y="48"/>
                    </a:cubicBezTo>
                    <a:cubicBezTo>
                      <a:pt x="275" y="55"/>
                      <a:pt x="275" y="55"/>
                      <a:pt x="275" y="55"/>
                    </a:cubicBezTo>
                    <a:cubicBezTo>
                      <a:pt x="275" y="81"/>
                      <a:pt x="254" y="103"/>
                      <a:pt x="227" y="10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34"/>
              <p:cNvSpPr/>
              <p:nvPr/>
            </p:nvSpPr>
            <p:spPr>
              <a:xfrm>
                <a:off x="6486387" y="3324261"/>
                <a:ext cx="270237" cy="133547"/>
              </a:xfrm>
              <a:custGeom>
                <a:rect b="b" l="l" r="r" t="t"/>
                <a:pathLst>
                  <a:path extrusionOk="0" h="40" w="80">
                    <a:moveTo>
                      <a:pt x="70" y="40"/>
                    </a:moveTo>
                    <a:cubicBezTo>
                      <a:pt x="68" y="40"/>
                      <a:pt x="66" y="39"/>
                      <a:pt x="64" y="38"/>
                    </a:cubicBezTo>
                    <a:cubicBezTo>
                      <a:pt x="40" y="17"/>
                      <a:pt x="16" y="36"/>
                      <a:pt x="15" y="37"/>
                    </a:cubicBezTo>
                    <a:cubicBezTo>
                      <a:pt x="11" y="40"/>
                      <a:pt x="6" y="40"/>
                      <a:pt x="3" y="36"/>
                    </a:cubicBezTo>
                    <a:cubicBezTo>
                      <a:pt x="0" y="32"/>
                      <a:pt x="0" y="26"/>
                      <a:pt x="4" y="23"/>
                    </a:cubicBezTo>
                    <a:cubicBezTo>
                      <a:pt x="16" y="13"/>
                      <a:pt x="47" y="0"/>
                      <a:pt x="76" y="24"/>
                    </a:cubicBezTo>
                    <a:cubicBezTo>
                      <a:pt x="79" y="28"/>
                      <a:pt x="80" y="33"/>
                      <a:pt x="77" y="37"/>
                    </a:cubicBezTo>
                    <a:cubicBezTo>
                      <a:pt x="75" y="39"/>
                      <a:pt x="72" y="40"/>
                      <a:pt x="70" y="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34"/>
              <p:cNvSpPr/>
              <p:nvPr/>
            </p:nvSpPr>
            <p:spPr>
              <a:xfrm>
                <a:off x="6894885" y="3324261"/>
                <a:ext cx="270237" cy="133547"/>
              </a:xfrm>
              <a:custGeom>
                <a:rect b="b" l="l" r="r" t="t"/>
                <a:pathLst>
                  <a:path extrusionOk="0" h="40" w="80">
                    <a:moveTo>
                      <a:pt x="70" y="40"/>
                    </a:moveTo>
                    <a:cubicBezTo>
                      <a:pt x="68" y="40"/>
                      <a:pt x="66" y="39"/>
                      <a:pt x="65" y="38"/>
                    </a:cubicBezTo>
                    <a:cubicBezTo>
                      <a:pt x="40" y="17"/>
                      <a:pt x="17" y="36"/>
                      <a:pt x="16" y="37"/>
                    </a:cubicBezTo>
                    <a:cubicBezTo>
                      <a:pt x="12" y="40"/>
                      <a:pt x="6" y="40"/>
                      <a:pt x="3" y="36"/>
                    </a:cubicBezTo>
                    <a:cubicBezTo>
                      <a:pt x="0" y="32"/>
                      <a:pt x="1" y="26"/>
                      <a:pt x="4" y="23"/>
                    </a:cubicBezTo>
                    <a:cubicBezTo>
                      <a:pt x="17" y="13"/>
                      <a:pt x="48" y="0"/>
                      <a:pt x="76" y="24"/>
                    </a:cubicBezTo>
                    <a:cubicBezTo>
                      <a:pt x="80" y="28"/>
                      <a:pt x="80" y="33"/>
                      <a:pt x="77" y="37"/>
                    </a:cubicBezTo>
                    <a:cubicBezTo>
                      <a:pt x="75" y="39"/>
                      <a:pt x="73" y="40"/>
                      <a:pt x="70" y="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28" name="Google Shape;928;p34"/>
              <p:cNvGrpSpPr/>
              <p:nvPr/>
            </p:nvGrpSpPr>
            <p:grpSpPr>
              <a:xfrm>
                <a:off x="6442289" y="1474522"/>
                <a:ext cx="1487909" cy="630538"/>
                <a:chOff x="9094725" y="2478975"/>
                <a:chExt cx="1349700" cy="571968"/>
              </a:xfrm>
            </p:grpSpPr>
            <p:grpSp>
              <p:nvGrpSpPr>
                <p:cNvPr id="929" name="Google Shape;929;p34"/>
                <p:cNvGrpSpPr/>
                <p:nvPr/>
              </p:nvGrpSpPr>
              <p:grpSpPr>
                <a:xfrm>
                  <a:off x="9094725" y="2802843"/>
                  <a:ext cx="1349700" cy="248100"/>
                  <a:chOff x="9094725" y="2802843"/>
                  <a:chExt cx="1349700" cy="248100"/>
                </a:xfrm>
              </p:grpSpPr>
              <p:sp>
                <p:nvSpPr>
                  <p:cNvPr id="930" name="Google Shape;930;p34"/>
                  <p:cNvSpPr/>
                  <p:nvPr/>
                </p:nvSpPr>
                <p:spPr>
                  <a:xfrm>
                    <a:off x="9094725" y="2802843"/>
                    <a:ext cx="1349700" cy="24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1" name="Google Shape;931;p34"/>
                  <p:cNvSpPr/>
                  <p:nvPr/>
                </p:nvSpPr>
                <p:spPr>
                  <a:xfrm>
                    <a:off x="9201953" y="2855942"/>
                    <a:ext cx="293589" cy="51307"/>
                  </a:xfrm>
                  <a:custGeom>
                    <a:rect b="b" l="l" r="r" t="t"/>
                    <a:pathLst>
                      <a:path extrusionOk="0" h="17" w="96">
                        <a:moveTo>
                          <a:pt x="89" y="17"/>
                        </a:moveTo>
                        <a:cubicBezTo>
                          <a:pt x="8" y="17"/>
                          <a:pt x="8" y="17"/>
                          <a:pt x="8" y="17"/>
                        </a:cubicBezTo>
                        <a:cubicBezTo>
                          <a:pt x="3" y="17"/>
                          <a:pt x="0" y="14"/>
                          <a:pt x="0" y="10"/>
                        </a:cubicBezTo>
                        <a:cubicBezTo>
                          <a:pt x="0" y="8"/>
                          <a:pt x="0" y="8"/>
                          <a:pt x="0" y="8"/>
                        </a:cubicBezTo>
                        <a:cubicBezTo>
                          <a:pt x="0" y="4"/>
                          <a:pt x="3" y="0"/>
                          <a:pt x="8" y="0"/>
                        </a:cubicBezTo>
                        <a:cubicBezTo>
                          <a:pt x="89" y="0"/>
                          <a:pt x="89" y="0"/>
                          <a:pt x="89" y="0"/>
                        </a:cubicBezTo>
                        <a:cubicBezTo>
                          <a:pt x="93" y="0"/>
                          <a:pt x="96" y="4"/>
                          <a:pt x="96" y="8"/>
                        </a:cubicBezTo>
                        <a:cubicBezTo>
                          <a:pt x="96" y="10"/>
                          <a:pt x="96" y="10"/>
                          <a:pt x="96" y="10"/>
                        </a:cubicBezTo>
                        <a:cubicBezTo>
                          <a:pt x="96" y="14"/>
                          <a:pt x="93" y="17"/>
                          <a:pt x="89" y="1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34"/>
                  <p:cNvSpPr/>
                  <p:nvPr/>
                </p:nvSpPr>
                <p:spPr>
                  <a:xfrm>
                    <a:off x="9207654" y="2934328"/>
                    <a:ext cx="933499" cy="18528"/>
                  </a:xfrm>
                  <a:custGeom>
                    <a:rect b="b" l="l" r="r" t="t"/>
                    <a:pathLst>
                      <a:path extrusionOk="0" h="6" w="305">
                        <a:moveTo>
                          <a:pt x="302" y="6"/>
                        </a:moveTo>
                        <a:cubicBezTo>
                          <a:pt x="3" y="6"/>
                          <a:pt x="3" y="6"/>
                          <a:pt x="3" y="6"/>
                        </a:cubicBezTo>
                        <a:cubicBezTo>
                          <a:pt x="2" y="6"/>
                          <a:pt x="0" y="5"/>
                          <a:pt x="0" y="4"/>
                        </a:cubicBezTo>
                        <a:cubicBezTo>
                          <a:pt x="0" y="3"/>
                          <a:pt x="0" y="3"/>
                          <a:pt x="0" y="3"/>
                        </a:cubicBezTo>
                        <a:cubicBezTo>
                          <a:pt x="0" y="1"/>
                          <a:pt x="2" y="0"/>
                          <a:pt x="3" y="0"/>
                        </a:cubicBezTo>
                        <a:cubicBezTo>
                          <a:pt x="302" y="0"/>
                          <a:pt x="302" y="0"/>
                          <a:pt x="302" y="0"/>
                        </a:cubicBezTo>
                        <a:cubicBezTo>
                          <a:pt x="303" y="0"/>
                          <a:pt x="305" y="1"/>
                          <a:pt x="305" y="3"/>
                        </a:cubicBezTo>
                        <a:cubicBezTo>
                          <a:pt x="305" y="4"/>
                          <a:pt x="305" y="4"/>
                          <a:pt x="305" y="4"/>
                        </a:cubicBezTo>
                        <a:cubicBezTo>
                          <a:pt x="305" y="5"/>
                          <a:pt x="303" y="6"/>
                          <a:pt x="30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34"/>
                  <p:cNvSpPr/>
                  <p:nvPr/>
                </p:nvSpPr>
                <p:spPr>
                  <a:xfrm>
                    <a:off x="10175358" y="2934328"/>
                    <a:ext cx="143945" cy="18528"/>
                  </a:xfrm>
                  <a:custGeom>
                    <a:rect b="b" l="l" r="r" t="t"/>
                    <a:pathLst>
                      <a:path extrusionOk="0" h="6" w="47">
                        <a:moveTo>
                          <a:pt x="44" y="6"/>
                        </a:moveTo>
                        <a:cubicBezTo>
                          <a:pt x="3" y="6"/>
                          <a:pt x="3" y="6"/>
                          <a:pt x="3" y="6"/>
                        </a:cubicBezTo>
                        <a:cubicBezTo>
                          <a:pt x="1" y="6"/>
                          <a:pt x="0" y="5"/>
                          <a:pt x="0" y="4"/>
                        </a:cubicBezTo>
                        <a:cubicBezTo>
                          <a:pt x="0" y="3"/>
                          <a:pt x="0" y="3"/>
                          <a:pt x="0" y="3"/>
                        </a:cubicBezTo>
                        <a:cubicBezTo>
                          <a:pt x="0" y="1"/>
                          <a:pt x="1" y="0"/>
                          <a:pt x="3" y="0"/>
                        </a:cubicBezTo>
                        <a:cubicBezTo>
                          <a:pt x="44" y="0"/>
                          <a:pt x="44" y="0"/>
                          <a:pt x="44" y="0"/>
                        </a:cubicBezTo>
                        <a:cubicBezTo>
                          <a:pt x="46" y="0"/>
                          <a:pt x="47" y="1"/>
                          <a:pt x="47" y="3"/>
                        </a:cubicBezTo>
                        <a:cubicBezTo>
                          <a:pt x="47" y="4"/>
                          <a:pt x="47" y="4"/>
                          <a:pt x="47" y="4"/>
                        </a:cubicBezTo>
                        <a:cubicBezTo>
                          <a:pt x="47" y="5"/>
                          <a:pt x="46" y="6"/>
                          <a:pt x="44"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34"/>
                  <p:cNvSpPr/>
                  <p:nvPr/>
                </p:nvSpPr>
                <p:spPr>
                  <a:xfrm>
                    <a:off x="9207654" y="2977083"/>
                    <a:ext cx="146795" cy="18528"/>
                  </a:xfrm>
                  <a:custGeom>
                    <a:rect b="b" l="l" r="r" t="t"/>
                    <a:pathLst>
                      <a:path extrusionOk="0" h="6" w="48">
                        <a:moveTo>
                          <a:pt x="45" y="6"/>
                        </a:moveTo>
                        <a:cubicBezTo>
                          <a:pt x="3" y="6"/>
                          <a:pt x="3" y="6"/>
                          <a:pt x="3" y="6"/>
                        </a:cubicBezTo>
                        <a:cubicBezTo>
                          <a:pt x="2" y="6"/>
                          <a:pt x="0" y="5"/>
                          <a:pt x="0" y="4"/>
                        </a:cubicBezTo>
                        <a:cubicBezTo>
                          <a:pt x="0" y="3"/>
                          <a:pt x="0" y="3"/>
                          <a:pt x="0" y="3"/>
                        </a:cubicBezTo>
                        <a:cubicBezTo>
                          <a:pt x="0" y="1"/>
                          <a:pt x="2" y="0"/>
                          <a:pt x="3" y="0"/>
                        </a:cubicBezTo>
                        <a:cubicBezTo>
                          <a:pt x="45" y="0"/>
                          <a:pt x="45" y="0"/>
                          <a:pt x="45" y="0"/>
                        </a:cubicBezTo>
                        <a:cubicBezTo>
                          <a:pt x="47" y="0"/>
                          <a:pt x="48" y="1"/>
                          <a:pt x="48" y="3"/>
                        </a:cubicBezTo>
                        <a:cubicBezTo>
                          <a:pt x="48" y="4"/>
                          <a:pt x="48" y="4"/>
                          <a:pt x="48" y="4"/>
                        </a:cubicBezTo>
                        <a:cubicBezTo>
                          <a:pt x="48" y="5"/>
                          <a:pt x="47" y="6"/>
                          <a:pt x="45"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34"/>
                  <p:cNvSpPr/>
                  <p:nvPr/>
                </p:nvSpPr>
                <p:spPr>
                  <a:xfrm>
                    <a:off x="9935926" y="2977083"/>
                    <a:ext cx="383377" cy="18528"/>
                  </a:xfrm>
                  <a:custGeom>
                    <a:rect b="b" l="l" r="r" t="t"/>
                    <a:pathLst>
                      <a:path extrusionOk="0" h="6" w="125">
                        <a:moveTo>
                          <a:pt x="122" y="6"/>
                        </a:moveTo>
                        <a:cubicBezTo>
                          <a:pt x="3" y="6"/>
                          <a:pt x="3" y="6"/>
                          <a:pt x="3" y="6"/>
                        </a:cubicBezTo>
                        <a:cubicBezTo>
                          <a:pt x="1" y="6"/>
                          <a:pt x="0" y="5"/>
                          <a:pt x="0" y="4"/>
                        </a:cubicBezTo>
                        <a:cubicBezTo>
                          <a:pt x="0" y="3"/>
                          <a:pt x="0" y="3"/>
                          <a:pt x="0" y="3"/>
                        </a:cubicBezTo>
                        <a:cubicBezTo>
                          <a:pt x="0" y="1"/>
                          <a:pt x="1" y="0"/>
                          <a:pt x="3" y="0"/>
                        </a:cubicBezTo>
                        <a:cubicBezTo>
                          <a:pt x="122" y="0"/>
                          <a:pt x="122" y="0"/>
                          <a:pt x="122" y="0"/>
                        </a:cubicBezTo>
                        <a:cubicBezTo>
                          <a:pt x="124" y="0"/>
                          <a:pt x="125" y="1"/>
                          <a:pt x="125" y="3"/>
                        </a:cubicBezTo>
                        <a:cubicBezTo>
                          <a:pt x="125" y="4"/>
                          <a:pt x="125" y="4"/>
                          <a:pt x="125" y="4"/>
                        </a:cubicBezTo>
                        <a:cubicBezTo>
                          <a:pt x="125" y="5"/>
                          <a:pt x="124" y="6"/>
                          <a:pt x="122"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34"/>
                  <p:cNvSpPr/>
                  <p:nvPr/>
                </p:nvSpPr>
                <p:spPr>
                  <a:xfrm>
                    <a:off x="9385803" y="2977083"/>
                    <a:ext cx="520195" cy="18528"/>
                  </a:xfrm>
                  <a:custGeom>
                    <a:rect b="b" l="l" r="r" t="t"/>
                    <a:pathLst>
                      <a:path extrusionOk="0" h="6" w="170">
                        <a:moveTo>
                          <a:pt x="167" y="6"/>
                        </a:moveTo>
                        <a:cubicBezTo>
                          <a:pt x="3" y="6"/>
                          <a:pt x="3" y="6"/>
                          <a:pt x="3" y="6"/>
                        </a:cubicBezTo>
                        <a:cubicBezTo>
                          <a:pt x="1" y="6"/>
                          <a:pt x="0" y="5"/>
                          <a:pt x="0" y="4"/>
                        </a:cubicBezTo>
                        <a:cubicBezTo>
                          <a:pt x="0" y="3"/>
                          <a:pt x="0" y="3"/>
                          <a:pt x="0" y="3"/>
                        </a:cubicBezTo>
                        <a:cubicBezTo>
                          <a:pt x="0" y="1"/>
                          <a:pt x="1" y="0"/>
                          <a:pt x="3" y="0"/>
                        </a:cubicBezTo>
                        <a:cubicBezTo>
                          <a:pt x="167" y="0"/>
                          <a:pt x="167" y="0"/>
                          <a:pt x="167" y="0"/>
                        </a:cubicBezTo>
                        <a:cubicBezTo>
                          <a:pt x="168" y="0"/>
                          <a:pt x="170" y="1"/>
                          <a:pt x="170" y="3"/>
                        </a:cubicBezTo>
                        <a:cubicBezTo>
                          <a:pt x="170" y="4"/>
                          <a:pt x="170" y="4"/>
                          <a:pt x="170" y="4"/>
                        </a:cubicBezTo>
                        <a:cubicBezTo>
                          <a:pt x="170" y="5"/>
                          <a:pt x="168" y="6"/>
                          <a:pt x="167"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37" name="Google Shape;937;p34"/>
                <p:cNvGrpSpPr/>
                <p:nvPr/>
              </p:nvGrpSpPr>
              <p:grpSpPr>
                <a:xfrm>
                  <a:off x="9419675" y="2478975"/>
                  <a:ext cx="900600" cy="248100"/>
                  <a:chOff x="9419675" y="2478975"/>
                  <a:chExt cx="900600" cy="248100"/>
                </a:xfrm>
              </p:grpSpPr>
              <p:sp>
                <p:nvSpPr>
                  <p:cNvPr id="938" name="Google Shape;938;p34"/>
                  <p:cNvSpPr/>
                  <p:nvPr/>
                </p:nvSpPr>
                <p:spPr>
                  <a:xfrm>
                    <a:off x="9419675" y="2478975"/>
                    <a:ext cx="900600" cy="2481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39" name="Google Shape;939;p34"/>
                  <p:cNvSpPr/>
                  <p:nvPr/>
                </p:nvSpPr>
                <p:spPr>
                  <a:xfrm>
                    <a:off x="9530264" y="2528150"/>
                    <a:ext cx="296439" cy="52732"/>
                  </a:xfrm>
                  <a:custGeom>
                    <a:rect b="b" l="l" r="r" t="t"/>
                    <a:pathLst>
                      <a:path extrusionOk="0" h="17" w="97">
                        <a:moveTo>
                          <a:pt x="89" y="17"/>
                        </a:moveTo>
                        <a:cubicBezTo>
                          <a:pt x="8" y="17"/>
                          <a:pt x="8" y="17"/>
                          <a:pt x="8" y="17"/>
                        </a:cubicBezTo>
                        <a:cubicBezTo>
                          <a:pt x="4" y="17"/>
                          <a:pt x="0" y="13"/>
                          <a:pt x="0" y="9"/>
                        </a:cubicBezTo>
                        <a:cubicBezTo>
                          <a:pt x="0" y="7"/>
                          <a:pt x="0" y="7"/>
                          <a:pt x="0" y="7"/>
                        </a:cubicBezTo>
                        <a:cubicBezTo>
                          <a:pt x="0" y="3"/>
                          <a:pt x="4" y="0"/>
                          <a:pt x="8" y="0"/>
                        </a:cubicBezTo>
                        <a:cubicBezTo>
                          <a:pt x="89" y="0"/>
                          <a:pt x="89" y="0"/>
                          <a:pt x="89" y="0"/>
                        </a:cubicBezTo>
                        <a:cubicBezTo>
                          <a:pt x="93" y="0"/>
                          <a:pt x="97" y="3"/>
                          <a:pt x="97" y="7"/>
                        </a:cubicBezTo>
                        <a:cubicBezTo>
                          <a:pt x="97" y="9"/>
                          <a:pt x="97" y="9"/>
                          <a:pt x="97" y="9"/>
                        </a:cubicBezTo>
                        <a:cubicBezTo>
                          <a:pt x="97" y="13"/>
                          <a:pt x="93" y="17"/>
                          <a:pt x="89" y="1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34"/>
                  <p:cNvSpPr/>
                  <p:nvPr/>
                </p:nvSpPr>
                <p:spPr>
                  <a:xfrm>
                    <a:off x="9540241" y="2607960"/>
                    <a:ext cx="544422" cy="18528"/>
                  </a:xfrm>
                  <a:custGeom>
                    <a:rect b="b" l="l" r="r" t="t"/>
                    <a:pathLst>
                      <a:path extrusionOk="0" h="6" w="178">
                        <a:moveTo>
                          <a:pt x="175" y="6"/>
                        </a:moveTo>
                        <a:cubicBezTo>
                          <a:pt x="3" y="6"/>
                          <a:pt x="3" y="6"/>
                          <a:pt x="3" y="6"/>
                        </a:cubicBezTo>
                        <a:cubicBezTo>
                          <a:pt x="1" y="6"/>
                          <a:pt x="0" y="5"/>
                          <a:pt x="0" y="3"/>
                        </a:cubicBezTo>
                        <a:cubicBezTo>
                          <a:pt x="0" y="3"/>
                          <a:pt x="0" y="3"/>
                          <a:pt x="0" y="3"/>
                        </a:cubicBezTo>
                        <a:cubicBezTo>
                          <a:pt x="0" y="1"/>
                          <a:pt x="1" y="0"/>
                          <a:pt x="3" y="0"/>
                        </a:cubicBezTo>
                        <a:cubicBezTo>
                          <a:pt x="175" y="0"/>
                          <a:pt x="175" y="0"/>
                          <a:pt x="175" y="0"/>
                        </a:cubicBezTo>
                        <a:cubicBezTo>
                          <a:pt x="177" y="0"/>
                          <a:pt x="178" y="1"/>
                          <a:pt x="178" y="3"/>
                        </a:cubicBezTo>
                        <a:cubicBezTo>
                          <a:pt x="178" y="3"/>
                          <a:pt x="178" y="3"/>
                          <a:pt x="178" y="3"/>
                        </a:cubicBezTo>
                        <a:cubicBezTo>
                          <a:pt x="178" y="5"/>
                          <a:pt x="177" y="6"/>
                          <a:pt x="175" y="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34"/>
                  <p:cNvSpPr/>
                  <p:nvPr/>
                </p:nvSpPr>
                <p:spPr>
                  <a:xfrm>
                    <a:off x="10117443" y="2607960"/>
                    <a:ext cx="88362" cy="18528"/>
                  </a:xfrm>
                  <a:custGeom>
                    <a:rect b="b" l="l" r="r" t="t"/>
                    <a:pathLst>
                      <a:path extrusionOk="0" h="6" w="29">
                        <a:moveTo>
                          <a:pt x="26" y="6"/>
                        </a:moveTo>
                        <a:cubicBezTo>
                          <a:pt x="3" y="6"/>
                          <a:pt x="3" y="6"/>
                          <a:pt x="3" y="6"/>
                        </a:cubicBezTo>
                        <a:cubicBezTo>
                          <a:pt x="1" y="6"/>
                          <a:pt x="0" y="5"/>
                          <a:pt x="0" y="3"/>
                        </a:cubicBezTo>
                        <a:cubicBezTo>
                          <a:pt x="0" y="3"/>
                          <a:pt x="0" y="3"/>
                          <a:pt x="0" y="3"/>
                        </a:cubicBezTo>
                        <a:cubicBezTo>
                          <a:pt x="0" y="1"/>
                          <a:pt x="1" y="0"/>
                          <a:pt x="3" y="0"/>
                        </a:cubicBezTo>
                        <a:cubicBezTo>
                          <a:pt x="26" y="0"/>
                          <a:pt x="26" y="0"/>
                          <a:pt x="26" y="0"/>
                        </a:cubicBezTo>
                        <a:cubicBezTo>
                          <a:pt x="28" y="0"/>
                          <a:pt x="29" y="1"/>
                          <a:pt x="29" y="3"/>
                        </a:cubicBezTo>
                        <a:cubicBezTo>
                          <a:pt x="29" y="3"/>
                          <a:pt x="29" y="3"/>
                          <a:pt x="29" y="3"/>
                        </a:cubicBezTo>
                        <a:cubicBezTo>
                          <a:pt x="29" y="5"/>
                          <a:pt x="28" y="6"/>
                          <a:pt x="26" y="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34"/>
                  <p:cNvSpPr/>
                  <p:nvPr/>
                </p:nvSpPr>
                <p:spPr>
                  <a:xfrm>
                    <a:off x="9540241" y="2650716"/>
                    <a:ext cx="142519" cy="18528"/>
                  </a:xfrm>
                  <a:custGeom>
                    <a:rect b="b" l="l" r="r" t="t"/>
                    <a:pathLst>
                      <a:path extrusionOk="0" h="6" w="47">
                        <a:moveTo>
                          <a:pt x="44" y="6"/>
                        </a:moveTo>
                        <a:cubicBezTo>
                          <a:pt x="3" y="6"/>
                          <a:pt x="3" y="6"/>
                          <a:pt x="3" y="6"/>
                        </a:cubicBezTo>
                        <a:cubicBezTo>
                          <a:pt x="1" y="6"/>
                          <a:pt x="0" y="5"/>
                          <a:pt x="0" y="3"/>
                        </a:cubicBezTo>
                        <a:cubicBezTo>
                          <a:pt x="0" y="2"/>
                          <a:pt x="0" y="2"/>
                          <a:pt x="0" y="2"/>
                        </a:cubicBezTo>
                        <a:cubicBezTo>
                          <a:pt x="0" y="1"/>
                          <a:pt x="1" y="0"/>
                          <a:pt x="3" y="0"/>
                        </a:cubicBezTo>
                        <a:cubicBezTo>
                          <a:pt x="44" y="0"/>
                          <a:pt x="44" y="0"/>
                          <a:pt x="44" y="0"/>
                        </a:cubicBezTo>
                        <a:cubicBezTo>
                          <a:pt x="46" y="0"/>
                          <a:pt x="47" y="1"/>
                          <a:pt x="47" y="2"/>
                        </a:cubicBezTo>
                        <a:cubicBezTo>
                          <a:pt x="47" y="3"/>
                          <a:pt x="47" y="3"/>
                          <a:pt x="47" y="3"/>
                        </a:cubicBezTo>
                        <a:cubicBezTo>
                          <a:pt x="47" y="5"/>
                          <a:pt x="46" y="6"/>
                          <a:pt x="44" y="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34"/>
                  <p:cNvSpPr/>
                  <p:nvPr/>
                </p:nvSpPr>
                <p:spPr>
                  <a:xfrm>
                    <a:off x="9897963" y="2650716"/>
                    <a:ext cx="307841" cy="18528"/>
                  </a:xfrm>
                  <a:custGeom>
                    <a:rect b="b" l="l" r="r" t="t"/>
                    <a:pathLst>
                      <a:path extrusionOk="0" h="6" w="101">
                        <a:moveTo>
                          <a:pt x="98" y="6"/>
                        </a:moveTo>
                        <a:cubicBezTo>
                          <a:pt x="3" y="6"/>
                          <a:pt x="3" y="6"/>
                          <a:pt x="3" y="6"/>
                        </a:cubicBezTo>
                        <a:cubicBezTo>
                          <a:pt x="1" y="6"/>
                          <a:pt x="0" y="5"/>
                          <a:pt x="0" y="3"/>
                        </a:cubicBezTo>
                        <a:cubicBezTo>
                          <a:pt x="0" y="2"/>
                          <a:pt x="0" y="2"/>
                          <a:pt x="0" y="2"/>
                        </a:cubicBezTo>
                        <a:cubicBezTo>
                          <a:pt x="0" y="1"/>
                          <a:pt x="1" y="0"/>
                          <a:pt x="3" y="0"/>
                        </a:cubicBezTo>
                        <a:cubicBezTo>
                          <a:pt x="98" y="0"/>
                          <a:pt x="98" y="0"/>
                          <a:pt x="98" y="0"/>
                        </a:cubicBezTo>
                        <a:cubicBezTo>
                          <a:pt x="100" y="0"/>
                          <a:pt x="101" y="1"/>
                          <a:pt x="101" y="2"/>
                        </a:cubicBezTo>
                        <a:cubicBezTo>
                          <a:pt x="101" y="3"/>
                          <a:pt x="101" y="3"/>
                          <a:pt x="101" y="3"/>
                        </a:cubicBezTo>
                        <a:cubicBezTo>
                          <a:pt x="101" y="5"/>
                          <a:pt x="100" y="6"/>
                          <a:pt x="98" y="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34"/>
                  <p:cNvSpPr/>
                  <p:nvPr/>
                </p:nvSpPr>
                <p:spPr>
                  <a:xfrm>
                    <a:off x="9714114" y="2650716"/>
                    <a:ext cx="152496" cy="18528"/>
                  </a:xfrm>
                  <a:custGeom>
                    <a:rect b="b" l="l" r="r" t="t"/>
                    <a:pathLst>
                      <a:path extrusionOk="0" h="6" w="50">
                        <a:moveTo>
                          <a:pt x="47" y="6"/>
                        </a:moveTo>
                        <a:cubicBezTo>
                          <a:pt x="3" y="6"/>
                          <a:pt x="3" y="6"/>
                          <a:pt x="3" y="6"/>
                        </a:cubicBezTo>
                        <a:cubicBezTo>
                          <a:pt x="2" y="6"/>
                          <a:pt x="0" y="5"/>
                          <a:pt x="0" y="3"/>
                        </a:cubicBezTo>
                        <a:cubicBezTo>
                          <a:pt x="0" y="2"/>
                          <a:pt x="0" y="2"/>
                          <a:pt x="0" y="2"/>
                        </a:cubicBezTo>
                        <a:cubicBezTo>
                          <a:pt x="0" y="1"/>
                          <a:pt x="2" y="0"/>
                          <a:pt x="3" y="0"/>
                        </a:cubicBezTo>
                        <a:cubicBezTo>
                          <a:pt x="47" y="0"/>
                          <a:pt x="47" y="0"/>
                          <a:pt x="47" y="0"/>
                        </a:cubicBezTo>
                        <a:cubicBezTo>
                          <a:pt x="49" y="0"/>
                          <a:pt x="50" y="1"/>
                          <a:pt x="50" y="2"/>
                        </a:cubicBezTo>
                        <a:cubicBezTo>
                          <a:pt x="50" y="3"/>
                          <a:pt x="50" y="3"/>
                          <a:pt x="50" y="3"/>
                        </a:cubicBezTo>
                        <a:cubicBezTo>
                          <a:pt x="50" y="5"/>
                          <a:pt x="49" y="6"/>
                          <a:pt x="47" y="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45" name="Google Shape;945;p34"/>
              <p:cNvSpPr/>
              <p:nvPr/>
            </p:nvSpPr>
            <p:spPr>
              <a:xfrm>
                <a:off x="5581409" y="2083068"/>
                <a:ext cx="782430" cy="782426"/>
              </a:xfrm>
              <a:custGeom>
                <a:rect b="b" l="l" r="r" t="t"/>
                <a:pathLst>
                  <a:path extrusionOk="0" h="232" w="232">
                    <a:moveTo>
                      <a:pt x="218" y="172"/>
                    </a:moveTo>
                    <a:cubicBezTo>
                      <a:pt x="227" y="155"/>
                      <a:pt x="232" y="137"/>
                      <a:pt x="232" y="116"/>
                    </a:cubicBezTo>
                    <a:cubicBezTo>
                      <a:pt x="232" y="52"/>
                      <a:pt x="180" y="0"/>
                      <a:pt x="116" y="0"/>
                    </a:cubicBezTo>
                    <a:cubicBezTo>
                      <a:pt x="52" y="0"/>
                      <a:pt x="0" y="52"/>
                      <a:pt x="0" y="116"/>
                    </a:cubicBezTo>
                    <a:cubicBezTo>
                      <a:pt x="0" y="180"/>
                      <a:pt x="52" y="232"/>
                      <a:pt x="116" y="232"/>
                    </a:cubicBezTo>
                    <a:cubicBezTo>
                      <a:pt x="142" y="232"/>
                      <a:pt x="165" y="224"/>
                      <a:pt x="184" y="210"/>
                    </a:cubicBezTo>
                    <a:cubicBezTo>
                      <a:pt x="232" y="215"/>
                      <a:pt x="232" y="215"/>
                      <a:pt x="232" y="215"/>
                    </a:cubicBezTo>
                    <a:lnTo>
                      <a:pt x="218" y="17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512" name="Google Shape;512;p26"/>
          <p:cNvSpPr txBox="1"/>
          <p:nvPr>
            <p:ph idx="2" type="title"/>
          </p:nvPr>
        </p:nvSpPr>
        <p:spPr>
          <a:xfrm>
            <a:off x="848600" y="12024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13" name="Google Shape;513;p26"/>
          <p:cNvSpPr txBox="1"/>
          <p:nvPr>
            <p:ph idx="3" type="title"/>
          </p:nvPr>
        </p:nvSpPr>
        <p:spPr>
          <a:xfrm>
            <a:off x="3547450" y="238976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14" name="Google Shape;514;p26"/>
          <p:cNvSpPr txBox="1"/>
          <p:nvPr>
            <p:ph idx="4" type="title"/>
          </p:nvPr>
        </p:nvSpPr>
        <p:spPr>
          <a:xfrm>
            <a:off x="3547875" y="12024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15" name="Google Shape;515;p26"/>
          <p:cNvSpPr txBox="1"/>
          <p:nvPr>
            <p:ph idx="5" type="title"/>
          </p:nvPr>
        </p:nvSpPr>
        <p:spPr>
          <a:xfrm>
            <a:off x="843700" y="35771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516" name="Google Shape;516;p26"/>
          <p:cNvSpPr txBox="1"/>
          <p:nvPr>
            <p:ph idx="6" type="title"/>
          </p:nvPr>
        </p:nvSpPr>
        <p:spPr>
          <a:xfrm>
            <a:off x="848600" y="23897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17" name="Google Shape;517;p26"/>
          <p:cNvSpPr txBox="1"/>
          <p:nvPr>
            <p:ph idx="7" type="title"/>
          </p:nvPr>
        </p:nvSpPr>
        <p:spPr>
          <a:xfrm>
            <a:off x="3542975" y="3577116"/>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518" name="Google Shape;518;p26"/>
          <p:cNvSpPr txBox="1"/>
          <p:nvPr>
            <p:ph idx="1" type="subTitle"/>
          </p:nvPr>
        </p:nvSpPr>
        <p:spPr>
          <a:xfrm>
            <a:off x="720000" y="1800488"/>
            <a:ext cx="23055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19" name="Google Shape;519;p26"/>
          <p:cNvSpPr txBox="1"/>
          <p:nvPr>
            <p:ph idx="8" type="subTitle"/>
          </p:nvPr>
        </p:nvSpPr>
        <p:spPr>
          <a:xfrm>
            <a:off x="3419275" y="1800488"/>
            <a:ext cx="23055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520" name="Google Shape;520;p26"/>
          <p:cNvSpPr txBox="1"/>
          <p:nvPr>
            <p:ph idx="9" type="subTitle"/>
          </p:nvPr>
        </p:nvSpPr>
        <p:spPr>
          <a:xfrm>
            <a:off x="720000" y="2987800"/>
            <a:ext cx="28230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Architecture</a:t>
            </a:r>
            <a:endParaRPr/>
          </a:p>
        </p:txBody>
      </p:sp>
      <p:sp>
        <p:nvSpPr>
          <p:cNvPr id="521" name="Google Shape;521;p26"/>
          <p:cNvSpPr txBox="1"/>
          <p:nvPr>
            <p:ph idx="13" type="subTitle"/>
          </p:nvPr>
        </p:nvSpPr>
        <p:spPr>
          <a:xfrm>
            <a:off x="3418850" y="2987834"/>
            <a:ext cx="23055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522" name="Google Shape;522;p26"/>
          <p:cNvSpPr txBox="1"/>
          <p:nvPr>
            <p:ph idx="14" type="subTitle"/>
          </p:nvPr>
        </p:nvSpPr>
        <p:spPr>
          <a:xfrm>
            <a:off x="715100" y="4175200"/>
            <a:ext cx="27042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Privacy and Ethical Considerations </a:t>
            </a:r>
            <a:endParaRPr/>
          </a:p>
        </p:txBody>
      </p:sp>
      <p:sp>
        <p:nvSpPr>
          <p:cNvPr id="523" name="Google Shape;523;p26"/>
          <p:cNvSpPr txBox="1"/>
          <p:nvPr>
            <p:ph idx="15" type="subTitle"/>
          </p:nvPr>
        </p:nvSpPr>
        <p:spPr>
          <a:xfrm>
            <a:off x="3414375" y="4175188"/>
            <a:ext cx="2305500" cy="4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grpSp>
        <p:nvGrpSpPr>
          <p:cNvPr id="524" name="Google Shape;524;p26"/>
          <p:cNvGrpSpPr/>
          <p:nvPr/>
        </p:nvGrpSpPr>
        <p:grpSpPr>
          <a:xfrm>
            <a:off x="6038826" y="1202474"/>
            <a:ext cx="2530518" cy="3275253"/>
            <a:chOff x="6038826" y="1202474"/>
            <a:chExt cx="2530518" cy="3275253"/>
          </a:xfrm>
        </p:grpSpPr>
        <p:grpSp>
          <p:nvGrpSpPr>
            <p:cNvPr id="525" name="Google Shape;525;p26"/>
            <p:cNvGrpSpPr/>
            <p:nvPr/>
          </p:nvGrpSpPr>
          <p:grpSpPr>
            <a:xfrm>
              <a:off x="6732405" y="1202474"/>
              <a:ext cx="1836939" cy="3275253"/>
              <a:chOff x="1795497" y="141297"/>
              <a:chExt cx="1026796" cy="1830773"/>
            </a:xfrm>
          </p:grpSpPr>
          <p:sp>
            <p:nvSpPr>
              <p:cNvPr id="526" name="Google Shape;526;p26"/>
              <p:cNvSpPr/>
              <p:nvPr/>
            </p:nvSpPr>
            <p:spPr>
              <a:xfrm>
                <a:off x="2780946" y="505383"/>
                <a:ext cx="41348" cy="198698"/>
              </a:xfrm>
              <a:custGeom>
                <a:rect b="b" l="l" r="r" t="t"/>
                <a:pathLst>
                  <a:path extrusionOk="0" h="133" w="28">
                    <a:moveTo>
                      <a:pt x="14" y="133"/>
                    </a:moveTo>
                    <a:cubicBezTo>
                      <a:pt x="14" y="133"/>
                      <a:pt x="14" y="133"/>
                      <a:pt x="14" y="133"/>
                    </a:cubicBezTo>
                    <a:cubicBezTo>
                      <a:pt x="6" y="133"/>
                      <a:pt x="0" y="126"/>
                      <a:pt x="0" y="118"/>
                    </a:cubicBezTo>
                    <a:cubicBezTo>
                      <a:pt x="0" y="14"/>
                      <a:pt x="0" y="14"/>
                      <a:pt x="0" y="14"/>
                    </a:cubicBezTo>
                    <a:cubicBezTo>
                      <a:pt x="0" y="6"/>
                      <a:pt x="6" y="0"/>
                      <a:pt x="14" y="0"/>
                    </a:cubicBezTo>
                    <a:cubicBezTo>
                      <a:pt x="22" y="0"/>
                      <a:pt x="28" y="6"/>
                      <a:pt x="28" y="14"/>
                    </a:cubicBezTo>
                    <a:cubicBezTo>
                      <a:pt x="28" y="118"/>
                      <a:pt x="28" y="118"/>
                      <a:pt x="28" y="118"/>
                    </a:cubicBezTo>
                    <a:cubicBezTo>
                      <a:pt x="28" y="126"/>
                      <a:pt x="22" y="133"/>
                      <a:pt x="14" y="13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6"/>
              <p:cNvSpPr/>
              <p:nvPr/>
            </p:nvSpPr>
            <p:spPr>
              <a:xfrm>
                <a:off x="1795497" y="141297"/>
                <a:ext cx="1007272" cy="1830773"/>
              </a:xfrm>
              <a:custGeom>
                <a:rect b="b" l="l" r="r" t="t"/>
                <a:pathLst>
                  <a:path extrusionOk="0" h="1223" w="671">
                    <a:moveTo>
                      <a:pt x="577" y="1223"/>
                    </a:moveTo>
                    <a:cubicBezTo>
                      <a:pt x="91" y="1223"/>
                      <a:pt x="91" y="1223"/>
                      <a:pt x="91" y="1223"/>
                    </a:cubicBezTo>
                    <a:cubicBezTo>
                      <a:pt x="41" y="1223"/>
                      <a:pt x="0" y="1182"/>
                      <a:pt x="0" y="1132"/>
                    </a:cubicBezTo>
                    <a:cubicBezTo>
                      <a:pt x="2" y="91"/>
                      <a:pt x="2" y="91"/>
                      <a:pt x="2" y="91"/>
                    </a:cubicBezTo>
                    <a:cubicBezTo>
                      <a:pt x="2" y="41"/>
                      <a:pt x="43" y="0"/>
                      <a:pt x="93" y="0"/>
                    </a:cubicBezTo>
                    <a:cubicBezTo>
                      <a:pt x="580" y="1"/>
                      <a:pt x="580" y="1"/>
                      <a:pt x="580" y="1"/>
                    </a:cubicBezTo>
                    <a:cubicBezTo>
                      <a:pt x="630" y="1"/>
                      <a:pt x="671" y="42"/>
                      <a:pt x="670" y="92"/>
                    </a:cubicBezTo>
                    <a:cubicBezTo>
                      <a:pt x="668" y="1132"/>
                      <a:pt x="668" y="1132"/>
                      <a:pt x="668" y="1132"/>
                    </a:cubicBezTo>
                    <a:cubicBezTo>
                      <a:pt x="668" y="1182"/>
                      <a:pt x="627" y="1223"/>
                      <a:pt x="577" y="122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6"/>
              <p:cNvSpPr/>
              <p:nvPr/>
            </p:nvSpPr>
            <p:spPr>
              <a:xfrm>
                <a:off x="1844884" y="198724"/>
                <a:ext cx="907347" cy="1723956"/>
              </a:xfrm>
              <a:custGeom>
                <a:rect b="b" l="l" r="r" t="t"/>
                <a:pathLst>
                  <a:path extrusionOk="0" h="1152" w="604">
                    <a:moveTo>
                      <a:pt x="539" y="1152"/>
                    </a:moveTo>
                    <a:cubicBezTo>
                      <a:pt x="63" y="1152"/>
                      <a:pt x="63" y="1152"/>
                      <a:pt x="63" y="1152"/>
                    </a:cubicBezTo>
                    <a:cubicBezTo>
                      <a:pt x="29" y="1152"/>
                      <a:pt x="0" y="1124"/>
                      <a:pt x="0" y="1089"/>
                    </a:cubicBezTo>
                    <a:cubicBezTo>
                      <a:pt x="3" y="63"/>
                      <a:pt x="3" y="63"/>
                      <a:pt x="3" y="63"/>
                    </a:cubicBezTo>
                    <a:cubicBezTo>
                      <a:pt x="3" y="28"/>
                      <a:pt x="31" y="0"/>
                      <a:pt x="66" y="0"/>
                    </a:cubicBezTo>
                    <a:cubicBezTo>
                      <a:pt x="541" y="1"/>
                      <a:pt x="541" y="1"/>
                      <a:pt x="541" y="1"/>
                    </a:cubicBezTo>
                    <a:cubicBezTo>
                      <a:pt x="576" y="1"/>
                      <a:pt x="604" y="29"/>
                      <a:pt x="604" y="64"/>
                    </a:cubicBezTo>
                    <a:cubicBezTo>
                      <a:pt x="602" y="1089"/>
                      <a:pt x="602" y="1089"/>
                      <a:pt x="602" y="1089"/>
                    </a:cubicBezTo>
                    <a:cubicBezTo>
                      <a:pt x="602" y="1124"/>
                      <a:pt x="573" y="1152"/>
                      <a:pt x="539" y="1152"/>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6"/>
              <p:cNvSpPr/>
              <p:nvPr/>
            </p:nvSpPr>
            <p:spPr>
              <a:xfrm>
                <a:off x="2036691" y="198724"/>
                <a:ext cx="526033" cy="89586"/>
              </a:xfrm>
              <a:custGeom>
                <a:rect b="b" l="l" r="r" t="t"/>
                <a:pathLst>
                  <a:path extrusionOk="0" h="60" w="350">
                    <a:moveTo>
                      <a:pt x="0" y="0"/>
                    </a:moveTo>
                    <a:cubicBezTo>
                      <a:pt x="0" y="24"/>
                      <a:pt x="0" y="24"/>
                      <a:pt x="0" y="24"/>
                    </a:cubicBezTo>
                    <a:cubicBezTo>
                      <a:pt x="0" y="43"/>
                      <a:pt x="16" y="59"/>
                      <a:pt x="36" y="59"/>
                    </a:cubicBezTo>
                    <a:cubicBezTo>
                      <a:pt x="315" y="60"/>
                      <a:pt x="315" y="60"/>
                      <a:pt x="315" y="60"/>
                    </a:cubicBezTo>
                    <a:cubicBezTo>
                      <a:pt x="334" y="60"/>
                      <a:pt x="350" y="44"/>
                      <a:pt x="350" y="25"/>
                    </a:cubicBezTo>
                    <a:cubicBezTo>
                      <a:pt x="350" y="1"/>
                      <a:pt x="350" y="1"/>
                      <a:pt x="350" y="1"/>
                    </a:cubicBezTo>
                    <a:cubicBezTo>
                      <a:pt x="0" y="0"/>
                      <a:pt x="0" y="0"/>
                      <a:pt x="0"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26"/>
              <p:cNvSpPr/>
              <p:nvPr/>
            </p:nvSpPr>
            <p:spPr>
              <a:xfrm>
                <a:off x="2098712" y="227437"/>
                <a:ext cx="249234" cy="32159"/>
              </a:xfrm>
              <a:custGeom>
                <a:rect b="b" l="l" r="r" t="t"/>
                <a:pathLst>
                  <a:path extrusionOk="0" h="22" w="166">
                    <a:moveTo>
                      <a:pt x="156" y="22"/>
                    </a:moveTo>
                    <a:cubicBezTo>
                      <a:pt x="10" y="21"/>
                      <a:pt x="10" y="21"/>
                      <a:pt x="10" y="21"/>
                    </a:cubicBezTo>
                    <a:cubicBezTo>
                      <a:pt x="4" y="21"/>
                      <a:pt x="0" y="16"/>
                      <a:pt x="0" y="10"/>
                    </a:cubicBezTo>
                    <a:cubicBezTo>
                      <a:pt x="0" y="4"/>
                      <a:pt x="4" y="0"/>
                      <a:pt x="10" y="0"/>
                    </a:cubicBezTo>
                    <a:cubicBezTo>
                      <a:pt x="156" y="0"/>
                      <a:pt x="156" y="0"/>
                      <a:pt x="156" y="0"/>
                    </a:cubicBezTo>
                    <a:cubicBezTo>
                      <a:pt x="162" y="0"/>
                      <a:pt x="166" y="5"/>
                      <a:pt x="166" y="11"/>
                    </a:cubicBezTo>
                    <a:cubicBezTo>
                      <a:pt x="166" y="17"/>
                      <a:pt x="162" y="22"/>
                      <a:pt x="156" y="22"/>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26"/>
              <p:cNvSpPr/>
              <p:nvPr/>
            </p:nvSpPr>
            <p:spPr>
              <a:xfrm>
                <a:off x="2424898" y="219397"/>
                <a:ext cx="45942" cy="48239"/>
              </a:xfrm>
              <a:custGeom>
                <a:rect b="b" l="l" r="r" t="t"/>
                <a:pathLst>
                  <a:path extrusionOk="0" h="32" w="31">
                    <a:moveTo>
                      <a:pt x="31" y="16"/>
                    </a:moveTo>
                    <a:cubicBezTo>
                      <a:pt x="31" y="25"/>
                      <a:pt x="24" y="32"/>
                      <a:pt x="16" y="32"/>
                    </a:cubicBezTo>
                    <a:cubicBezTo>
                      <a:pt x="7" y="32"/>
                      <a:pt x="0" y="25"/>
                      <a:pt x="0" y="16"/>
                    </a:cubicBezTo>
                    <a:cubicBezTo>
                      <a:pt x="0" y="7"/>
                      <a:pt x="7" y="0"/>
                      <a:pt x="16" y="0"/>
                    </a:cubicBezTo>
                    <a:cubicBezTo>
                      <a:pt x="24" y="0"/>
                      <a:pt x="31" y="8"/>
                      <a:pt x="31" y="1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32" name="Google Shape;532;p26"/>
            <p:cNvGrpSpPr/>
            <p:nvPr/>
          </p:nvGrpSpPr>
          <p:grpSpPr>
            <a:xfrm>
              <a:off x="6873949" y="2333832"/>
              <a:ext cx="1517376" cy="1515001"/>
              <a:chOff x="-1044657" y="1665281"/>
              <a:chExt cx="2300100" cy="2296500"/>
            </a:xfrm>
          </p:grpSpPr>
          <p:sp>
            <p:nvSpPr>
              <p:cNvPr id="533" name="Google Shape;533;p26"/>
              <p:cNvSpPr/>
              <p:nvPr/>
            </p:nvSpPr>
            <p:spPr>
              <a:xfrm>
                <a:off x="-1044657" y="1665281"/>
                <a:ext cx="2300100" cy="22965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26"/>
              <p:cNvSpPr/>
              <p:nvPr/>
            </p:nvSpPr>
            <p:spPr>
              <a:xfrm>
                <a:off x="-776100" y="1930678"/>
                <a:ext cx="1762800" cy="176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26"/>
              <p:cNvSpPr/>
              <p:nvPr/>
            </p:nvSpPr>
            <p:spPr>
              <a:xfrm>
                <a:off x="-371692" y="3132925"/>
                <a:ext cx="960489" cy="568707"/>
              </a:xfrm>
              <a:custGeom>
                <a:rect b="b" l="l" r="r" t="t"/>
                <a:pathLst>
                  <a:path extrusionOk="0" h="124" w="209">
                    <a:moveTo>
                      <a:pt x="208" y="89"/>
                    </a:moveTo>
                    <a:cubicBezTo>
                      <a:pt x="201" y="39"/>
                      <a:pt x="157" y="0"/>
                      <a:pt x="105" y="0"/>
                    </a:cubicBezTo>
                    <a:cubicBezTo>
                      <a:pt x="54" y="0"/>
                      <a:pt x="11" y="37"/>
                      <a:pt x="2" y="86"/>
                    </a:cubicBezTo>
                    <a:cubicBezTo>
                      <a:pt x="2" y="89"/>
                      <a:pt x="1" y="91"/>
                      <a:pt x="0" y="94"/>
                    </a:cubicBezTo>
                    <a:cubicBezTo>
                      <a:pt x="1" y="94"/>
                      <a:pt x="1" y="94"/>
                      <a:pt x="1" y="94"/>
                    </a:cubicBezTo>
                    <a:cubicBezTo>
                      <a:pt x="31" y="113"/>
                      <a:pt x="67" y="124"/>
                      <a:pt x="105" y="124"/>
                    </a:cubicBezTo>
                    <a:cubicBezTo>
                      <a:pt x="143" y="124"/>
                      <a:pt x="178" y="113"/>
                      <a:pt x="208" y="94"/>
                    </a:cubicBezTo>
                    <a:cubicBezTo>
                      <a:pt x="209" y="94"/>
                      <a:pt x="209" y="94"/>
                      <a:pt x="209" y="94"/>
                    </a:cubicBezTo>
                    <a:cubicBezTo>
                      <a:pt x="209" y="92"/>
                      <a:pt x="208" y="91"/>
                      <a:pt x="208" y="8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26"/>
              <p:cNvSpPr/>
              <p:nvPr/>
            </p:nvSpPr>
            <p:spPr>
              <a:xfrm>
                <a:off x="-599176" y="2409403"/>
                <a:ext cx="69509" cy="375980"/>
              </a:xfrm>
              <a:custGeom>
                <a:rect b="b" l="l" r="r" t="t"/>
                <a:pathLst>
                  <a:path extrusionOk="0" h="82" w="15">
                    <a:moveTo>
                      <a:pt x="7" y="82"/>
                    </a:moveTo>
                    <a:cubicBezTo>
                      <a:pt x="7" y="82"/>
                      <a:pt x="7" y="82"/>
                      <a:pt x="7" y="82"/>
                    </a:cubicBezTo>
                    <a:cubicBezTo>
                      <a:pt x="3" y="82"/>
                      <a:pt x="0" y="78"/>
                      <a:pt x="0" y="74"/>
                    </a:cubicBezTo>
                    <a:cubicBezTo>
                      <a:pt x="0" y="8"/>
                      <a:pt x="0" y="8"/>
                      <a:pt x="0" y="8"/>
                    </a:cubicBezTo>
                    <a:cubicBezTo>
                      <a:pt x="0" y="4"/>
                      <a:pt x="3" y="0"/>
                      <a:pt x="7" y="0"/>
                    </a:cubicBezTo>
                    <a:cubicBezTo>
                      <a:pt x="12" y="0"/>
                      <a:pt x="15" y="4"/>
                      <a:pt x="15" y="8"/>
                    </a:cubicBezTo>
                    <a:cubicBezTo>
                      <a:pt x="15" y="74"/>
                      <a:pt x="15" y="74"/>
                      <a:pt x="15" y="74"/>
                    </a:cubicBezTo>
                    <a:cubicBezTo>
                      <a:pt x="15" y="78"/>
                      <a:pt x="12" y="82"/>
                      <a:pt x="7" y="8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6"/>
              <p:cNvSpPr/>
              <p:nvPr/>
            </p:nvSpPr>
            <p:spPr>
              <a:xfrm>
                <a:off x="-558104" y="2494709"/>
                <a:ext cx="382500" cy="382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6"/>
              <p:cNvSpPr/>
              <p:nvPr/>
            </p:nvSpPr>
            <p:spPr>
              <a:xfrm>
                <a:off x="396067" y="2494709"/>
                <a:ext cx="378900" cy="382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6"/>
              <p:cNvSpPr/>
              <p:nvPr/>
            </p:nvSpPr>
            <p:spPr>
              <a:xfrm>
                <a:off x="313920" y="3309856"/>
                <a:ext cx="110582" cy="66350"/>
              </a:xfrm>
              <a:custGeom>
                <a:rect b="b" l="l" r="r" t="t"/>
                <a:pathLst>
                  <a:path extrusionOk="0" h="14" w="24">
                    <a:moveTo>
                      <a:pt x="17" y="14"/>
                    </a:moveTo>
                    <a:cubicBezTo>
                      <a:pt x="6" y="14"/>
                      <a:pt x="6" y="14"/>
                      <a:pt x="6" y="14"/>
                    </a:cubicBezTo>
                    <a:cubicBezTo>
                      <a:pt x="3" y="14"/>
                      <a:pt x="0" y="11"/>
                      <a:pt x="0" y="7"/>
                    </a:cubicBezTo>
                    <a:cubicBezTo>
                      <a:pt x="0" y="3"/>
                      <a:pt x="3" y="0"/>
                      <a:pt x="6" y="0"/>
                    </a:cubicBezTo>
                    <a:cubicBezTo>
                      <a:pt x="17" y="0"/>
                      <a:pt x="17" y="0"/>
                      <a:pt x="17" y="0"/>
                    </a:cubicBezTo>
                    <a:cubicBezTo>
                      <a:pt x="21" y="0"/>
                      <a:pt x="24" y="3"/>
                      <a:pt x="24" y="7"/>
                    </a:cubicBezTo>
                    <a:cubicBezTo>
                      <a:pt x="24" y="11"/>
                      <a:pt x="21" y="14"/>
                      <a:pt x="17" y="1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6"/>
              <p:cNvSpPr/>
              <p:nvPr/>
            </p:nvSpPr>
            <p:spPr>
              <a:xfrm>
                <a:off x="313920" y="3388845"/>
                <a:ext cx="110582" cy="60031"/>
              </a:xfrm>
              <a:custGeom>
                <a:rect b="b" l="l" r="r" t="t"/>
                <a:pathLst>
                  <a:path extrusionOk="0" h="13" w="24">
                    <a:moveTo>
                      <a:pt x="6" y="0"/>
                    </a:moveTo>
                    <a:cubicBezTo>
                      <a:pt x="17" y="0"/>
                      <a:pt x="17" y="0"/>
                      <a:pt x="17" y="0"/>
                    </a:cubicBezTo>
                    <a:cubicBezTo>
                      <a:pt x="21" y="0"/>
                      <a:pt x="24" y="3"/>
                      <a:pt x="24" y="7"/>
                    </a:cubicBezTo>
                    <a:cubicBezTo>
                      <a:pt x="24" y="10"/>
                      <a:pt x="21" y="13"/>
                      <a:pt x="17" y="13"/>
                    </a:cubicBezTo>
                    <a:cubicBezTo>
                      <a:pt x="6" y="13"/>
                      <a:pt x="6" y="13"/>
                      <a:pt x="6" y="13"/>
                    </a:cubicBezTo>
                    <a:cubicBezTo>
                      <a:pt x="3" y="13"/>
                      <a:pt x="0" y="10"/>
                      <a:pt x="0" y="7"/>
                    </a:cubicBezTo>
                    <a:cubicBezTo>
                      <a:pt x="0" y="3"/>
                      <a:pt x="3" y="0"/>
                      <a:pt x="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6"/>
              <p:cNvSpPr/>
              <p:nvPr/>
            </p:nvSpPr>
            <p:spPr>
              <a:xfrm>
                <a:off x="373952" y="3448874"/>
                <a:ext cx="50400" cy="56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6"/>
              <p:cNvSpPr/>
              <p:nvPr/>
            </p:nvSpPr>
            <p:spPr>
              <a:xfrm>
                <a:off x="373952" y="3508905"/>
                <a:ext cx="50400" cy="504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6"/>
              <p:cNvSpPr/>
              <p:nvPr/>
            </p:nvSpPr>
            <p:spPr>
              <a:xfrm>
                <a:off x="317080" y="3319336"/>
                <a:ext cx="101104" cy="47393"/>
              </a:xfrm>
              <a:custGeom>
                <a:rect b="b" l="l" r="r" t="t"/>
                <a:pathLst>
                  <a:path extrusionOk="0" h="10" w="22">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6"/>
              <p:cNvSpPr/>
              <p:nvPr/>
            </p:nvSpPr>
            <p:spPr>
              <a:xfrm>
                <a:off x="318668" y="3393585"/>
                <a:ext cx="101104" cy="47393"/>
              </a:xfrm>
              <a:custGeom>
                <a:rect b="b" l="l" r="r" t="t"/>
                <a:pathLst>
                  <a:path extrusionOk="0" h="10" w="22">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6"/>
              <p:cNvSpPr/>
              <p:nvPr/>
            </p:nvSpPr>
            <p:spPr>
              <a:xfrm>
                <a:off x="336037" y="3404641"/>
                <a:ext cx="41073" cy="9479"/>
              </a:xfrm>
              <a:custGeom>
                <a:rect b="b" l="l" r="r" t="t"/>
                <a:pathLst>
                  <a:path extrusionOk="0" h="2" w="9">
                    <a:moveTo>
                      <a:pt x="9" y="2"/>
                    </a:moveTo>
                    <a:cubicBezTo>
                      <a:pt x="0" y="2"/>
                      <a:pt x="0" y="2"/>
                      <a:pt x="0" y="2"/>
                    </a:cubicBezTo>
                    <a:cubicBezTo>
                      <a:pt x="0" y="2"/>
                      <a:pt x="0" y="2"/>
                      <a:pt x="0" y="1"/>
                    </a:cubicBezTo>
                    <a:cubicBezTo>
                      <a:pt x="0" y="1"/>
                      <a:pt x="0" y="0"/>
                      <a:pt x="0" y="0"/>
                    </a:cubicBezTo>
                    <a:cubicBezTo>
                      <a:pt x="9" y="0"/>
                      <a:pt x="9" y="0"/>
                      <a:pt x="9" y="0"/>
                    </a:cubicBezTo>
                    <a:cubicBezTo>
                      <a:pt x="9" y="0"/>
                      <a:pt x="9" y="1"/>
                      <a:pt x="9" y="1"/>
                    </a:cubicBezTo>
                    <a:cubicBezTo>
                      <a:pt x="9" y="2"/>
                      <a:pt x="9" y="2"/>
                      <a:pt x="9"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6"/>
              <p:cNvSpPr/>
              <p:nvPr/>
            </p:nvSpPr>
            <p:spPr>
              <a:xfrm>
                <a:off x="336037" y="3417279"/>
                <a:ext cx="22116" cy="9479"/>
              </a:xfrm>
              <a:custGeom>
                <a:rect b="b" l="l" r="r" t="t"/>
                <a:pathLst>
                  <a:path extrusionOk="0" h="2" w="5">
                    <a:moveTo>
                      <a:pt x="4" y="2"/>
                    </a:moveTo>
                    <a:cubicBezTo>
                      <a:pt x="0" y="2"/>
                      <a:pt x="0" y="2"/>
                      <a:pt x="0" y="2"/>
                    </a:cubicBezTo>
                    <a:cubicBezTo>
                      <a:pt x="0" y="2"/>
                      <a:pt x="0" y="2"/>
                      <a:pt x="0" y="1"/>
                    </a:cubicBezTo>
                    <a:cubicBezTo>
                      <a:pt x="0" y="1"/>
                      <a:pt x="0" y="0"/>
                      <a:pt x="0" y="0"/>
                    </a:cubicBezTo>
                    <a:cubicBezTo>
                      <a:pt x="4" y="0"/>
                      <a:pt x="4" y="0"/>
                      <a:pt x="4" y="0"/>
                    </a:cubicBezTo>
                    <a:cubicBezTo>
                      <a:pt x="5" y="0"/>
                      <a:pt x="5" y="1"/>
                      <a:pt x="5" y="1"/>
                    </a:cubicBezTo>
                    <a:cubicBezTo>
                      <a:pt x="5" y="2"/>
                      <a:pt x="5" y="2"/>
                      <a:pt x="4"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6"/>
              <p:cNvSpPr/>
              <p:nvPr/>
            </p:nvSpPr>
            <p:spPr>
              <a:xfrm>
                <a:off x="378760" y="3459841"/>
                <a:ext cx="40800" cy="381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6"/>
              <p:cNvSpPr/>
              <p:nvPr/>
            </p:nvSpPr>
            <p:spPr>
              <a:xfrm>
                <a:off x="378760" y="3515224"/>
                <a:ext cx="408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6"/>
              <p:cNvSpPr/>
              <p:nvPr/>
            </p:nvSpPr>
            <p:spPr>
              <a:xfrm>
                <a:off x="272847" y="3508905"/>
                <a:ext cx="54000" cy="504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6"/>
              <p:cNvSpPr/>
              <p:nvPr/>
            </p:nvSpPr>
            <p:spPr>
              <a:xfrm>
                <a:off x="282325" y="3515224"/>
                <a:ext cx="348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6"/>
              <p:cNvSpPr/>
              <p:nvPr/>
            </p:nvSpPr>
            <p:spPr>
              <a:xfrm>
                <a:off x="174902" y="3508905"/>
                <a:ext cx="50400" cy="5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6"/>
              <p:cNvSpPr/>
              <p:nvPr/>
            </p:nvSpPr>
            <p:spPr>
              <a:xfrm>
                <a:off x="-99974" y="2791700"/>
                <a:ext cx="417054" cy="612941"/>
              </a:xfrm>
              <a:custGeom>
                <a:rect b="b" l="l" r="r" t="t"/>
                <a:pathLst>
                  <a:path extrusionOk="0" h="133" w="91">
                    <a:moveTo>
                      <a:pt x="45" y="133"/>
                    </a:moveTo>
                    <a:cubicBezTo>
                      <a:pt x="45" y="133"/>
                      <a:pt x="45" y="133"/>
                      <a:pt x="45" y="133"/>
                    </a:cubicBezTo>
                    <a:cubicBezTo>
                      <a:pt x="20" y="133"/>
                      <a:pt x="0" y="113"/>
                      <a:pt x="0" y="87"/>
                    </a:cubicBezTo>
                    <a:cubicBezTo>
                      <a:pt x="0" y="46"/>
                      <a:pt x="0" y="46"/>
                      <a:pt x="0" y="46"/>
                    </a:cubicBezTo>
                    <a:cubicBezTo>
                      <a:pt x="0" y="21"/>
                      <a:pt x="20" y="0"/>
                      <a:pt x="45" y="0"/>
                    </a:cubicBezTo>
                    <a:cubicBezTo>
                      <a:pt x="71" y="0"/>
                      <a:pt x="91" y="21"/>
                      <a:pt x="91" y="46"/>
                    </a:cubicBezTo>
                    <a:cubicBezTo>
                      <a:pt x="91" y="87"/>
                      <a:pt x="91" y="87"/>
                      <a:pt x="91" y="87"/>
                    </a:cubicBezTo>
                    <a:cubicBezTo>
                      <a:pt x="91" y="113"/>
                      <a:pt x="71" y="133"/>
                      <a:pt x="45"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6"/>
              <p:cNvSpPr/>
              <p:nvPr/>
            </p:nvSpPr>
            <p:spPr>
              <a:xfrm>
                <a:off x="-77859" y="2832775"/>
                <a:ext cx="372822" cy="533954"/>
              </a:xfrm>
              <a:custGeom>
                <a:rect b="b" l="l" r="r" t="t"/>
                <a:pathLst>
                  <a:path extrusionOk="0" h="116" w="81">
                    <a:moveTo>
                      <a:pt x="40" y="116"/>
                    </a:moveTo>
                    <a:cubicBezTo>
                      <a:pt x="40" y="116"/>
                      <a:pt x="40" y="116"/>
                      <a:pt x="40" y="116"/>
                    </a:cubicBezTo>
                    <a:cubicBezTo>
                      <a:pt x="18" y="116"/>
                      <a:pt x="0" y="98"/>
                      <a:pt x="0" y="76"/>
                    </a:cubicBezTo>
                    <a:cubicBezTo>
                      <a:pt x="0" y="40"/>
                      <a:pt x="0" y="40"/>
                      <a:pt x="0" y="40"/>
                    </a:cubicBezTo>
                    <a:cubicBezTo>
                      <a:pt x="0" y="18"/>
                      <a:pt x="18" y="0"/>
                      <a:pt x="40" y="0"/>
                    </a:cubicBezTo>
                    <a:cubicBezTo>
                      <a:pt x="62" y="0"/>
                      <a:pt x="81" y="18"/>
                      <a:pt x="81" y="40"/>
                    </a:cubicBezTo>
                    <a:cubicBezTo>
                      <a:pt x="81" y="76"/>
                      <a:pt x="81" y="76"/>
                      <a:pt x="81" y="76"/>
                    </a:cubicBezTo>
                    <a:cubicBezTo>
                      <a:pt x="81" y="98"/>
                      <a:pt x="62" y="116"/>
                      <a:pt x="40" y="11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6"/>
              <p:cNvSpPr/>
              <p:nvPr/>
            </p:nvSpPr>
            <p:spPr>
              <a:xfrm>
                <a:off x="-403287" y="2222993"/>
                <a:ext cx="1020518" cy="1020515"/>
              </a:xfrm>
              <a:custGeom>
                <a:rect b="b" l="l" r="r" t="t"/>
                <a:pathLst>
                  <a:path extrusionOk="0" h="221" w="222">
                    <a:moveTo>
                      <a:pt x="147" y="221"/>
                    </a:moveTo>
                    <a:cubicBezTo>
                      <a:pt x="75" y="221"/>
                      <a:pt x="75" y="221"/>
                      <a:pt x="75" y="221"/>
                    </a:cubicBezTo>
                    <a:cubicBezTo>
                      <a:pt x="34" y="221"/>
                      <a:pt x="0" y="188"/>
                      <a:pt x="0" y="147"/>
                    </a:cubicBezTo>
                    <a:cubicBezTo>
                      <a:pt x="0" y="75"/>
                      <a:pt x="0" y="75"/>
                      <a:pt x="0" y="75"/>
                    </a:cubicBezTo>
                    <a:cubicBezTo>
                      <a:pt x="0" y="34"/>
                      <a:pt x="34" y="0"/>
                      <a:pt x="75" y="0"/>
                    </a:cubicBezTo>
                    <a:cubicBezTo>
                      <a:pt x="147" y="0"/>
                      <a:pt x="147" y="0"/>
                      <a:pt x="147" y="0"/>
                    </a:cubicBezTo>
                    <a:cubicBezTo>
                      <a:pt x="188" y="0"/>
                      <a:pt x="222" y="34"/>
                      <a:pt x="222" y="75"/>
                    </a:cubicBezTo>
                    <a:cubicBezTo>
                      <a:pt x="222" y="147"/>
                      <a:pt x="222" y="147"/>
                      <a:pt x="222" y="147"/>
                    </a:cubicBezTo>
                    <a:cubicBezTo>
                      <a:pt x="222" y="188"/>
                      <a:pt x="188" y="221"/>
                      <a:pt x="147" y="22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6"/>
              <p:cNvSpPr/>
              <p:nvPr/>
            </p:nvSpPr>
            <p:spPr>
              <a:xfrm>
                <a:off x="-343257" y="2791700"/>
                <a:ext cx="900457" cy="451808"/>
              </a:xfrm>
              <a:custGeom>
                <a:rect b="b" l="l" r="r" t="t"/>
                <a:pathLst>
                  <a:path extrusionOk="0" h="98" w="196">
                    <a:moveTo>
                      <a:pt x="158" y="0"/>
                    </a:moveTo>
                    <a:cubicBezTo>
                      <a:pt x="38" y="0"/>
                      <a:pt x="38" y="0"/>
                      <a:pt x="38" y="0"/>
                    </a:cubicBezTo>
                    <a:cubicBezTo>
                      <a:pt x="17" y="0"/>
                      <a:pt x="0" y="17"/>
                      <a:pt x="0" y="39"/>
                    </a:cubicBezTo>
                    <a:cubicBezTo>
                      <a:pt x="0" y="66"/>
                      <a:pt x="0" y="66"/>
                      <a:pt x="0" y="66"/>
                    </a:cubicBezTo>
                    <a:cubicBezTo>
                      <a:pt x="13" y="84"/>
                      <a:pt x="34" y="98"/>
                      <a:pt x="58" y="98"/>
                    </a:cubicBezTo>
                    <a:cubicBezTo>
                      <a:pt x="138" y="98"/>
                      <a:pt x="138" y="98"/>
                      <a:pt x="138" y="98"/>
                    </a:cubicBezTo>
                    <a:cubicBezTo>
                      <a:pt x="162" y="98"/>
                      <a:pt x="183" y="84"/>
                      <a:pt x="196" y="66"/>
                    </a:cubicBezTo>
                    <a:cubicBezTo>
                      <a:pt x="196" y="39"/>
                      <a:pt x="196" y="39"/>
                      <a:pt x="196" y="39"/>
                    </a:cubicBezTo>
                    <a:cubicBezTo>
                      <a:pt x="196" y="17"/>
                      <a:pt x="179" y="0"/>
                      <a:pt x="158"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6"/>
              <p:cNvSpPr/>
              <p:nvPr/>
            </p:nvSpPr>
            <p:spPr>
              <a:xfrm>
                <a:off x="-226355" y="2832775"/>
                <a:ext cx="663497" cy="281196"/>
              </a:xfrm>
              <a:custGeom>
                <a:rect b="b" l="l" r="r" t="t"/>
                <a:pathLst>
                  <a:path extrusionOk="0" h="61" w="144">
                    <a:moveTo>
                      <a:pt x="133" y="0"/>
                    </a:moveTo>
                    <a:cubicBezTo>
                      <a:pt x="12" y="0"/>
                      <a:pt x="12" y="0"/>
                      <a:pt x="12" y="0"/>
                    </a:cubicBezTo>
                    <a:cubicBezTo>
                      <a:pt x="5" y="0"/>
                      <a:pt x="0" y="5"/>
                      <a:pt x="0" y="11"/>
                    </a:cubicBezTo>
                    <a:cubicBezTo>
                      <a:pt x="0" y="49"/>
                      <a:pt x="0" y="49"/>
                      <a:pt x="0" y="49"/>
                    </a:cubicBezTo>
                    <a:cubicBezTo>
                      <a:pt x="0" y="56"/>
                      <a:pt x="5" y="61"/>
                      <a:pt x="12" y="61"/>
                    </a:cubicBezTo>
                    <a:cubicBezTo>
                      <a:pt x="133" y="61"/>
                      <a:pt x="133" y="61"/>
                      <a:pt x="133" y="61"/>
                    </a:cubicBezTo>
                    <a:cubicBezTo>
                      <a:pt x="139" y="61"/>
                      <a:pt x="144" y="56"/>
                      <a:pt x="144" y="49"/>
                    </a:cubicBezTo>
                    <a:cubicBezTo>
                      <a:pt x="144" y="11"/>
                      <a:pt x="144" y="11"/>
                      <a:pt x="144" y="11"/>
                    </a:cubicBezTo>
                    <a:cubicBezTo>
                      <a:pt x="144" y="5"/>
                      <a:pt x="139" y="0"/>
                      <a:pt x="133"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6"/>
              <p:cNvSpPr/>
              <p:nvPr/>
            </p:nvSpPr>
            <p:spPr>
              <a:xfrm>
                <a:off x="-197920" y="2854890"/>
                <a:ext cx="612944" cy="227483"/>
              </a:xfrm>
              <a:custGeom>
                <a:rect b="b" l="l" r="r" t="t"/>
                <a:pathLst>
                  <a:path extrusionOk="0" h="49" w="133">
                    <a:moveTo>
                      <a:pt x="126" y="49"/>
                    </a:moveTo>
                    <a:cubicBezTo>
                      <a:pt x="6" y="49"/>
                      <a:pt x="6" y="49"/>
                      <a:pt x="6" y="49"/>
                    </a:cubicBezTo>
                    <a:cubicBezTo>
                      <a:pt x="3" y="49"/>
                      <a:pt x="0" y="46"/>
                      <a:pt x="0" y="43"/>
                    </a:cubicBezTo>
                    <a:cubicBezTo>
                      <a:pt x="0" y="6"/>
                      <a:pt x="0" y="6"/>
                      <a:pt x="0" y="6"/>
                    </a:cubicBezTo>
                    <a:cubicBezTo>
                      <a:pt x="0" y="3"/>
                      <a:pt x="3" y="0"/>
                      <a:pt x="6" y="0"/>
                    </a:cubicBezTo>
                    <a:cubicBezTo>
                      <a:pt x="126" y="0"/>
                      <a:pt x="126" y="0"/>
                      <a:pt x="126" y="0"/>
                    </a:cubicBezTo>
                    <a:cubicBezTo>
                      <a:pt x="130" y="0"/>
                      <a:pt x="133" y="3"/>
                      <a:pt x="133" y="6"/>
                    </a:cubicBezTo>
                    <a:cubicBezTo>
                      <a:pt x="133" y="43"/>
                      <a:pt x="133" y="43"/>
                      <a:pt x="133" y="43"/>
                    </a:cubicBezTo>
                    <a:cubicBezTo>
                      <a:pt x="133" y="46"/>
                      <a:pt x="130" y="49"/>
                      <a:pt x="126"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6"/>
              <p:cNvSpPr/>
              <p:nvPr/>
            </p:nvSpPr>
            <p:spPr>
              <a:xfrm>
                <a:off x="-125250" y="2914930"/>
                <a:ext cx="461288" cy="116902"/>
              </a:xfrm>
              <a:custGeom>
                <a:rect b="b" l="l" r="r" t="t"/>
                <a:pathLst>
                  <a:path extrusionOk="0" h="25" w="100">
                    <a:moveTo>
                      <a:pt x="0" y="14"/>
                    </a:moveTo>
                    <a:cubicBezTo>
                      <a:pt x="1" y="15"/>
                      <a:pt x="21" y="25"/>
                      <a:pt x="51" y="25"/>
                    </a:cubicBezTo>
                    <a:cubicBezTo>
                      <a:pt x="66" y="25"/>
                      <a:pt x="83" y="22"/>
                      <a:pt x="100" y="14"/>
                    </a:cubicBezTo>
                    <a:cubicBezTo>
                      <a:pt x="94" y="0"/>
                      <a:pt x="94" y="0"/>
                      <a:pt x="94" y="0"/>
                    </a:cubicBezTo>
                    <a:cubicBezTo>
                      <a:pt x="79" y="6"/>
                      <a:pt x="64" y="9"/>
                      <a:pt x="51" y="9"/>
                    </a:cubicBezTo>
                    <a:cubicBezTo>
                      <a:pt x="38" y="9"/>
                      <a:pt x="27" y="6"/>
                      <a:pt x="19" y="4"/>
                    </a:cubicBezTo>
                    <a:cubicBezTo>
                      <a:pt x="15" y="3"/>
                      <a:pt x="12" y="2"/>
                      <a:pt x="10" y="1"/>
                    </a:cubicBezTo>
                    <a:cubicBezTo>
                      <a:pt x="9" y="1"/>
                      <a:pt x="9" y="0"/>
                      <a:pt x="8" y="0"/>
                    </a:cubicBezTo>
                    <a:cubicBezTo>
                      <a:pt x="8" y="0"/>
                      <a:pt x="8" y="0"/>
                      <a:pt x="8" y="0"/>
                    </a:cubicBezTo>
                    <a:cubicBezTo>
                      <a:pt x="8" y="0"/>
                      <a:pt x="8" y="0"/>
                      <a:pt x="8" y="0"/>
                    </a:cubicBezTo>
                    <a:cubicBezTo>
                      <a:pt x="7" y="0"/>
                      <a:pt x="7" y="0"/>
                      <a:pt x="7" y="0"/>
                    </a:cubicBezTo>
                    <a:cubicBezTo>
                      <a:pt x="6" y="4"/>
                      <a:pt x="6" y="4"/>
                      <a:pt x="6" y="4"/>
                    </a:cubicBezTo>
                    <a:cubicBezTo>
                      <a:pt x="8" y="0"/>
                      <a:pt x="8" y="0"/>
                      <a:pt x="8" y="0"/>
                    </a:cubicBezTo>
                    <a:cubicBezTo>
                      <a:pt x="7" y="0"/>
                      <a:pt x="7" y="0"/>
                      <a:pt x="7" y="0"/>
                    </a:cubicBezTo>
                    <a:cubicBezTo>
                      <a:pt x="6" y="4"/>
                      <a:pt x="6" y="4"/>
                      <a:pt x="6" y="4"/>
                    </a:cubicBezTo>
                    <a:cubicBezTo>
                      <a:pt x="8" y="0"/>
                      <a:pt x="8" y="0"/>
                      <a:pt x="8" y="0"/>
                    </a:cubicBezTo>
                    <a:cubicBezTo>
                      <a:pt x="0" y="14"/>
                      <a:pt x="0" y="14"/>
                      <a:pt x="0" y="1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6"/>
              <p:cNvSpPr/>
              <p:nvPr/>
            </p:nvSpPr>
            <p:spPr>
              <a:xfrm>
                <a:off x="-109454" y="2937047"/>
                <a:ext cx="436012" cy="66350"/>
              </a:xfrm>
              <a:custGeom>
                <a:rect b="b" l="l" r="r" t="t"/>
                <a:pathLst>
                  <a:path extrusionOk="0" h="14" w="95">
                    <a:moveTo>
                      <a:pt x="0" y="4"/>
                    </a:moveTo>
                    <a:cubicBezTo>
                      <a:pt x="0" y="4"/>
                      <a:pt x="20" y="14"/>
                      <a:pt x="48" y="14"/>
                    </a:cubicBezTo>
                    <a:cubicBezTo>
                      <a:pt x="62" y="14"/>
                      <a:pt x="78" y="11"/>
                      <a:pt x="95" y="4"/>
                    </a:cubicBezTo>
                    <a:cubicBezTo>
                      <a:pt x="93" y="0"/>
                      <a:pt x="93" y="0"/>
                      <a:pt x="93" y="0"/>
                    </a:cubicBezTo>
                    <a:cubicBezTo>
                      <a:pt x="77" y="7"/>
                      <a:pt x="62" y="10"/>
                      <a:pt x="48" y="10"/>
                    </a:cubicBezTo>
                    <a:cubicBezTo>
                      <a:pt x="34" y="10"/>
                      <a:pt x="23" y="7"/>
                      <a:pt x="15" y="5"/>
                    </a:cubicBezTo>
                    <a:cubicBezTo>
                      <a:pt x="11" y="4"/>
                      <a:pt x="7" y="3"/>
                      <a:pt x="5" y="2"/>
                    </a:cubicBezTo>
                    <a:cubicBezTo>
                      <a:pt x="4" y="1"/>
                      <a:pt x="3" y="1"/>
                      <a:pt x="3" y="1"/>
                    </a:cubicBezTo>
                    <a:cubicBezTo>
                      <a:pt x="2" y="0"/>
                      <a:pt x="2" y="0"/>
                      <a:pt x="2" y="0"/>
                    </a:cubicBezTo>
                    <a:cubicBezTo>
                      <a:pt x="2" y="0"/>
                      <a:pt x="2" y="0"/>
                      <a:pt x="2" y="0"/>
                    </a:cubicBezTo>
                    <a:cubicBezTo>
                      <a:pt x="0" y="4"/>
                      <a:pt x="0" y="4"/>
                      <a:pt x="0"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6"/>
              <p:cNvSpPr/>
              <p:nvPr/>
            </p:nvSpPr>
            <p:spPr>
              <a:xfrm>
                <a:off x="-191601" y="2390447"/>
                <a:ext cx="606625" cy="331747"/>
              </a:xfrm>
              <a:custGeom>
                <a:rect b="b" l="l" r="r" t="t"/>
                <a:pathLst>
                  <a:path extrusionOk="0" h="72" w="132">
                    <a:moveTo>
                      <a:pt x="132" y="36"/>
                    </a:moveTo>
                    <a:cubicBezTo>
                      <a:pt x="132" y="36"/>
                      <a:pt x="132" y="36"/>
                      <a:pt x="132" y="36"/>
                    </a:cubicBezTo>
                    <a:cubicBezTo>
                      <a:pt x="132" y="56"/>
                      <a:pt x="115" y="72"/>
                      <a:pt x="95" y="72"/>
                    </a:cubicBezTo>
                    <a:cubicBezTo>
                      <a:pt x="36" y="72"/>
                      <a:pt x="36" y="72"/>
                      <a:pt x="36" y="72"/>
                    </a:cubicBezTo>
                    <a:cubicBezTo>
                      <a:pt x="16" y="72"/>
                      <a:pt x="0" y="56"/>
                      <a:pt x="0" y="36"/>
                    </a:cubicBezTo>
                    <a:cubicBezTo>
                      <a:pt x="0" y="36"/>
                      <a:pt x="0" y="36"/>
                      <a:pt x="0" y="36"/>
                    </a:cubicBezTo>
                    <a:cubicBezTo>
                      <a:pt x="0" y="16"/>
                      <a:pt x="16" y="0"/>
                      <a:pt x="36" y="0"/>
                    </a:cubicBezTo>
                    <a:cubicBezTo>
                      <a:pt x="95" y="0"/>
                      <a:pt x="95" y="0"/>
                      <a:pt x="95" y="0"/>
                    </a:cubicBezTo>
                    <a:cubicBezTo>
                      <a:pt x="115" y="0"/>
                      <a:pt x="132" y="16"/>
                      <a:pt x="132"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6"/>
              <p:cNvSpPr/>
              <p:nvPr/>
            </p:nvSpPr>
            <p:spPr>
              <a:xfrm>
                <a:off x="-27307" y="2494709"/>
                <a:ext cx="271717" cy="167454"/>
              </a:xfrm>
              <a:custGeom>
                <a:rect b="b" l="l" r="r" t="t"/>
                <a:pathLst>
                  <a:path extrusionOk="0" h="36" w="59">
                    <a:moveTo>
                      <a:pt x="52" y="36"/>
                    </a:moveTo>
                    <a:cubicBezTo>
                      <a:pt x="48" y="36"/>
                      <a:pt x="45" y="33"/>
                      <a:pt x="45" y="29"/>
                    </a:cubicBezTo>
                    <a:cubicBezTo>
                      <a:pt x="45" y="21"/>
                      <a:pt x="38" y="14"/>
                      <a:pt x="30" y="14"/>
                    </a:cubicBezTo>
                    <a:cubicBezTo>
                      <a:pt x="21" y="14"/>
                      <a:pt x="15" y="21"/>
                      <a:pt x="15" y="29"/>
                    </a:cubicBezTo>
                    <a:cubicBezTo>
                      <a:pt x="15" y="33"/>
                      <a:pt x="11" y="36"/>
                      <a:pt x="7" y="36"/>
                    </a:cubicBezTo>
                    <a:cubicBezTo>
                      <a:pt x="4" y="36"/>
                      <a:pt x="0" y="33"/>
                      <a:pt x="0" y="29"/>
                    </a:cubicBezTo>
                    <a:cubicBezTo>
                      <a:pt x="0" y="13"/>
                      <a:pt x="14" y="0"/>
                      <a:pt x="30" y="0"/>
                    </a:cubicBezTo>
                    <a:cubicBezTo>
                      <a:pt x="46" y="0"/>
                      <a:pt x="59" y="13"/>
                      <a:pt x="59" y="29"/>
                    </a:cubicBezTo>
                    <a:cubicBezTo>
                      <a:pt x="59" y="33"/>
                      <a:pt x="56" y="36"/>
                      <a:pt x="52" y="3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6"/>
              <p:cNvSpPr/>
              <p:nvPr/>
            </p:nvSpPr>
            <p:spPr>
              <a:xfrm>
                <a:off x="-330619" y="2418881"/>
                <a:ext cx="101104" cy="53712"/>
              </a:xfrm>
              <a:custGeom>
                <a:rect b="b" l="l" r="r" t="t"/>
                <a:pathLst>
                  <a:path extrusionOk="0" h="12" w="22">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rgbClr val="F9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6"/>
              <p:cNvSpPr/>
              <p:nvPr/>
            </p:nvSpPr>
            <p:spPr>
              <a:xfrm>
                <a:off x="-330619" y="2418881"/>
                <a:ext cx="101104" cy="53712"/>
              </a:xfrm>
              <a:custGeom>
                <a:rect b="b" l="l" r="r" t="t"/>
                <a:pathLst>
                  <a:path extrusionOk="0" h="12" w="22">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6"/>
              <p:cNvSpPr/>
              <p:nvPr/>
            </p:nvSpPr>
            <p:spPr>
              <a:xfrm>
                <a:off x="-330619" y="2488390"/>
                <a:ext cx="101104" cy="53712"/>
              </a:xfrm>
              <a:custGeom>
                <a:rect b="b" l="l" r="r" t="t"/>
                <a:pathLst>
                  <a:path extrusionOk="0" h="12" w="22">
                    <a:moveTo>
                      <a:pt x="16" y="0"/>
                    </a:moveTo>
                    <a:cubicBezTo>
                      <a:pt x="6" y="0"/>
                      <a:pt x="6" y="0"/>
                      <a:pt x="6" y="0"/>
                    </a:cubicBezTo>
                    <a:cubicBezTo>
                      <a:pt x="3" y="0"/>
                      <a:pt x="0" y="3"/>
                      <a:pt x="0" y="6"/>
                    </a:cubicBezTo>
                    <a:cubicBezTo>
                      <a:pt x="0" y="10"/>
                      <a:pt x="3" y="12"/>
                      <a:pt x="6" y="12"/>
                    </a:cubicBezTo>
                    <a:cubicBezTo>
                      <a:pt x="16" y="12"/>
                      <a:pt x="16" y="12"/>
                      <a:pt x="16" y="12"/>
                    </a:cubicBezTo>
                    <a:cubicBezTo>
                      <a:pt x="20" y="12"/>
                      <a:pt x="22" y="10"/>
                      <a:pt x="22" y="6"/>
                    </a:cubicBezTo>
                    <a:cubicBezTo>
                      <a:pt x="22" y="3"/>
                      <a:pt x="20" y="0"/>
                      <a:pt x="1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6"/>
              <p:cNvSpPr/>
              <p:nvPr/>
            </p:nvSpPr>
            <p:spPr>
              <a:xfrm>
                <a:off x="-330619" y="2542102"/>
                <a:ext cx="50400" cy="468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6"/>
              <p:cNvSpPr/>
              <p:nvPr/>
            </p:nvSpPr>
            <p:spPr>
              <a:xfrm>
                <a:off x="-330619" y="2592654"/>
                <a:ext cx="50400" cy="468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6"/>
              <p:cNvSpPr/>
              <p:nvPr/>
            </p:nvSpPr>
            <p:spPr>
              <a:xfrm>
                <a:off x="-321140" y="2422041"/>
                <a:ext cx="85306" cy="47393"/>
              </a:xfrm>
              <a:custGeom>
                <a:rect b="b" l="l" r="r" t="t"/>
                <a:pathLst>
                  <a:path extrusionOk="0" h="10" w="19">
                    <a:moveTo>
                      <a:pt x="14" y="10"/>
                    </a:moveTo>
                    <a:cubicBezTo>
                      <a:pt x="4" y="10"/>
                      <a:pt x="4" y="10"/>
                      <a:pt x="4" y="10"/>
                    </a:cubicBezTo>
                    <a:cubicBezTo>
                      <a:pt x="2" y="10"/>
                      <a:pt x="0" y="8"/>
                      <a:pt x="0" y="5"/>
                    </a:cubicBezTo>
                    <a:cubicBezTo>
                      <a:pt x="0" y="5"/>
                      <a:pt x="0" y="5"/>
                      <a:pt x="0" y="5"/>
                    </a:cubicBezTo>
                    <a:cubicBezTo>
                      <a:pt x="0" y="3"/>
                      <a:pt x="2" y="0"/>
                      <a:pt x="4" y="0"/>
                    </a:cubicBezTo>
                    <a:cubicBezTo>
                      <a:pt x="14" y="0"/>
                      <a:pt x="14" y="0"/>
                      <a:pt x="14" y="0"/>
                    </a:cubicBezTo>
                    <a:cubicBezTo>
                      <a:pt x="17" y="0"/>
                      <a:pt x="19" y="3"/>
                      <a:pt x="19" y="5"/>
                    </a:cubicBezTo>
                    <a:cubicBezTo>
                      <a:pt x="19" y="5"/>
                      <a:pt x="19" y="5"/>
                      <a:pt x="19" y="5"/>
                    </a:cubicBezTo>
                    <a:cubicBezTo>
                      <a:pt x="19" y="8"/>
                      <a:pt x="17" y="10"/>
                      <a:pt x="14"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6"/>
              <p:cNvSpPr/>
              <p:nvPr/>
            </p:nvSpPr>
            <p:spPr>
              <a:xfrm>
                <a:off x="-321150" y="2494701"/>
                <a:ext cx="85325" cy="41425"/>
              </a:xfrm>
              <a:custGeom>
                <a:rect b="b" l="l" r="r" t="t"/>
                <a:pathLst>
                  <a:path extrusionOk="0" h="9" w="19">
                    <a:moveTo>
                      <a:pt x="14" y="9"/>
                    </a:moveTo>
                    <a:cubicBezTo>
                      <a:pt x="4" y="9"/>
                      <a:pt x="4" y="9"/>
                      <a:pt x="4" y="9"/>
                    </a:cubicBezTo>
                    <a:cubicBezTo>
                      <a:pt x="2" y="9"/>
                      <a:pt x="0" y="7"/>
                      <a:pt x="0" y="4"/>
                    </a:cubicBezTo>
                    <a:cubicBezTo>
                      <a:pt x="0" y="4"/>
                      <a:pt x="0" y="4"/>
                      <a:pt x="0" y="4"/>
                    </a:cubicBezTo>
                    <a:cubicBezTo>
                      <a:pt x="0" y="2"/>
                      <a:pt x="2" y="0"/>
                      <a:pt x="4" y="0"/>
                    </a:cubicBezTo>
                    <a:cubicBezTo>
                      <a:pt x="14" y="0"/>
                      <a:pt x="14" y="0"/>
                      <a:pt x="14" y="0"/>
                    </a:cubicBezTo>
                    <a:cubicBezTo>
                      <a:pt x="17" y="0"/>
                      <a:pt x="19" y="2"/>
                      <a:pt x="19" y="4"/>
                    </a:cubicBezTo>
                    <a:cubicBezTo>
                      <a:pt x="19" y="4"/>
                      <a:pt x="19" y="4"/>
                      <a:pt x="19" y="4"/>
                    </a:cubicBezTo>
                    <a:cubicBezTo>
                      <a:pt x="19" y="7"/>
                      <a:pt x="17" y="9"/>
                      <a:pt x="14" y="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6"/>
              <p:cNvSpPr/>
              <p:nvPr/>
            </p:nvSpPr>
            <p:spPr>
              <a:xfrm>
                <a:off x="-321140" y="2551579"/>
                <a:ext cx="31200" cy="31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6"/>
              <p:cNvSpPr/>
              <p:nvPr/>
            </p:nvSpPr>
            <p:spPr>
              <a:xfrm>
                <a:off x="-321140" y="2598973"/>
                <a:ext cx="312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71" name="Google Shape;571;p26"/>
            <p:cNvGrpSpPr/>
            <p:nvPr/>
          </p:nvGrpSpPr>
          <p:grpSpPr>
            <a:xfrm>
              <a:off x="6038826" y="1352181"/>
              <a:ext cx="1280037" cy="1218904"/>
              <a:chOff x="6038826" y="1352181"/>
              <a:chExt cx="1280037" cy="1218904"/>
            </a:xfrm>
          </p:grpSpPr>
          <p:sp>
            <p:nvSpPr>
              <p:cNvPr id="572" name="Google Shape;572;p26"/>
              <p:cNvSpPr/>
              <p:nvPr/>
            </p:nvSpPr>
            <p:spPr>
              <a:xfrm>
                <a:off x="6121727" y="1399671"/>
                <a:ext cx="1197135" cy="318578"/>
              </a:xfrm>
              <a:custGeom>
                <a:rect b="b" l="l" r="r" t="t"/>
                <a:pathLst>
                  <a:path extrusionOk="0" h="75" w="282">
                    <a:moveTo>
                      <a:pt x="282" y="75"/>
                    </a:moveTo>
                    <a:cubicBezTo>
                      <a:pt x="37" y="75"/>
                      <a:pt x="37" y="75"/>
                      <a:pt x="37" y="75"/>
                    </a:cubicBezTo>
                    <a:cubicBezTo>
                      <a:pt x="16" y="75"/>
                      <a:pt x="0" y="58"/>
                      <a:pt x="0" y="37"/>
                    </a:cubicBezTo>
                    <a:cubicBezTo>
                      <a:pt x="0" y="17"/>
                      <a:pt x="16" y="0"/>
                      <a:pt x="37" y="0"/>
                    </a:cubicBezTo>
                    <a:cubicBezTo>
                      <a:pt x="282" y="0"/>
                      <a:pt x="282" y="0"/>
                      <a:pt x="282" y="0"/>
                    </a:cubicBezTo>
                    <a:lnTo>
                      <a:pt x="282" y="7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6"/>
              <p:cNvSpPr/>
              <p:nvPr/>
            </p:nvSpPr>
            <p:spPr>
              <a:xfrm>
                <a:off x="6121727" y="1829057"/>
                <a:ext cx="1197135" cy="318578"/>
              </a:xfrm>
              <a:custGeom>
                <a:rect b="b" l="l" r="r" t="t"/>
                <a:pathLst>
                  <a:path extrusionOk="0" h="75" w="282">
                    <a:moveTo>
                      <a:pt x="277" y="75"/>
                    </a:moveTo>
                    <a:cubicBezTo>
                      <a:pt x="37" y="75"/>
                      <a:pt x="37" y="75"/>
                      <a:pt x="37" y="75"/>
                    </a:cubicBezTo>
                    <a:cubicBezTo>
                      <a:pt x="16" y="75"/>
                      <a:pt x="0" y="58"/>
                      <a:pt x="0" y="37"/>
                    </a:cubicBezTo>
                    <a:cubicBezTo>
                      <a:pt x="0" y="16"/>
                      <a:pt x="16" y="0"/>
                      <a:pt x="37" y="0"/>
                    </a:cubicBezTo>
                    <a:cubicBezTo>
                      <a:pt x="277" y="0"/>
                      <a:pt x="277" y="0"/>
                      <a:pt x="277" y="0"/>
                    </a:cubicBezTo>
                    <a:cubicBezTo>
                      <a:pt x="280" y="0"/>
                      <a:pt x="282" y="2"/>
                      <a:pt x="282" y="5"/>
                    </a:cubicBezTo>
                    <a:cubicBezTo>
                      <a:pt x="282" y="70"/>
                      <a:pt x="282" y="70"/>
                      <a:pt x="282" y="70"/>
                    </a:cubicBezTo>
                    <a:cubicBezTo>
                      <a:pt x="282" y="72"/>
                      <a:pt x="280" y="75"/>
                      <a:pt x="277" y="7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6"/>
              <p:cNvSpPr/>
              <p:nvPr/>
            </p:nvSpPr>
            <p:spPr>
              <a:xfrm>
                <a:off x="6121727" y="2252507"/>
                <a:ext cx="1197135" cy="318578"/>
              </a:xfrm>
              <a:custGeom>
                <a:rect b="b" l="l" r="r" t="t"/>
                <a:pathLst>
                  <a:path extrusionOk="0" h="75" w="282">
                    <a:moveTo>
                      <a:pt x="282" y="75"/>
                    </a:moveTo>
                    <a:cubicBezTo>
                      <a:pt x="37" y="75"/>
                      <a:pt x="37" y="75"/>
                      <a:pt x="37" y="75"/>
                    </a:cubicBezTo>
                    <a:cubicBezTo>
                      <a:pt x="16" y="75"/>
                      <a:pt x="0" y="58"/>
                      <a:pt x="0" y="38"/>
                    </a:cubicBezTo>
                    <a:cubicBezTo>
                      <a:pt x="0" y="17"/>
                      <a:pt x="16" y="0"/>
                      <a:pt x="37" y="0"/>
                    </a:cubicBezTo>
                    <a:cubicBezTo>
                      <a:pt x="282" y="0"/>
                      <a:pt x="282" y="0"/>
                      <a:pt x="282" y="0"/>
                    </a:cubicBezTo>
                    <a:lnTo>
                      <a:pt x="282" y="7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6"/>
              <p:cNvSpPr/>
              <p:nvPr/>
            </p:nvSpPr>
            <p:spPr>
              <a:xfrm>
                <a:off x="6440303" y="1451118"/>
                <a:ext cx="223146" cy="4909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6"/>
              <p:cNvSpPr/>
              <p:nvPr/>
            </p:nvSpPr>
            <p:spPr>
              <a:xfrm>
                <a:off x="6440303" y="1884461"/>
                <a:ext cx="223146" cy="4909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6"/>
              <p:cNvSpPr/>
              <p:nvPr/>
            </p:nvSpPr>
            <p:spPr>
              <a:xfrm>
                <a:off x="6440303" y="2307912"/>
                <a:ext cx="223146" cy="55043"/>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6"/>
              <p:cNvSpPr/>
              <p:nvPr/>
            </p:nvSpPr>
            <p:spPr>
              <a:xfrm>
                <a:off x="6440303" y="1989335"/>
                <a:ext cx="741960" cy="5132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6"/>
              <p:cNvSpPr/>
              <p:nvPr/>
            </p:nvSpPr>
            <p:spPr>
              <a:xfrm>
                <a:off x="6440303" y="2062548"/>
                <a:ext cx="741960" cy="1562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6"/>
              <p:cNvSpPr/>
              <p:nvPr/>
            </p:nvSpPr>
            <p:spPr>
              <a:xfrm>
                <a:off x="6440303" y="2096187"/>
                <a:ext cx="741960" cy="1227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6"/>
              <p:cNvSpPr/>
              <p:nvPr/>
            </p:nvSpPr>
            <p:spPr>
              <a:xfrm>
                <a:off x="6440303" y="1544118"/>
                <a:ext cx="488690" cy="2603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6"/>
              <p:cNvSpPr/>
              <p:nvPr/>
            </p:nvSpPr>
            <p:spPr>
              <a:xfrm>
                <a:off x="6440303" y="1603480"/>
                <a:ext cx="741960" cy="2603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6"/>
              <p:cNvSpPr/>
              <p:nvPr/>
            </p:nvSpPr>
            <p:spPr>
              <a:xfrm>
                <a:off x="6966646" y="1544118"/>
                <a:ext cx="89258" cy="2603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6"/>
              <p:cNvSpPr/>
              <p:nvPr/>
            </p:nvSpPr>
            <p:spPr>
              <a:xfrm>
                <a:off x="7097243" y="1544118"/>
                <a:ext cx="85167" cy="2603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6"/>
              <p:cNvSpPr/>
              <p:nvPr/>
            </p:nvSpPr>
            <p:spPr>
              <a:xfrm>
                <a:off x="6440303" y="1645034"/>
                <a:ext cx="85167" cy="290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6"/>
              <p:cNvSpPr/>
              <p:nvPr/>
            </p:nvSpPr>
            <p:spPr>
              <a:xfrm>
                <a:off x="6440303" y="2410806"/>
                <a:ext cx="318727" cy="37935"/>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6"/>
              <p:cNvSpPr/>
              <p:nvPr/>
            </p:nvSpPr>
            <p:spPr>
              <a:xfrm>
                <a:off x="6867710" y="2410806"/>
                <a:ext cx="313892" cy="37935"/>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6"/>
              <p:cNvSpPr/>
              <p:nvPr/>
            </p:nvSpPr>
            <p:spPr>
              <a:xfrm>
                <a:off x="6610474" y="2485998"/>
                <a:ext cx="571626" cy="17852"/>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6"/>
              <p:cNvSpPr/>
              <p:nvPr/>
            </p:nvSpPr>
            <p:spPr>
              <a:xfrm>
                <a:off x="6430410" y="2485998"/>
                <a:ext cx="154343" cy="17852"/>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6"/>
              <p:cNvSpPr/>
              <p:nvPr/>
            </p:nvSpPr>
            <p:spPr>
              <a:xfrm>
                <a:off x="6792518" y="2410806"/>
                <a:ext cx="37935" cy="37935"/>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1" name="Google Shape;591;p26"/>
              <p:cNvGrpSpPr/>
              <p:nvPr/>
            </p:nvGrpSpPr>
            <p:grpSpPr>
              <a:xfrm>
                <a:off x="6176729" y="1447613"/>
                <a:ext cx="217108" cy="217584"/>
                <a:chOff x="5471892" y="3290059"/>
                <a:chExt cx="174300" cy="174654"/>
              </a:xfrm>
            </p:grpSpPr>
            <p:sp>
              <p:nvSpPr>
                <p:cNvPr id="592" name="Google Shape;592;p26"/>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6"/>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6"/>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5" name="Google Shape;595;p26"/>
              <p:cNvGrpSpPr/>
              <p:nvPr/>
            </p:nvGrpSpPr>
            <p:grpSpPr>
              <a:xfrm>
                <a:off x="6053671" y="1352181"/>
                <a:ext cx="186001" cy="187981"/>
                <a:chOff x="5369111" y="3210252"/>
                <a:chExt cx="150037" cy="151634"/>
              </a:xfrm>
            </p:grpSpPr>
            <p:sp>
              <p:nvSpPr>
                <p:cNvPr id="596" name="Google Shape;596;p26"/>
                <p:cNvSpPr/>
                <p:nvPr/>
              </p:nvSpPr>
              <p:spPr>
                <a:xfrm>
                  <a:off x="5369111" y="3210252"/>
                  <a:ext cx="150037" cy="151634"/>
                </a:xfrm>
                <a:custGeom>
                  <a:rect b="b" l="l" r="r" t="t"/>
                  <a:pathLst>
                    <a:path extrusionOk="0" h="44" w="44">
                      <a:moveTo>
                        <a:pt x="41" y="33"/>
                      </a:moveTo>
                      <a:cubicBezTo>
                        <a:pt x="43" y="30"/>
                        <a:pt x="44" y="26"/>
                        <a:pt x="44" y="22"/>
                      </a:cubicBezTo>
                      <a:cubicBezTo>
                        <a:pt x="44" y="9"/>
                        <a:pt x="34" y="0"/>
                        <a:pt x="22" y="0"/>
                      </a:cubicBezTo>
                      <a:cubicBezTo>
                        <a:pt x="10" y="0"/>
                        <a:pt x="0" y="9"/>
                        <a:pt x="0" y="22"/>
                      </a:cubicBezTo>
                      <a:cubicBezTo>
                        <a:pt x="0" y="34"/>
                        <a:pt x="10" y="44"/>
                        <a:pt x="22" y="44"/>
                      </a:cubicBezTo>
                      <a:cubicBezTo>
                        <a:pt x="26" y="44"/>
                        <a:pt x="30" y="42"/>
                        <a:pt x="33" y="40"/>
                      </a:cubicBezTo>
                      <a:cubicBezTo>
                        <a:pt x="41" y="40"/>
                        <a:pt x="41" y="40"/>
                        <a:pt x="41" y="40"/>
                      </a:cubicBezTo>
                      <a:lnTo>
                        <a:pt x="41" y="3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6"/>
                <p:cNvSpPr/>
                <p:nvPr/>
              </p:nvSpPr>
              <p:spPr>
                <a:xfrm>
                  <a:off x="5384907" y="3227809"/>
                  <a:ext cx="116400" cy="113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6"/>
                <p:cNvSpPr/>
                <p:nvPr/>
              </p:nvSpPr>
              <p:spPr>
                <a:xfrm>
                  <a:off x="5394484" y="3234193"/>
                  <a:ext cx="99300" cy="100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9" name="Google Shape;599;p26"/>
              <p:cNvGrpSpPr/>
              <p:nvPr/>
            </p:nvGrpSpPr>
            <p:grpSpPr>
              <a:xfrm>
                <a:off x="6180229" y="1874601"/>
                <a:ext cx="217108" cy="217584"/>
                <a:chOff x="5471892" y="3290059"/>
                <a:chExt cx="174300" cy="174654"/>
              </a:xfrm>
            </p:grpSpPr>
            <p:sp>
              <p:nvSpPr>
                <p:cNvPr id="600" name="Google Shape;600;p26"/>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1" name="Google Shape;601;p26"/>
                <p:cNvSpPr/>
                <p:nvPr/>
              </p:nvSpPr>
              <p:spPr>
                <a:xfrm>
                  <a:off x="5529353" y="3328218"/>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2" name="Google Shape;602;p26"/>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3" name="Google Shape;603;p26"/>
              <p:cNvGrpSpPr/>
              <p:nvPr/>
            </p:nvGrpSpPr>
            <p:grpSpPr>
              <a:xfrm>
                <a:off x="6180229" y="2298101"/>
                <a:ext cx="217108" cy="217584"/>
                <a:chOff x="5471892" y="3290059"/>
                <a:chExt cx="174300" cy="174654"/>
              </a:xfrm>
            </p:grpSpPr>
            <p:sp>
              <p:nvSpPr>
                <p:cNvPr id="604" name="Google Shape;604;p26"/>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5" name="Google Shape;605;p26"/>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26"/>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7" name="Google Shape;607;p26"/>
              <p:cNvSpPr/>
              <p:nvPr/>
            </p:nvSpPr>
            <p:spPr>
              <a:xfrm>
                <a:off x="6038826" y="2214911"/>
                <a:ext cx="186001" cy="186002"/>
              </a:xfrm>
              <a:custGeom>
                <a:rect b="b" l="l" r="r" t="t"/>
                <a:pathLst>
                  <a:path extrusionOk="0" h="44" w="44">
                    <a:moveTo>
                      <a:pt x="41" y="34"/>
                    </a:moveTo>
                    <a:cubicBezTo>
                      <a:pt x="43" y="30"/>
                      <a:pt x="44" y="27"/>
                      <a:pt x="44" y="22"/>
                    </a:cubicBezTo>
                    <a:cubicBezTo>
                      <a:pt x="44" y="10"/>
                      <a:pt x="34" y="0"/>
                      <a:pt x="22" y="0"/>
                    </a:cubicBezTo>
                    <a:cubicBezTo>
                      <a:pt x="10" y="0"/>
                      <a:pt x="0" y="10"/>
                      <a:pt x="0" y="22"/>
                    </a:cubicBezTo>
                    <a:cubicBezTo>
                      <a:pt x="0" y="35"/>
                      <a:pt x="10" y="44"/>
                      <a:pt x="22" y="44"/>
                    </a:cubicBezTo>
                    <a:cubicBezTo>
                      <a:pt x="26" y="44"/>
                      <a:pt x="30" y="43"/>
                      <a:pt x="33" y="41"/>
                    </a:cubicBezTo>
                    <a:cubicBezTo>
                      <a:pt x="41" y="41"/>
                      <a:pt x="41" y="41"/>
                      <a:pt x="41" y="41"/>
                    </a:cubicBezTo>
                    <a:lnTo>
                      <a:pt x="41"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26"/>
              <p:cNvSpPr/>
              <p:nvPr/>
            </p:nvSpPr>
            <p:spPr>
              <a:xfrm>
                <a:off x="6058407" y="2240634"/>
                <a:ext cx="144301" cy="14021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9" name="Google Shape;609;p26"/>
              <p:cNvSpPr/>
              <p:nvPr/>
            </p:nvSpPr>
            <p:spPr>
              <a:xfrm>
                <a:off x="6070280" y="2248549"/>
                <a:ext cx="123102" cy="123102"/>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27"/>
          <p:cNvSpPr txBox="1"/>
          <p:nvPr>
            <p:ph type="title"/>
          </p:nvPr>
        </p:nvSpPr>
        <p:spPr>
          <a:xfrm>
            <a:off x="4784150" y="2627600"/>
            <a:ext cx="4106400" cy="911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615" name="Google Shape;615;p27"/>
          <p:cNvSpPr txBox="1"/>
          <p:nvPr>
            <p:ph idx="2" type="title"/>
          </p:nvPr>
        </p:nvSpPr>
        <p:spPr>
          <a:xfrm>
            <a:off x="7104400" y="1755138"/>
            <a:ext cx="1229700" cy="748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grpSp>
        <p:nvGrpSpPr>
          <p:cNvPr id="616" name="Google Shape;616;p27"/>
          <p:cNvGrpSpPr/>
          <p:nvPr/>
        </p:nvGrpSpPr>
        <p:grpSpPr>
          <a:xfrm>
            <a:off x="677713" y="979198"/>
            <a:ext cx="4106436" cy="3338568"/>
            <a:chOff x="677713" y="979198"/>
            <a:chExt cx="4106436" cy="3338568"/>
          </a:xfrm>
        </p:grpSpPr>
        <p:grpSp>
          <p:nvGrpSpPr>
            <p:cNvPr id="617" name="Google Shape;617;p27"/>
            <p:cNvGrpSpPr/>
            <p:nvPr/>
          </p:nvGrpSpPr>
          <p:grpSpPr>
            <a:xfrm>
              <a:off x="1529466" y="1284974"/>
              <a:ext cx="480545" cy="481555"/>
              <a:chOff x="5471892" y="3290059"/>
              <a:chExt cx="174300" cy="174654"/>
            </a:xfrm>
          </p:grpSpPr>
          <p:sp>
            <p:nvSpPr>
              <p:cNvPr id="618" name="Google Shape;618;p27"/>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7"/>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7"/>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1" name="Google Shape;621;p27"/>
            <p:cNvGrpSpPr/>
            <p:nvPr/>
          </p:nvGrpSpPr>
          <p:grpSpPr>
            <a:xfrm>
              <a:off x="2111256" y="979198"/>
              <a:ext cx="243759" cy="244271"/>
              <a:chOff x="5471892" y="3290059"/>
              <a:chExt cx="174300" cy="174654"/>
            </a:xfrm>
          </p:grpSpPr>
          <p:sp>
            <p:nvSpPr>
              <p:cNvPr id="622" name="Google Shape;622;p27"/>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7"/>
              <p:cNvSpPr/>
              <p:nvPr/>
            </p:nvSpPr>
            <p:spPr>
              <a:xfrm>
                <a:off x="5529353"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7"/>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5" name="Google Shape;625;p27"/>
            <p:cNvGrpSpPr/>
            <p:nvPr/>
          </p:nvGrpSpPr>
          <p:grpSpPr>
            <a:xfrm>
              <a:off x="3489532" y="1284972"/>
              <a:ext cx="372601" cy="373357"/>
              <a:chOff x="5471892" y="3290059"/>
              <a:chExt cx="174300" cy="174654"/>
            </a:xfrm>
          </p:grpSpPr>
          <p:sp>
            <p:nvSpPr>
              <p:cNvPr id="626" name="Google Shape;626;p27"/>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7"/>
              <p:cNvSpPr/>
              <p:nvPr/>
            </p:nvSpPr>
            <p:spPr>
              <a:xfrm>
                <a:off x="5529353"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7"/>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9" name="Google Shape;629;p27"/>
            <p:cNvGrpSpPr/>
            <p:nvPr/>
          </p:nvGrpSpPr>
          <p:grpSpPr>
            <a:xfrm>
              <a:off x="677713" y="1538012"/>
              <a:ext cx="4106436" cy="2779754"/>
              <a:chOff x="677713" y="1538012"/>
              <a:chExt cx="4106436" cy="2779754"/>
            </a:xfrm>
          </p:grpSpPr>
          <p:grpSp>
            <p:nvGrpSpPr>
              <p:cNvPr id="630" name="Google Shape;630;p27"/>
              <p:cNvGrpSpPr/>
              <p:nvPr/>
            </p:nvGrpSpPr>
            <p:grpSpPr>
              <a:xfrm>
                <a:off x="1231443" y="1538012"/>
                <a:ext cx="2998974" cy="2779754"/>
                <a:chOff x="2101656" y="1040175"/>
                <a:chExt cx="3536109" cy="3277625"/>
              </a:xfrm>
            </p:grpSpPr>
            <p:sp>
              <p:nvSpPr>
                <p:cNvPr id="631" name="Google Shape;631;p27"/>
                <p:cNvSpPr/>
                <p:nvPr/>
              </p:nvSpPr>
              <p:spPr>
                <a:xfrm>
                  <a:off x="3468694" y="3735428"/>
                  <a:ext cx="798971" cy="454659"/>
                </a:xfrm>
                <a:custGeom>
                  <a:rect b="b" l="l" r="r" t="t"/>
                  <a:pathLst>
                    <a:path extrusionOk="0" h="188" w="331">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27"/>
                <p:cNvSpPr/>
                <p:nvPr/>
              </p:nvSpPr>
              <p:spPr>
                <a:xfrm>
                  <a:off x="3299091" y="4190087"/>
                  <a:ext cx="1138176" cy="127713"/>
                </a:xfrm>
                <a:custGeom>
                  <a:rect b="b" l="l" r="r" t="t"/>
                  <a:pathLst>
                    <a:path extrusionOk="0" h="53" w="471">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27"/>
                <p:cNvSpPr/>
                <p:nvPr/>
              </p:nvSpPr>
              <p:spPr>
                <a:xfrm>
                  <a:off x="2101656" y="3488176"/>
                  <a:ext cx="3536109" cy="328989"/>
                </a:xfrm>
                <a:custGeom>
                  <a:rect b="b" l="l" r="r" t="t"/>
                  <a:pathLst>
                    <a:path extrusionOk="0" h="136" w="1464">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7"/>
                <p:cNvSpPr/>
                <p:nvPr/>
              </p:nvSpPr>
              <p:spPr>
                <a:xfrm>
                  <a:off x="2101656" y="1380402"/>
                  <a:ext cx="3536109" cy="2107777"/>
                </a:xfrm>
                <a:custGeom>
                  <a:rect b="b" l="l" r="r" t="t"/>
                  <a:pathLst>
                    <a:path extrusionOk="0" h="872" w="1464">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7"/>
                <p:cNvSpPr/>
                <p:nvPr/>
              </p:nvSpPr>
              <p:spPr>
                <a:xfrm>
                  <a:off x="2248781" y="1520375"/>
                  <a:ext cx="3229500" cy="18279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7"/>
                <p:cNvSpPr/>
                <p:nvPr/>
              </p:nvSpPr>
              <p:spPr>
                <a:xfrm>
                  <a:off x="3461541" y="2142593"/>
                  <a:ext cx="823500" cy="821400"/>
                </a:xfrm>
                <a:prstGeom prst="ellipse">
                  <a:avLst/>
                </a:prstGeom>
                <a:solidFill>
                  <a:srgbClr val="FFFFFF">
                    <a:alpha val="406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7"/>
                <p:cNvSpPr/>
                <p:nvPr/>
              </p:nvSpPr>
              <p:spPr>
                <a:xfrm>
                  <a:off x="3238810" y="2031227"/>
                  <a:ext cx="481222" cy="660020"/>
                </a:xfrm>
                <a:custGeom>
                  <a:rect b="b" l="l" r="r" t="t"/>
                  <a:pathLst>
                    <a:path extrusionOk="0" h="273" w="199">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7"/>
                <p:cNvSpPr/>
                <p:nvPr/>
              </p:nvSpPr>
              <p:spPr>
                <a:xfrm>
                  <a:off x="3323612" y="2011815"/>
                  <a:ext cx="106257" cy="79693"/>
                </a:xfrm>
                <a:custGeom>
                  <a:rect b="b" l="l" r="r" t="t"/>
                  <a:pathLst>
                    <a:path extrusionOk="0" h="33" w="44">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7"/>
                <p:cNvSpPr/>
                <p:nvPr/>
              </p:nvSpPr>
              <p:spPr>
                <a:xfrm>
                  <a:off x="3311352" y="1859580"/>
                  <a:ext cx="215580" cy="200254"/>
                </a:xfrm>
                <a:custGeom>
                  <a:rect b="b" l="l" r="r" t="t"/>
                  <a:pathLst>
                    <a:path extrusionOk="0" h="83" w="89">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7"/>
                <p:cNvSpPr/>
                <p:nvPr/>
              </p:nvSpPr>
              <p:spPr>
                <a:xfrm>
                  <a:off x="3265375" y="2120115"/>
                  <a:ext cx="132821" cy="65389"/>
                </a:xfrm>
                <a:custGeom>
                  <a:rect b="b" l="l" r="r" t="t"/>
                  <a:pathLst>
                    <a:path extrusionOk="0" h="27" w="55">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7"/>
                <p:cNvSpPr/>
                <p:nvPr/>
              </p:nvSpPr>
              <p:spPr>
                <a:xfrm>
                  <a:off x="3231659" y="2217177"/>
                  <a:ext cx="134865" cy="55172"/>
                </a:xfrm>
                <a:custGeom>
                  <a:rect b="b" l="l" r="r" t="t"/>
                  <a:pathLst>
                    <a:path extrusionOk="0" h="54" w="132">
                      <a:moveTo>
                        <a:pt x="0" y="16"/>
                      </a:moveTo>
                      <a:lnTo>
                        <a:pt x="2" y="0"/>
                      </a:lnTo>
                      <a:lnTo>
                        <a:pt x="132" y="40"/>
                      </a:lnTo>
                      <a:lnTo>
                        <a:pt x="128" y="54"/>
                      </a:lnTo>
                      <a:lnTo>
                        <a:pt x="0" y="1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7"/>
                <p:cNvSpPr/>
                <p:nvPr/>
              </p:nvSpPr>
              <p:spPr>
                <a:xfrm>
                  <a:off x="3210203" y="2325477"/>
                  <a:ext cx="137930" cy="29630"/>
                </a:xfrm>
                <a:custGeom>
                  <a:rect b="b" l="l" r="r" t="t"/>
                  <a:pathLst>
                    <a:path extrusionOk="0" h="12" w="57">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7"/>
                <p:cNvSpPr/>
                <p:nvPr/>
              </p:nvSpPr>
              <p:spPr>
                <a:xfrm>
                  <a:off x="3215312" y="2420496"/>
                  <a:ext cx="136908" cy="42912"/>
                </a:xfrm>
                <a:custGeom>
                  <a:rect b="b" l="l" r="r" t="t"/>
                  <a:pathLst>
                    <a:path extrusionOk="0" h="18" w="57">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7"/>
                <p:cNvSpPr/>
                <p:nvPr/>
              </p:nvSpPr>
              <p:spPr>
                <a:xfrm>
                  <a:off x="3260266" y="2485885"/>
                  <a:ext cx="121583" cy="93997"/>
                </a:xfrm>
                <a:custGeom>
                  <a:rect b="b" l="l" r="r" t="t"/>
                  <a:pathLst>
                    <a:path extrusionOk="0" h="92" w="119">
                      <a:moveTo>
                        <a:pt x="12" y="92"/>
                      </a:moveTo>
                      <a:lnTo>
                        <a:pt x="0" y="75"/>
                      </a:lnTo>
                      <a:lnTo>
                        <a:pt x="112" y="0"/>
                      </a:lnTo>
                      <a:lnTo>
                        <a:pt x="119" y="9"/>
                      </a:lnTo>
                      <a:lnTo>
                        <a:pt x="12" y="9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7"/>
                <p:cNvSpPr/>
                <p:nvPr/>
              </p:nvSpPr>
              <p:spPr>
                <a:xfrm>
                  <a:off x="3350176" y="2533905"/>
                  <a:ext cx="84802" cy="125670"/>
                </a:xfrm>
                <a:custGeom>
                  <a:rect b="b" l="l" r="r" t="t"/>
                  <a:pathLst>
                    <a:path extrusionOk="0" h="52" w="35">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7"/>
                <p:cNvSpPr/>
                <p:nvPr/>
              </p:nvSpPr>
              <p:spPr>
                <a:xfrm>
                  <a:off x="3461541" y="2562513"/>
                  <a:ext cx="48020" cy="137930"/>
                </a:xfrm>
                <a:custGeom>
                  <a:rect b="b" l="l" r="r" t="t"/>
                  <a:pathLst>
                    <a:path extrusionOk="0" h="135" w="47">
                      <a:moveTo>
                        <a:pt x="16" y="135"/>
                      </a:moveTo>
                      <a:lnTo>
                        <a:pt x="0" y="130"/>
                      </a:lnTo>
                      <a:lnTo>
                        <a:pt x="33" y="0"/>
                      </a:lnTo>
                      <a:lnTo>
                        <a:pt x="47" y="3"/>
                      </a:lnTo>
                      <a:lnTo>
                        <a:pt x="16" y="13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7"/>
                <p:cNvSpPr/>
                <p:nvPr/>
              </p:nvSpPr>
              <p:spPr>
                <a:xfrm>
                  <a:off x="3569842" y="2576816"/>
                  <a:ext cx="24521" cy="137930"/>
                </a:xfrm>
                <a:custGeom>
                  <a:rect b="b" l="l" r="r" t="t"/>
                  <a:pathLst>
                    <a:path extrusionOk="0" h="135" w="24">
                      <a:moveTo>
                        <a:pt x="17" y="135"/>
                      </a:moveTo>
                      <a:lnTo>
                        <a:pt x="0" y="135"/>
                      </a:lnTo>
                      <a:lnTo>
                        <a:pt x="10" y="0"/>
                      </a:lnTo>
                      <a:lnTo>
                        <a:pt x="24" y="0"/>
                      </a:lnTo>
                      <a:lnTo>
                        <a:pt x="17" y="13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7"/>
                <p:cNvSpPr/>
                <p:nvPr/>
              </p:nvSpPr>
              <p:spPr>
                <a:xfrm>
                  <a:off x="3610710" y="2548209"/>
                  <a:ext cx="102170" cy="208427"/>
                </a:xfrm>
                <a:custGeom>
                  <a:rect b="b" l="l" r="r" t="t"/>
                  <a:pathLst>
                    <a:path extrusionOk="0" h="86" w="42">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7"/>
                <p:cNvSpPr/>
                <p:nvPr/>
              </p:nvSpPr>
              <p:spPr>
                <a:xfrm>
                  <a:off x="4019391" y="2581925"/>
                  <a:ext cx="251339" cy="174712"/>
                </a:xfrm>
                <a:custGeom>
                  <a:rect b="b" l="l" r="r" t="t"/>
                  <a:pathLst>
                    <a:path extrusionOk="0" h="72" w="104">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27"/>
                <p:cNvSpPr/>
                <p:nvPr/>
              </p:nvSpPr>
              <p:spPr>
                <a:xfrm>
                  <a:off x="4180820" y="2629945"/>
                  <a:ext cx="58237" cy="87866"/>
                </a:xfrm>
                <a:custGeom>
                  <a:rect b="b" l="l" r="r" t="t"/>
                  <a:pathLst>
                    <a:path extrusionOk="0" h="36" w="24">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27"/>
                <p:cNvSpPr/>
                <p:nvPr/>
              </p:nvSpPr>
              <p:spPr>
                <a:xfrm>
                  <a:off x="4051064" y="2548209"/>
                  <a:ext cx="103192" cy="208427"/>
                </a:xfrm>
                <a:custGeom>
                  <a:rect b="b" l="l" r="r" t="t"/>
                  <a:pathLst>
                    <a:path extrusionOk="0" h="86" w="43">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7"/>
                <p:cNvSpPr/>
                <p:nvPr/>
              </p:nvSpPr>
              <p:spPr>
                <a:xfrm>
                  <a:off x="3654643" y="2470559"/>
                  <a:ext cx="453636" cy="493483"/>
                </a:xfrm>
                <a:custGeom>
                  <a:rect b="b" l="l" r="r" t="t"/>
                  <a:pathLst>
                    <a:path extrusionOk="0" h="204" w="188">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27"/>
                <p:cNvSpPr/>
                <p:nvPr/>
              </p:nvSpPr>
              <p:spPr>
                <a:xfrm>
                  <a:off x="3792573" y="2695334"/>
                  <a:ext cx="161429" cy="268708"/>
                </a:xfrm>
                <a:custGeom>
                  <a:rect b="b" l="l" r="r" t="t"/>
                  <a:pathLst>
                    <a:path extrusionOk="0" h="111" w="67">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27"/>
                <p:cNvSpPr/>
                <p:nvPr/>
              </p:nvSpPr>
              <p:spPr>
                <a:xfrm>
                  <a:off x="3780312" y="2487929"/>
                  <a:ext cx="188100" cy="816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7"/>
                <p:cNvSpPr/>
                <p:nvPr/>
              </p:nvSpPr>
              <p:spPr>
                <a:xfrm>
                  <a:off x="3826289" y="2383715"/>
                  <a:ext cx="96040" cy="169603"/>
                </a:xfrm>
                <a:custGeom>
                  <a:rect b="b" l="l" r="r" t="t"/>
                  <a:pathLst>
                    <a:path extrusionOk="0" h="70" w="4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7"/>
                <p:cNvSpPr/>
                <p:nvPr/>
              </p:nvSpPr>
              <p:spPr>
                <a:xfrm>
                  <a:off x="3635231" y="1943360"/>
                  <a:ext cx="476100" cy="477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7"/>
                <p:cNvSpPr/>
                <p:nvPr/>
              </p:nvSpPr>
              <p:spPr>
                <a:xfrm>
                  <a:off x="3729227" y="2265197"/>
                  <a:ext cx="287099" cy="86845"/>
                </a:xfrm>
                <a:custGeom>
                  <a:rect b="b" l="l" r="r" t="t"/>
                  <a:pathLst>
                    <a:path extrusionOk="0" h="36" w="119">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27"/>
                <p:cNvSpPr/>
                <p:nvPr/>
              </p:nvSpPr>
              <p:spPr>
                <a:xfrm>
                  <a:off x="3707772" y="2098659"/>
                  <a:ext cx="331031" cy="113409"/>
                </a:xfrm>
                <a:custGeom>
                  <a:rect b="b" l="l" r="r" t="t"/>
                  <a:pathLst>
                    <a:path extrusionOk="0" h="47" w="137">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27"/>
                <p:cNvSpPr/>
                <p:nvPr/>
              </p:nvSpPr>
              <p:spPr>
                <a:xfrm>
                  <a:off x="3768052" y="2132376"/>
                  <a:ext cx="43934" cy="51085"/>
                </a:xfrm>
                <a:custGeom>
                  <a:rect b="b" l="l" r="r" t="t"/>
                  <a:pathLst>
                    <a:path extrusionOk="0" h="50" w="43">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27"/>
                <p:cNvSpPr/>
                <p:nvPr/>
              </p:nvSpPr>
              <p:spPr>
                <a:xfrm>
                  <a:off x="3939698" y="2132376"/>
                  <a:ext cx="40868" cy="51085"/>
                </a:xfrm>
                <a:custGeom>
                  <a:rect b="b" l="l" r="r" t="t"/>
                  <a:pathLst>
                    <a:path extrusionOk="0" h="50" w="4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7"/>
                <p:cNvSpPr/>
                <p:nvPr/>
              </p:nvSpPr>
              <p:spPr>
                <a:xfrm>
                  <a:off x="3613775" y="2098659"/>
                  <a:ext cx="45977" cy="145082"/>
                </a:xfrm>
                <a:custGeom>
                  <a:rect b="b" l="l" r="r" t="t"/>
                  <a:pathLst>
                    <a:path extrusionOk="0" h="60" w="19">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7"/>
                <p:cNvSpPr/>
                <p:nvPr/>
              </p:nvSpPr>
              <p:spPr>
                <a:xfrm>
                  <a:off x="3543278" y="2158940"/>
                  <a:ext cx="90000" cy="174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7"/>
                <p:cNvSpPr/>
                <p:nvPr/>
              </p:nvSpPr>
              <p:spPr>
                <a:xfrm>
                  <a:off x="3526930" y="2149744"/>
                  <a:ext cx="37800" cy="378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7"/>
                <p:cNvSpPr/>
                <p:nvPr/>
              </p:nvSpPr>
              <p:spPr>
                <a:xfrm>
                  <a:off x="3808920" y="1943360"/>
                  <a:ext cx="130778" cy="104214"/>
                </a:xfrm>
                <a:custGeom>
                  <a:rect b="b" l="l" r="r" t="t"/>
                  <a:pathLst>
                    <a:path extrusionOk="0" h="43" w="54">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7"/>
                <p:cNvSpPr/>
                <p:nvPr/>
              </p:nvSpPr>
              <p:spPr>
                <a:xfrm>
                  <a:off x="3865114" y="1859580"/>
                  <a:ext cx="16500" cy="87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7"/>
                <p:cNvSpPr/>
                <p:nvPr/>
              </p:nvSpPr>
              <p:spPr>
                <a:xfrm>
                  <a:off x="3847745" y="1833016"/>
                  <a:ext cx="53100" cy="552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7"/>
                <p:cNvSpPr/>
                <p:nvPr/>
              </p:nvSpPr>
              <p:spPr>
                <a:xfrm>
                  <a:off x="4088866" y="2098659"/>
                  <a:ext cx="43933" cy="145082"/>
                </a:xfrm>
                <a:custGeom>
                  <a:rect b="b" l="l" r="r" t="t"/>
                  <a:pathLst>
                    <a:path extrusionOk="0" h="60" w="18">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7"/>
                <p:cNvSpPr/>
                <p:nvPr/>
              </p:nvSpPr>
              <p:spPr>
                <a:xfrm>
                  <a:off x="4113387" y="2160983"/>
                  <a:ext cx="90000" cy="15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7"/>
                <p:cNvSpPr/>
                <p:nvPr/>
              </p:nvSpPr>
              <p:spPr>
                <a:xfrm>
                  <a:off x="4180820" y="2149744"/>
                  <a:ext cx="38700" cy="378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7"/>
                <p:cNvSpPr/>
                <p:nvPr/>
              </p:nvSpPr>
              <p:spPr>
                <a:xfrm>
                  <a:off x="3222463" y="1040175"/>
                  <a:ext cx="1294496" cy="722345"/>
                </a:xfrm>
                <a:custGeom>
                  <a:rect b="b" l="l" r="r" t="t"/>
                  <a:pathLst>
                    <a:path extrusionOk="0" h="299" w="536">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1" name="Google Shape;671;p27"/>
              <p:cNvSpPr/>
              <p:nvPr/>
            </p:nvSpPr>
            <p:spPr>
              <a:xfrm>
                <a:off x="3800666" y="2433987"/>
                <a:ext cx="983484" cy="360467"/>
              </a:xfrm>
              <a:custGeom>
                <a:rect b="b" l="l" r="r" t="t"/>
                <a:pathLst>
                  <a:path extrusionOk="0" h="176" w="48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7"/>
              <p:cNvSpPr/>
              <p:nvPr/>
            </p:nvSpPr>
            <p:spPr>
              <a:xfrm>
                <a:off x="4520348" y="2363800"/>
                <a:ext cx="47578" cy="46815"/>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7"/>
              <p:cNvSpPr/>
              <p:nvPr/>
            </p:nvSpPr>
            <p:spPr>
              <a:xfrm>
                <a:off x="4057152" y="2563097"/>
                <a:ext cx="567562" cy="16464"/>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7"/>
              <p:cNvSpPr/>
              <p:nvPr/>
            </p:nvSpPr>
            <p:spPr>
              <a:xfrm>
                <a:off x="4057152" y="2624619"/>
                <a:ext cx="567562" cy="16464"/>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7"/>
              <p:cNvSpPr/>
              <p:nvPr/>
            </p:nvSpPr>
            <p:spPr>
              <a:xfrm>
                <a:off x="4057152" y="2686141"/>
                <a:ext cx="567562" cy="15597"/>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7"/>
              <p:cNvSpPr/>
              <p:nvPr/>
            </p:nvSpPr>
            <p:spPr>
              <a:xfrm>
                <a:off x="3800666" y="3160986"/>
                <a:ext cx="983484" cy="361334"/>
              </a:xfrm>
              <a:custGeom>
                <a:rect b="b" l="l" r="r" t="t"/>
                <a:pathLst>
                  <a:path extrusionOk="0" h="176" w="48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7"/>
              <p:cNvSpPr/>
              <p:nvPr/>
            </p:nvSpPr>
            <p:spPr>
              <a:xfrm>
                <a:off x="4520348" y="3093399"/>
                <a:ext cx="47578" cy="47578"/>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7"/>
              <p:cNvSpPr/>
              <p:nvPr/>
            </p:nvSpPr>
            <p:spPr>
              <a:xfrm>
                <a:off x="4057152" y="3292695"/>
                <a:ext cx="567562" cy="16464"/>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7"/>
              <p:cNvSpPr/>
              <p:nvPr/>
            </p:nvSpPr>
            <p:spPr>
              <a:xfrm>
                <a:off x="4057152" y="3354218"/>
                <a:ext cx="567562" cy="16464"/>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7"/>
              <p:cNvSpPr/>
              <p:nvPr/>
            </p:nvSpPr>
            <p:spPr>
              <a:xfrm>
                <a:off x="4057152" y="3415739"/>
                <a:ext cx="567562" cy="16464"/>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7"/>
              <p:cNvSpPr/>
              <p:nvPr/>
            </p:nvSpPr>
            <p:spPr>
              <a:xfrm>
                <a:off x="677713" y="1912386"/>
                <a:ext cx="982618" cy="360467"/>
              </a:xfrm>
              <a:custGeom>
                <a:rect b="b" l="l" r="r" t="t"/>
                <a:pathLst>
                  <a:path extrusionOk="0" h="176" w="48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7"/>
              <p:cNvSpPr/>
              <p:nvPr/>
            </p:nvSpPr>
            <p:spPr>
              <a:xfrm>
                <a:off x="892607" y="1842199"/>
                <a:ext cx="46815" cy="47578"/>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7"/>
              <p:cNvSpPr/>
              <p:nvPr/>
            </p:nvSpPr>
            <p:spPr>
              <a:xfrm>
                <a:off x="837150" y="2041495"/>
                <a:ext cx="567562" cy="16464"/>
              </a:xfrm>
              <a:custGeom>
                <a:rect b="b" l="l" r="r" t="t"/>
                <a:pathLst>
                  <a:path extrusionOk="0" h="8" w="277">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7"/>
              <p:cNvSpPr/>
              <p:nvPr/>
            </p:nvSpPr>
            <p:spPr>
              <a:xfrm>
                <a:off x="837150" y="2103018"/>
                <a:ext cx="567562" cy="16464"/>
              </a:xfrm>
              <a:custGeom>
                <a:rect b="b" l="l" r="r" t="t"/>
                <a:pathLst>
                  <a:path extrusionOk="0" h="8" w="277">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7"/>
              <p:cNvSpPr/>
              <p:nvPr/>
            </p:nvSpPr>
            <p:spPr>
              <a:xfrm>
                <a:off x="837150" y="2164539"/>
                <a:ext cx="567562" cy="16464"/>
              </a:xfrm>
              <a:custGeom>
                <a:rect b="b" l="l" r="r" t="t"/>
                <a:pathLst>
                  <a:path extrusionOk="0" h="8" w="277">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7"/>
              <p:cNvSpPr/>
              <p:nvPr/>
            </p:nvSpPr>
            <p:spPr>
              <a:xfrm>
                <a:off x="677713" y="2640252"/>
                <a:ext cx="982618" cy="360467"/>
              </a:xfrm>
              <a:custGeom>
                <a:rect b="b" l="l" r="r" t="t"/>
                <a:pathLst>
                  <a:path extrusionOk="0" h="176" w="48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7"/>
              <p:cNvSpPr/>
              <p:nvPr/>
            </p:nvSpPr>
            <p:spPr>
              <a:xfrm>
                <a:off x="892607" y="2572664"/>
                <a:ext cx="46815" cy="46815"/>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7"/>
              <p:cNvSpPr/>
              <p:nvPr/>
            </p:nvSpPr>
            <p:spPr>
              <a:xfrm>
                <a:off x="837150" y="2771094"/>
                <a:ext cx="567562" cy="16464"/>
              </a:xfrm>
              <a:custGeom>
                <a:rect b="b" l="l" r="r" t="t"/>
                <a:pathLst>
                  <a:path extrusionOk="0" h="8" w="277">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7"/>
              <p:cNvSpPr/>
              <p:nvPr/>
            </p:nvSpPr>
            <p:spPr>
              <a:xfrm>
                <a:off x="837150" y="2832616"/>
                <a:ext cx="567562" cy="16464"/>
              </a:xfrm>
              <a:custGeom>
                <a:rect b="b" l="l" r="r" t="t"/>
                <a:pathLst>
                  <a:path extrusionOk="0" h="8" w="277">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7"/>
              <p:cNvSpPr/>
              <p:nvPr/>
            </p:nvSpPr>
            <p:spPr>
              <a:xfrm>
                <a:off x="837150" y="2894138"/>
                <a:ext cx="567562" cy="16464"/>
              </a:xfrm>
              <a:custGeom>
                <a:rect b="b" l="l" r="r" t="t"/>
                <a:pathLst>
                  <a:path extrusionOk="0" h="8" w="277">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91" name="Google Shape;691;p27"/>
              <p:cNvGrpSpPr/>
              <p:nvPr/>
            </p:nvGrpSpPr>
            <p:grpSpPr>
              <a:xfrm>
                <a:off x="2325022" y="1663641"/>
                <a:ext cx="811825" cy="199548"/>
                <a:chOff x="572168" y="935960"/>
                <a:chExt cx="669215" cy="164495"/>
              </a:xfrm>
            </p:grpSpPr>
            <p:sp>
              <p:nvSpPr>
                <p:cNvPr id="692" name="Google Shape;692;p27"/>
                <p:cNvSpPr/>
                <p:nvPr/>
              </p:nvSpPr>
              <p:spPr>
                <a:xfrm>
                  <a:off x="572168" y="935960"/>
                  <a:ext cx="669215" cy="19413"/>
                </a:xfrm>
                <a:custGeom>
                  <a:rect b="b" l="l" r="r" t="t"/>
                  <a:pathLst>
                    <a:path extrusionOk="0" h="8" w="277">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7"/>
                <p:cNvSpPr/>
                <p:nvPr/>
              </p:nvSpPr>
              <p:spPr>
                <a:xfrm>
                  <a:off x="572168" y="1008502"/>
                  <a:ext cx="669215" cy="19413"/>
                </a:xfrm>
                <a:custGeom>
                  <a:rect b="b" l="l" r="r" t="t"/>
                  <a:pathLst>
                    <a:path extrusionOk="0" h="8" w="277">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7"/>
                <p:cNvSpPr/>
                <p:nvPr/>
              </p:nvSpPr>
              <p:spPr>
                <a:xfrm>
                  <a:off x="572168" y="1081042"/>
                  <a:ext cx="669215" cy="19413"/>
                </a:xfrm>
                <a:custGeom>
                  <a:rect b="b" l="l" r="r" t="t"/>
                  <a:pathLst>
                    <a:path extrusionOk="0" h="8" w="277">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5" name="Google Shape;695;p27"/>
              <p:cNvGrpSpPr/>
              <p:nvPr/>
            </p:nvGrpSpPr>
            <p:grpSpPr>
              <a:xfrm>
                <a:off x="839508" y="1781556"/>
                <a:ext cx="201752" cy="202179"/>
                <a:chOff x="5471892" y="3290059"/>
                <a:chExt cx="174300" cy="174654"/>
              </a:xfrm>
            </p:grpSpPr>
            <p:sp>
              <p:nvSpPr>
                <p:cNvPr id="696" name="Google Shape;696;p27"/>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27"/>
                <p:cNvSpPr/>
                <p:nvPr/>
              </p:nvSpPr>
              <p:spPr>
                <a:xfrm>
                  <a:off x="5529353"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27"/>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9" name="Google Shape;699;p27"/>
              <p:cNvGrpSpPr/>
              <p:nvPr/>
            </p:nvGrpSpPr>
            <p:grpSpPr>
              <a:xfrm>
                <a:off x="839508" y="2506331"/>
                <a:ext cx="201752" cy="202179"/>
                <a:chOff x="5471892" y="3290059"/>
                <a:chExt cx="174300" cy="174654"/>
              </a:xfrm>
            </p:grpSpPr>
            <p:sp>
              <p:nvSpPr>
                <p:cNvPr id="700" name="Google Shape;700;p27"/>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27"/>
                <p:cNvSpPr/>
                <p:nvPr/>
              </p:nvSpPr>
              <p:spPr>
                <a:xfrm>
                  <a:off x="5529353" y="3333831"/>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7"/>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3" name="Google Shape;703;p27"/>
              <p:cNvGrpSpPr/>
              <p:nvPr/>
            </p:nvGrpSpPr>
            <p:grpSpPr>
              <a:xfrm>
                <a:off x="4443821" y="2320681"/>
                <a:ext cx="201752" cy="202179"/>
                <a:chOff x="5471892" y="3290059"/>
                <a:chExt cx="174300" cy="174654"/>
              </a:xfrm>
            </p:grpSpPr>
            <p:sp>
              <p:nvSpPr>
                <p:cNvPr id="704" name="Google Shape;704;p27"/>
                <p:cNvSpPr/>
                <p:nvPr/>
              </p:nvSpPr>
              <p:spPr>
                <a:xfrm>
                  <a:off x="5471892" y="3290059"/>
                  <a:ext cx="174300" cy="1743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27"/>
                <p:cNvSpPr/>
                <p:nvPr/>
              </p:nvSpPr>
              <p:spPr>
                <a:xfrm>
                  <a:off x="5529353" y="3333831"/>
                  <a:ext cx="58800" cy="576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7"/>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7" name="Google Shape;707;p27"/>
              <p:cNvGrpSpPr/>
              <p:nvPr/>
            </p:nvGrpSpPr>
            <p:grpSpPr>
              <a:xfrm>
                <a:off x="4443821" y="3045456"/>
                <a:ext cx="201752" cy="202179"/>
                <a:chOff x="5471892" y="3290059"/>
                <a:chExt cx="174300" cy="174654"/>
              </a:xfrm>
            </p:grpSpPr>
            <p:sp>
              <p:nvSpPr>
                <p:cNvPr id="708" name="Google Shape;708;p27"/>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27"/>
                <p:cNvSpPr/>
                <p:nvPr/>
              </p:nvSpPr>
              <p:spPr>
                <a:xfrm>
                  <a:off x="5529353" y="3333831"/>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7"/>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28"/>
          <p:cNvSpPr txBox="1"/>
          <p:nvPr>
            <p:ph type="title"/>
          </p:nvPr>
        </p:nvSpPr>
        <p:spPr>
          <a:xfrm>
            <a:off x="720000" y="445025"/>
            <a:ext cx="6545700" cy="5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Healthcare AI Chatbot?</a:t>
            </a:r>
            <a:endParaRPr/>
          </a:p>
        </p:txBody>
      </p:sp>
      <p:sp>
        <p:nvSpPr>
          <p:cNvPr id="716" name="Google Shape;716;p28"/>
          <p:cNvSpPr txBox="1"/>
          <p:nvPr>
            <p:ph idx="1" type="body"/>
          </p:nvPr>
        </p:nvSpPr>
        <p:spPr>
          <a:xfrm>
            <a:off x="720000" y="1367600"/>
            <a:ext cx="4244400" cy="29079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Symptom Input</a:t>
            </a:r>
            <a:r>
              <a:rPr lang="en" sz="1100">
                <a:solidFill>
                  <a:srgbClr val="000000"/>
                </a:solidFill>
                <a:latin typeface="Arial"/>
                <a:ea typeface="Arial"/>
                <a:cs typeface="Arial"/>
                <a:sym typeface="Arial"/>
              </a:rPr>
              <a:t>: Users input their symptoms or health concerns in everyday language.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Natural Language Processing (NLP)</a:t>
            </a:r>
            <a:r>
              <a:rPr lang="en" sz="1100">
                <a:solidFill>
                  <a:srgbClr val="000000"/>
                </a:solidFill>
                <a:latin typeface="Arial"/>
                <a:ea typeface="Arial"/>
                <a:cs typeface="Arial"/>
                <a:sym typeface="Arial"/>
              </a:rPr>
              <a:t>: The chatbot processes the input through NLP techniques, understanding the user’s words and extracting relevant medical information.</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Response Generation</a:t>
            </a:r>
            <a:r>
              <a:rPr lang="en" sz="1100">
                <a:solidFill>
                  <a:srgbClr val="000000"/>
                </a:solidFill>
                <a:latin typeface="Arial"/>
                <a:ea typeface="Arial"/>
                <a:cs typeface="Arial"/>
                <a:sym typeface="Arial"/>
              </a:rPr>
              <a:t>: Based on the user's symptoms, the chatbot uses AI models to suggest possible diagnoses or guide the user on the next steps, such as visiting a healthcare professional.</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Medical Advice</a:t>
            </a:r>
            <a:r>
              <a:rPr lang="en" sz="1100">
                <a:solidFill>
                  <a:srgbClr val="000000"/>
                </a:solidFill>
                <a:latin typeface="Arial"/>
                <a:ea typeface="Arial"/>
                <a:cs typeface="Arial"/>
                <a:sym typeface="Arial"/>
              </a:rPr>
              <a:t>: While chatbots do not replace doctors, they can give users a general idea of what might be causing their symptoms and provide advice on whether immediate medical attention is needed.</a:t>
            </a:r>
            <a:endParaRPr sz="1100">
              <a:solidFill>
                <a:srgbClr val="000000"/>
              </a:solidFill>
              <a:latin typeface="Arial"/>
              <a:ea typeface="Arial"/>
              <a:cs typeface="Arial"/>
              <a:sym typeface="Arial"/>
            </a:endParaRPr>
          </a:p>
          <a:p>
            <a:pPr indent="0" lvl="0" marL="0" rtl="0" algn="l">
              <a:spcBef>
                <a:spcPts val="1200"/>
              </a:spcBef>
              <a:spcAft>
                <a:spcPts val="1000"/>
              </a:spcAft>
              <a:buNone/>
            </a:pPr>
            <a:r>
              <a:t/>
            </a:r>
            <a:endParaRPr/>
          </a:p>
        </p:txBody>
      </p:sp>
      <p:pic>
        <p:nvPicPr>
          <p:cNvPr id="717" name="Google Shape;717;p28"/>
          <p:cNvPicPr preferRelativeResize="0"/>
          <p:nvPr>
            <p:ph idx="2" type="pic"/>
          </p:nvPr>
        </p:nvPicPr>
        <p:blipFill rotWithShape="1">
          <a:blip r:embed="rId3">
            <a:alphaModFix/>
          </a:blip>
          <a:srcRect b="1019" l="0" r="9288" t="10304"/>
          <a:stretch/>
        </p:blipFill>
        <p:spPr>
          <a:xfrm>
            <a:off x="5945700" y="1234550"/>
            <a:ext cx="2310000" cy="3382200"/>
          </a:xfrm>
          <a:prstGeom prst="roundRect">
            <a:avLst>
              <a:gd fmla="val 4959" name="adj"/>
            </a:avLst>
          </a:prstGeom>
        </p:spPr>
      </p:pic>
      <p:sp>
        <p:nvSpPr>
          <p:cNvPr id="718" name="Google Shape;718;p28"/>
          <p:cNvSpPr/>
          <p:nvPr/>
        </p:nvSpPr>
        <p:spPr>
          <a:xfrm>
            <a:off x="6184251" y="1454213"/>
            <a:ext cx="2359" cy="7075"/>
          </a:xfrm>
          <a:custGeom>
            <a:rect b="b" l="l" r="r" t="t"/>
            <a:pathLst>
              <a:path extrusionOk="0" h="2" w="1">
                <a:moveTo>
                  <a:pt x="0" y="1"/>
                </a:moveTo>
                <a:cubicBezTo>
                  <a:pt x="1" y="0"/>
                  <a:pt x="1" y="0"/>
                  <a:pt x="1" y="0"/>
                </a:cubicBezTo>
                <a:cubicBezTo>
                  <a:pt x="0" y="1"/>
                  <a:pt x="0" y="2"/>
                  <a:pt x="0" y="2"/>
                </a:cubicBezTo>
                <a:lnTo>
                  <a:pt x="0" y="1"/>
                </a:lnTo>
                <a:close/>
              </a:path>
            </a:pathLst>
          </a:custGeom>
          <a:solidFill>
            <a:srgbClr val="7A2B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9" name="Google Shape;719;p28"/>
          <p:cNvGrpSpPr/>
          <p:nvPr/>
        </p:nvGrpSpPr>
        <p:grpSpPr>
          <a:xfrm>
            <a:off x="5052391" y="3353673"/>
            <a:ext cx="724298" cy="1254832"/>
            <a:chOff x="4964391" y="3310748"/>
            <a:chExt cx="724298" cy="1254832"/>
          </a:xfrm>
        </p:grpSpPr>
        <p:grpSp>
          <p:nvGrpSpPr>
            <p:cNvPr id="720" name="Google Shape;720;p28"/>
            <p:cNvGrpSpPr/>
            <p:nvPr/>
          </p:nvGrpSpPr>
          <p:grpSpPr>
            <a:xfrm>
              <a:off x="4964391" y="3555024"/>
              <a:ext cx="480545" cy="481555"/>
              <a:chOff x="5471892" y="3290059"/>
              <a:chExt cx="174300" cy="174654"/>
            </a:xfrm>
          </p:grpSpPr>
          <p:sp>
            <p:nvSpPr>
              <p:cNvPr id="721" name="Google Shape;721;p28"/>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8"/>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28"/>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4" name="Google Shape;724;p28"/>
            <p:cNvGrpSpPr/>
            <p:nvPr/>
          </p:nvGrpSpPr>
          <p:grpSpPr>
            <a:xfrm>
              <a:off x="5444931" y="3310748"/>
              <a:ext cx="243759" cy="244271"/>
              <a:chOff x="5387588" y="3290059"/>
              <a:chExt cx="174300" cy="174654"/>
            </a:xfrm>
          </p:grpSpPr>
          <p:sp>
            <p:nvSpPr>
              <p:cNvPr id="725" name="Google Shape;725;p28"/>
              <p:cNvSpPr/>
              <p:nvPr/>
            </p:nvSpPr>
            <p:spPr>
              <a:xfrm>
                <a:off x="5387588"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8"/>
              <p:cNvSpPr/>
              <p:nvPr/>
            </p:nvSpPr>
            <p:spPr>
              <a:xfrm>
                <a:off x="5445049"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8"/>
              <p:cNvSpPr/>
              <p:nvPr/>
            </p:nvSpPr>
            <p:spPr>
              <a:xfrm>
                <a:off x="5438661"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8" name="Google Shape;728;p28"/>
            <p:cNvGrpSpPr/>
            <p:nvPr/>
          </p:nvGrpSpPr>
          <p:grpSpPr>
            <a:xfrm>
              <a:off x="5199207" y="4192222"/>
              <a:ext cx="372601" cy="373357"/>
              <a:chOff x="5439030" y="3290059"/>
              <a:chExt cx="174300" cy="174654"/>
            </a:xfrm>
          </p:grpSpPr>
          <p:sp>
            <p:nvSpPr>
              <p:cNvPr id="729" name="Google Shape;729;p28"/>
              <p:cNvSpPr/>
              <p:nvPr/>
            </p:nvSpPr>
            <p:spPr>
              <a:xfrm>
                <a:off x="5439030"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8"/>
              <p:cNvSpPr/>
              <p:nvPr/>
            </p:nvSpPr>
            <p:spPr>
              <a:xfrm>
                <a:off x="5496491"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8"/>
              <p:cNvSpPr/>
              <p:nvPr/>
            </p:nvSpPr>
            <p:spPr>
              <a:xfrm>
                <a:off x="5490103"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9"/>
          <p:cNvSpPr txBox="1"/>
          <p:nvPr>
            <p:ph idx="1" type="subTitle"/>
          </p:nvPr>
        </p:nvSpPr>
        <p:spPr>
          <a:xfrm>
            <a:off x="1671175" y="1090975"/>
            <a:ext cx="4615500" cy="41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 in Healthcare</a:t>
            </a:r>
            <a:endParaRPr/>
          </a:p>
        </p:txBody>
      </p:sp>
      <p:sp>
        <p:nvSpPr>
          <p:cNvPr id="737" name="Google Shape;737;p29"/>
          <p:cNvSpPr txBox="1"/>
          <p:nvPr>
            <p:ph idx="5" type="subTitle"/>
          </p:nvPr>
        </p:nvSpPr>
        <p:spPr>
          <a:xfrm>
            <a:off x="1671180" y="2362650"/>
            <a:ext cx="4615500" cy="41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Addressing</a:t>
            </a:r>
            <a:r>
              <a:rPr lang="en"/>
              <a:t> Problems with AI Chatbots</a:t>
            </a:r>
            <a:endParaRPr/>
          </a:p>
        </p:txBody>
      </p:sp>
      <p:sp>
        <p:nvSpPr>
          <p:cNvPr id="738" name="Google Shape;738;p29"/>
          <p:cNvSpPr txBox="1"/>
          <p:nvPr>
            <p:ph idx="6" type="subTitle"/>
          </p:nvPr>
        </p:nvSpPr>
        <p:spPr>
          <a:xfrm>
            <a:off x="1671175" y="3933500"/>
            <a:ext cx="4615500" cy="35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Bridging the Gap</a:t>
            </a:r>
            <a:endParaRPr/>
          </a:p>
        </p:txBody>
      </p:sp>
      <p:sp>
        <p:nvSpPr>
          <p:cNvPr id="739" name="Google Shape;73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need for AI in Healthcare</a:t>
            </a:r>
            <a:endParaRPr/>
          </a:p>
        </p:txBody>
      </p:sp>
      <p:sp>
        <p:nvSpPr>
          <p:cNvPr id="740" name="Google Shape;740;p29"/>
          <p:cNvSpPr txBox="1"/>
          <p:nvPr>
            <p:ph idx="2" type="subTitle"/>
          </p:nvPr>
        </p:nvSpPr>
        <p:spPr>
          <a:xfrm>
            <a:off x="1671175" y="1428950"/>
            <a:ext cx="4615500" cy="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Arial"/>
                <a:ea typeface="Arial"/>
                <a:cs typeface="Arial"/>
                <a:sym typeface="Arial"/>
              </a:rPr>
              <a:t>Limited Access to Medical Care</a:t>
            </a:r>
            <a:r>
              <a:rPr lang="en" sz="900">
                <a:solidFill>
                  <a:srgbClr val="000000"/>
                </a:solidFill>
                <a:latin typeface="Arial"/>
                <a:ea typeface="Arial"/>
                <a:cs typeface="Arial"/>
                <a:sym typeface="Arial"/>
              </a:rPr>
              <a:t>: Many individuals face barriers to accessing timely healthcare due to distance, cost, or availability of professionals.</a:t>
            </a:r>
            <a:endParaRPr sz="900">
              <a:solidFill>
                <a:srgbClr val="000000"/>
              </a:solidFill>
              <a:latin typeface="Arial"/>
              <a:ea typeface="Arial"/>
              <a:cs typeface="Arial"/>
              <a:sym typeface="Arial"/>
            </a:endParaRPr>
          </a:p>
          <a:p>
            <a:pPr indent="0" lvl="0" marL="0" rtl="0" algn="l">
              <a:spcBef>
                <a:spcPts val="0"/>
              </a:spcBef>
              <a:spcAft>
                <a:spcPts val="0"/>
              </a:spcAft>
              <a:buNone/>
            </a:pPr>
            <a:r>
              <a:rPr b="1" lang="en" sz="900">
                <a:solidFill>
                  <a:srgbClr val="000000"/>
                </a:solidFill>
                <a:latin typeface="Arial"/>
                <a:ea typeface="Arial"/>
                <a:cs typeface="Arial"/>
                <a:sym typeface="Arial"/>
              </a:rPr>
              <a:t>Overloaded Healthcare Systems</a:t>
            </a:r>
            <a:r>
              <a:rPr lang="en" sz="900">
                <a:solidFill>
                  <a:srgbClr val="000000"/>
                </a:solidFill>
                <a:latin typeface="Arial"/>
                <a:ea typeface="Arial"/>
                <a:cs typeface="Arial"/>
                <a:sym typeface="Arial"/>
              </a:rPr>
              <a:t>: Healthcare providers are often overwhelmed by the volume of patients, especially for non-critical cases.</a:t>
            </a:r>
            <a:endParaRPr sz="900">
              <a:solidFill>
                <a:srgbClr val="000000"/>
              </a:solidFill>
              <a:latin typeface="Arial"/>
              <a:ea typeface="Arial"/>
              <a:cs typeface="Arial"/>
              <a:sym typeface="Arial"/>
            </a:endParaRPr>
          </a:p>
          <a:p>
            <a:pPr indent="0" lvl="0" marL="0" rtl="0" algn="l">
              <a:spcBef>
                <a:spcPts val="0"/>
              </a:spcBef>
              <a:spcAft>
                <a:spcPts val="0"/>
              </a:spcAft>
              <a:buNone/>
            </a:pPr>
            <a:r>
              <a:rPr b="1" lang="en" sz="900">
                <a:solidFill>
                  <a:srgbClr val="000000"/>
                </a:solidFill>
                <a:latin typeface="Arial"/>
                <a:ea typeface="Arial"/>
                <a:cs typeface="Arial"/>
                <a:sym typeface="Arial"/>
              </a:rPr>
              <a:t>Delays in Diagnosis</a:t>
            </a:r>
            <a:r>
              <a:rPr lang="en" sz="900">
                <a:solidFill>
                  <a:srgbClr val="000000"/>
                </a:solidFill>
                <a:latin typeface="Arial"/>
                <a:ea typeface="Arial"/>
                <a:cs typeface="Arial"/>
                <a:sym typeface="Arial"/>
              </a:rPr>
              <a:t>: Delays in seeking medical advice can lead to worsened conditions, especially if early symptoms are ignored.</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500"/>
          </a:p>
        </p:txBody>
      </p:sp>
      <p:sp>
        <p:nvSpPr>
          <p:cNvPr id="741" name="Google Shape;741;p29"/>
          <p:cNvSpPr txBox="1"/>
          <p:nvPr>
            <p:ph idx="3" type="subTitle"/>
          </p:nvPr>
        </p:nvSpPr>
        <p:spPr>
          <a:xfrm>
            <a:off x="1671175" y="2721353"/>
            <a:ext cx="4615500" cy="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000000"/>
                </a:solidFill>
                <a:latin typeface="Arial"/>
                <a:ea typeface="Arial"/>
                <a:cs typeface="Arial"/>
                <a:sym typeface="Arial"/>
              </a:rPr>
              <a:t>24/7 Symptom Analysis</a:t>
            </a:r>
            <a:r>
              <a:rPr lang="en" sz="900">
                <a:solidFill>
                  <a:srgbClr val="000000"/>
                </a:solidFill>
                <a:latin typeface="Arial"/>
                <a:ea typeface="Arial"/>
                <a:cs typeface="Arial"/>
                <a:sym typeface="Arial"/>
              </a:rPr>
              <a:t>: AI chatbots provide round-the-clock assistance, allowing users to check symptoms and receive advice without waiting for a healthcare professional.</a:t>
            </a:r>
            <a:endParaRPr sz="900">
              <a:solidFill>
                <a:srgbClr val="000000"/>
              </a:solidFill>
              <a:latin typeface="Arial"/>
              <a:ea typeface="Arial"/>
              <a:cs typeface="Arial"/>
              <a:sym typeface="Arial"/>
            </a:endParaRPr>
          </a:p>
          <a:p>
            <a:pPr indent="0" lvl="0" marL="0" rtl="0" algn="l">
              <a:spcBef>
                <a:spcPts val="0"/>
              </a:spcBef>
              <a:spcAft>
                <a:spcPts val="0"/>
              </a:spcAft>
              <a:buNone/>
            </a:pPr>
            <a:r>
              <a:rPr b="1" lang="en" sz="900">
                <a:solidFill>
                  <a:srgbClr val="000000"/>
                </a:solidFill>
                <a:latin typeface="Arial"/>
                <a:ea typeface="Arial"/>
                <a:cs typeface="Arial"/>
                <a:sym typeface="Arial"/>
              </a:rPr>
              <a:t>Reducing Healthcare Burden</a:t>
            </a:r>
            <a:r>
              <a:rPr lang="en" sz="900">
                <a:solidFill>
                  <a:srgbClr val="000000"/>
                </a:solidFill>
                <a:latin typeface="Arial"/>
                <a:ea typeface="Arial"/>
                <a:cs typeface="Arial"/>
                <a:sym typeface="Arial"/>
              </a:rPr>
              <a:t>: Chatbots can help reduce the number of patients visiting clinics for minor symptoms, allowing doctors to focus on urgent cases.</a:t>
            </a:r>
            <a:endParaRPr sz="900">
              <a:solidFill>
                <a:srgbClr val="000000"/>
              </a:solidFill>
              <a:latin typeface="Arial"/>
              <a:ea typeface="Arial"/>
              <a:cs typeface="Arial"/>
              <a:sym typeface="Arial"/>
            </a:endParaRPr>
          </a:p>
          <a:p>
            <a:pPr indent="0" lvl="0" marL="0" rtl="0" algn="l">
              <a:spcBef>
                <a:spcPts val="0"/>
              </a:spcBef>
              <a:spcAft>
                <a:spcPts val="0"/>
              </a:spcAft>
              <a:buNone/>
            </a:pPr>
            <a:r>
              <a:rPr b="1" lang="en" sz="900">
                <a:solidFill>
                  <a:srgbClr val="000000"/>
                </a:solidFill>
                <a:latin typeface="Arial"/>
                <a:ea typeface="Arial"/>
                <a:cs typeface="Arial"/>
                <a:sym typeface="Arial"/>
              </a:rPr>
              <a:t>Early Diagnosis and Action</a:t>
            </a:r>
            <a:r>
              <a:rPr lang="en" sz="900">
                <a:solidFill>
                  <a:srgbClr val="000000"/>
                </a:solidFill>
                <a:latin typeface="Arial"/>
                <a:ea typeface="Arial"/>
                <a:cs typeface="Arial"/>
                <a:sym typeface="Arial"/>
              </a:rPr>
              <a:t>: By offering diagnostic suggestions based on symptoms, chatbots encourage users to seek medical help when necessary, potentially preventing complications from undiagnosed conditions.</a:t>
            </a:r>
            <a:endParaRPr sz="900"/>
          </a:p>
        </p:txBody>
      </p:sp>
      <p:sp>
        <p:nvSpPr>
          <p:cNvPr id="742" name="Google Shape;742;p29"/>
          <p:cNvSpPr txBox="1"/>
          <p:nvPr>
            <p:ph idx="4" type="subTitle"/>
          </p:nvPr>
        </p:nvSpPr>
        <p:spPr>
          <a:xfrm>
            <a:off x="1671175" y="4287675"/>
            <a:ext cx="46155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AI chatbots like the one developed in this project help bridge the gap between the need for healthcare and limited access, empowering users to make informed health decisions.</a:t>
            </a:r>
            <a:endParaRPr sz="900"/>
          </a:p>
        </p:txBody>
      </p:sp>
      <p:sp>
        <p:nvSpPr>
          <p:cNvPr id="743" name="Google Shape;743;p29"/>
          <p:cNvSpPr txBox="1"/>
          <p:nvPr>
            <p:ph idx="4294967295" type="title"/>
          </p:nvPr>
        </p:nvSpPr>
        <p:spPr>
          <a:xfrm>
            <a:off x="748925" y="121633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744" name="Google Shape;744;p29"/>
          <p:cNvSpPr txBox="1"/>
          <p:nvPr>
            <p:ph idx="4294967295" type="title"/>
          </p:nvPr>
        </p:nvSpPr>
        <p:spPr>
          <a:xfrm>
            <a:off x="748925" y="242574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745" name="Google Shape;745;p29"/>
          <p:cNvSpPr txBox="1"/>
          <p:nvPr>
            <p:ph idx="4294967295" type="title"/>
          </p:nvPr>
        </p:nvSpPr>
        <p:spPr>
          <a:xfrm>
            <a:off x="799075" y="3933508"/>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grpSp>
        <p:nvGrpSpPr>
          <p:cNvPr id="746" name="Google Shape;746;p29"/>
          <p:cNvGrpSpPr/>
          <p:nvPr/>
        </p:nvGrpSpPr>
        <p:grpSpPr>
          <a:xfrm>
            <a:off x="6774006" y="1719388"/>
            <a:ext cx="1654854" cy="2546966"/>
            <a:chOff x="-2626734" y="1577166"/>
            <a:chExt cx="1108260" cy="1705710"/>
          </a:xfrm>
        </p:grpSpPr>
        <p:sp>
          <p:nvSpPr>
            <p:cNvPr id="747" name="Google Shape;747;p29"/>
            <p:cNvSpPr/>
            <p:nvPr/>
          </p:nvSpPr>
          <p:spPr>
            <a:xfrm>
              <a:off x="-2479900" y="2441376"/>
              <a:ext cx="841500" cy="841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748" name="Google Shape;748;p29"/>
            <p:cNvGrpSpPr/>
            <p:nvPr/>
          </p:nvGrpSpPr>
          <p:grpSpPr>
            <a:xfrm>
              <a:off x="-2626734" y="1577166"/>
              <a:ext cx="1108260" cy="1631632"/>
              <a:chOff x="-2613198" y="1538012"/>
              <a:chExt cx="1108260" cy="1631632"/>
            </a:xfrm>
          </p:grpSpPr>
          <p:sp>
            <p:nvSpPr>
              <p:cNvPr id="749" name="Google Shape;749;p29"/>
              <p:cNvSpPr/>
              <p:nvPr/>
            </p:nvSpPr>
            <p:spPr>
              <a:xfrm>
                <a:off x="-2400038" y="2472972"/>
                <a:ext cx="698400" cy="696600"/>
              </a:xfrm>
              <a:prstGeom prst="ellipse">
                <a:avLst/>
              </a:prstGeom>
              <a:solidFill>
                <a:srgbClr val="FFFFFF">
                  <a:alpha val="406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9"/>
              <p:cNvSpPr/>
              <p:nvPr/>
            </p:nvSpPr>
            <p:spPr>
              <a:xfrm>
                <a:off x="-2588936" y="2378523"/>
                <a:ext cx="408125" cy="559763"/>
              </a:xfrm>
              <a:custGeom>
                <a:rect b="b" l="l" r="r" t="t"/>
                <a:pathLst>
                  <a:path extrusionOk="0" h="273" w="199">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9"/>
              <p:cNvSpPr/>
              <p:nvPr/>
            </p:nvSpPr>
            <p:spPr>
              <a:xfrm>
                <a:off x="-2517016" y="2362060"/>
                <a:ext cx="90117" cy="67588"/>
              </a:xfrm>
              <a:custGeom>
                <a:rect b="b" l="l" r="r" t="t"/>
                <a:pathLst>
                  <a:path extrusionOk="0" h="33" w="44">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9"/>
              <p:cNvSpPr/>
              <p:nvPr/>
            </p:nvSpPr>
            <p:spPr>
              <a:xfrm>
                <a:off x="-2527414" y="2232950"/>
                <a:ext cx="182833" cy="169835"/>
              </a:xfrm>
              <a:custGeom>
                <a:rect b="b" l="l" r="r" t="t"/>
                <a:pathLst>
                  <a:path extrusionOk="0" h="83" w="89">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9"/>
              <p:cNvSpPr/>
              <p:nvPr/>
            </p:nvSpPr>
            <p:spPr>
              <a:xfrm>
                <a:off x="-2566407" y="2453909"/>
                <a:ext cx="112646" cy="55456"/>
              </a:xfrm>
              <a:custGeom>
                <a:rect b="b" l="l" r="r" t="t"/>
                <a:pathLst>
                  <a:path extrusionOk="0" h="27" w="55">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9"/>
              <p:cNvSpPr/>
              <p:nvPr/>
            </p:nvSpPr>
            <p:spPr>
              <a:xfrm>
                <a:off x="-2595002" y="2536227"/>
                <a:ext cx="114379" cy="46791"/>
              </a:xfrm>
              <a:custGeom>
                <a:rect b="b" l="l" r="r" t="t"/>
                <a:pathLst>
                  <a:path extrusionOk="0" h="54" w="132">
                    <a:moveTo>
                      <a:pt x="0" y="16"/>
                    </a:moveTo>
                    <a:lnTo>
                      <a:pt x="2" y="0"/>
                    </a:lnTo>
                    <a:lnTo>
                      <a:pt x="132" y="40"/>
                    </a:lnTo>
                    <a:lnTo>
                      <a:pt x="128" y="54"/>
                    </a:lnTo>
                    <a:lnTo>
                      <a:pt x="0" y="1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29"/>
              <p:cNvSpPr/>
              <p:nvPr/>
            </p:nvSpPr>
            <p:spPr>
              <a:xfrm>
                <a:off x="-2613198" y="2628077"/>
                <a:ext cx="116979" cy="25129"/>
              </a:xfrm>
              <a:custGeom>
                <a:rect b="b" l="l" r="r" t="t"/>
                <a:pathLst>
                  <a:path extrusionOk="0" h="12" w="57">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29"/>
              <p:cNvSpPr/>
              <p:nvPr/>
            </p:nvSpPr>
            <p:spPr>
              <a:xfrm>
                <a:off x="-2608866" y="2708662"/>
                <a:ext cx="116112" cy="36393"/>
              </a:xfrm>
              <a:custGeom>
                <a:rect b="b" l="l" r="r" t="t"/>
                <a:pathLst>
                  <a:path extrusionOk="0" h="18" w="57">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9"/>
              <p:cNvSpPr/>
              <p:nvPr/>
            </p:nvSpPr>
            <p:spPr>
              <a:xfrm>
                <a:off x="-2570739" y="2764119"/>
                <a:ext cx="103114" cy="79718"/>
              </a:xfrm>
              <a:custGeom>
                <a:rect b="b" l="l" r="r" t="t"/>
                <a:pathLst>
                  <a:path extrusionOk="0" h="92" w="119">
                    <a:moveTo>
                      <a:pt x="12" y="92"/>
                    </a:moveTo>
                    <a:lnTo>
                      <a:pt x="0" y="75"/>
                    </a:lnTo>
                    <a:lnTo>
                      <a:pt x="112" y="0"/>
                    </a:lnTo>
                    <a:lnTo>
                      <a:pt x="119" y="9"/>
                    </a:lnTo>
                    <a:lnTo>
                      <a:pt x="12" y="9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9"/>
              <p:cNvSpPr/>
              <p:nvPr/>
            </p:nvSpPr>
            <p:spPr>
              <a:xfrm>
                <a:off x="-2494487" y="2804844"/>
                <a:ext cx="71920" cy="106581"/>
              </a:xfrm>
              <a:custGeom>
                <a:rect b="b" l="l" r="r" t="t"/>
                <a:pathLst>
                  <a:path extrusionOk="0" h="52" w="35">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9"/>
              <p:cNvSpPr/>
              <p:nvPr/>
            </p:nvSpPr>
            <p:spPr>
              <a:xfrm>
                <a:off x="-2400038" y="2829106"/>
                <a:ext cx="40726" cy="116979"/>
              </a:xfrm>
              <a:custGeom>
                <a:rect b="b" l="l" r="r" t="t"/>
                <a:pathLst>
                  <a:path extrusionOk="0" h="135" w="47">
                    <a:moveTo>
                      <a:pt x="16" y="135"/>
                    </a:moveTo>
                    <a:lnTo>
                      <a:pt x="0" y="130"/>
                    </a:lnTo>
                    <a:lnTo>
                      <a:pt x="33" y="0"/>
                    </a:lnTo>
                    <a:lnTo>
                      <a:pt x="47" y="3"/>
                    </a:lnTo>
                    <a:lnTo>
                      <a:pt x="16" y="13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9"/>
              <p:cNvSpPr/>
              <p:nvPr/>
            </p:nvSpPr>
            <p:spPr>
              <a:xfrm>
                <a:off x="-2308189" y="2841238"/>
                <a:ext cx="20796" cy="116979"/>
              </a:xfrm>
              <a:custGeom>
                <a:rect b="b" l="l" r="r" t="t"/>
                <a:pathLst>
                  <a:path extrusionOk="0" h="135" w="24">
                    <a:moveTo>
                      <a:pt x="17" y="135"/>
                    </a:moveTo>
                    <a:lnTo>
                      <a:pt x="0" y="135"/>
                    </a:lnTo>
                    <a:lnTo>
                      <a:pt x="10" y="0"/>
                    </a:lnTo>
                    <a:lnTo>
                      <a:pt x="24" y="0"/>
                    </a:lnTo>
                    <a:lnTo>
                      <a:pt x="17" y="13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9"/>
              <p:cNvSpPr/>
              <p:nvPr/>
            </p:nvSpPr>
            <p:spPr>
              <a:xfrm>
                <a:off x="-2273528" y="2816975"/>
                <a:ext cx="86651" cy="176767"/>
              </a:xfrm>
              <a:custGeom>
                <a:rect b="b" l="l" r="r" t="t"/>
                <a:pathLst>
                  <a:path extrusionOk="0" h="86" w="42">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9"/>
              <p:cNvSpPr/>
              <p:nvPr/>
            </p:nvSpPr>
            <p:spPr>
              <a:xfrm>
                <a:off x="-1926926" y="2845570"/>
                <a:ext cx="213160" cy="148173"/>
              </a:xfrm>
              <a:custGeom>
                <a:rect b="b" l="l" r="r" t="t"/>
                <a:pathLst>
                  <a:path extrusionOk="0" h="72" w="104">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9"/>
              <p:cNvSpPr/>
              <p:nvPr/>
            </p:nvSpPr>
            <p:spPr>
              <a:xfrm>
                <a:off x="-1790018" y="2886296"/>
                <a:ext cx="49391" cy="74520"/>
              </a:xfrm>
              <a:custGeom>
                <a:rect b="b" l="l" r="r" t="t"/>
                <a:pathLst>
                  <a:path extrusionOk="0" h="36" w="24">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9"/>
              <p:cNvSpPr/>
              <p:nvPr/>
            </p:nvSpPr>
            <p:spPr>
              <a:xfrm>
                <a:off x="-1900064" y="2816975"/>
                <a:ext cx="87517" cy="176767"/>
              </a:xfrm>
              <a:custGeom>
                <a:rect b="b" l="l" r="r" t="t"/>
                <a:pathLst>
                  <a:path extrusionOk="0" h="86" w="43">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29"/>
              <p:cNvSpPr/>
              <p:nvPr/>
            </p:nvSpPr>
            <p:spPr>
              <a:xfrm>
                <a:off x="-2236268" y="2751121"/>
                <a:ext cx="384728" cy="418523"/>
              </a:xfrm>
              <a:custGeom>
                <a:rect b="b" l="l" r="r" t="t"/>
                <a:pathLst>
                  <a:path extrusionOk="0" h="204" w="188">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29"/>
              <p:cNvSpPr/>
              <p:nvPr/>
            </p:nvSpPr>
            <p:spPr>
              <a:xfrm>
                <a:off x="-2119290" y="2941752"/>
                <a:ext cx="136908" cy="227891"/>
              </a:xfrm>
              <a:custGeom>
                <a:rect b="b" l="l" r="r" t="t"/>
                <a:pathLst>
                  <a:path extrusionOk="0" h="111" w="67">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9"/>
              <p:cNvSpPr/>
              <p:nvPr/>
            </p:nvSpPr>
            <p:spPr>
              <a:xfrm>
                <a:off x="-2129688" y="2765852"/>
                <a:ext cx="159600" cy="693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9"/>
              <p:cNvSpPr/>
              <p:nvPr/>
            </p:nvSpPr>
            <p:spPr>
              <a:xfrm>
                <a:off x="-2090695" y="2677468"/>
                <a:ext cx="81451" cy="143840"/>
              </a:xfrm>
              <a:custGeom>
                <a:rect b="b" l="l" r="r" t="t"/>
                <a:pathLst>
                  <a:path extrusionOk="0" h="70" w="4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9"/>
              <p:cNvSpPr/>
              <p:nvPr/>
            </p:nvSpPr>
            <p:spPr>
              <a:xfrm>
                <a:off x="-2252732" y="2304003"/>
                <a:ext cx="403800" cy="4044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9"/>
              <p:cNvSpPr/>
              <p:nvPr/>
            </p:nvSpPr>
            <p:spPr>
              <a:xfrm>
                <a:off x="-2173014" y="2576953"/>
                <a:ext cx="243488" cy="73653"/>
              </a:xfrm>
              <a:custGeom>
                <a:rect b="b" l="l" r="r" t="t"/>
                <a:pathLst>
                  <a:path extrusionOk="0" h="36" w="119">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9"/>
              <p:cNvSpPr/>
              <p:nvPr/>
            </p:nvSpPr>
            <p:spPr>
              <a:xfrm>
                <a:off x="-2191210" y="2435712"/>
                <a:ext cx="280748" cy="96183"/>
              </a:xfrm>
              <a:custGeom>
                <a:rect b="b" l="l" r="r" t="t"/>
                <a:pathLst>
                  <a:path extrusionOk="0" h="47" w="137">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9"/>
              <p:cNvSpPr/>
              <p:nvPr/>
            </p:nvSpPr>
            <p:spPr>
              <a:xfrm>
                <a:off x="-2140086" y="2464307"/>
                <a:ext cx="37260" cy="43325"/>
              </a:xfrm>
              <a:custGeom>
                <a:rect b="b" l="l" r="r" t="t"/>
                <a:pathLst>
                  <a:path extrusionOk="0" h="50" w="43">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9"/>
              <p:cNvSpPr/>
              <p:nvPr/>
            </p:nvSpPr>
            <p:spPr>
              <a:xfrm>
                <a:off x="-1994514" y="2464307"/>
                <a:ext cx="34660" cy="43325"/>
              </a:xfrm>
              <a:custGeom>
                <a:rect b="b" l="l" r="r" t="t"/>
                <a:pathLst>
                  <a:path extrusionOk="0" h="50" w="4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9"/>
              <p:cNvSpPr/>
              <p:nvPr/>
            </p:nvSpPr>
            <p:spPr>
              <a:xfrm>
                <a:off x="-2270929" y="2435712"/>
                <a:ext cx="38993" cy="123044"/>
              </a:xfrm>
              <a:custGeom>
                <a:rect b="b" l="l" r="r" t="t"/>
                <a:pathLst>
                  <a:path extrusionOk="0" h="60" w="19">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9"/>
              <p:cNvSpPr/>
              <p:nvPr/>
            </p:nvSpPr>
            <p:spPr>
              <a:xfrm>
                <a:off x="-2330718" y="2486837"/>
                <a:ext cx="76200" cy="147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9"/>
              <p:cNvSpPr/>
              <p:nvPr/>
            </p:nvSpPr>
            <p:spPr>
              <a:xfrm>
                <a:off x="-2344582" y="2479038"/>
                <a:ext cx="32100" cy="32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9"/>
              <p:cNvSpPr/>
              <p:nvPr/>
            </p:nvSpPr>
            <p:spPr>
              <a:xfrm>
                <a:off x="-2105426" y="2304003"/>
                <a:ext cx="110913" cy="88384"/>
              </a:xfrm>
              <a:custGeom>
                <a:rect b="b" l="l" r="r" t="t"/>
                <a:pathLst>
                  <a:path extrusionOk="0" h="43" w="54">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29"/>
              <p:cNvSpPr/>
              <p:nvPr/>
            </p:nvSpPr>
            <p:spPr>
              <a:xfrm>
                <a:off x="-2057768" y="2232950"/>
                <a:ext cx="14100" cy="73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29"/>
              <p:cNvSpPr/>
              <p:nvPr/>
            </p:nvSpPr>
            <p:spPr>
              <a:xfrm>
                <a:off x="-2072499" y="2210421"/>
                <a:ext cx="45000" cy="468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29"/>
              <p:cNvSpPr/>
              <p:nvPr/>
            </p:nvSpPr>
            <p:spPr>
              <a:xfrm>
                <a:off x="-1868004" y="2435712"/>
                <a:ext cx="37260" cy="123044"/>
              </a:xfrm>
              <a:custGeom>
                <a:rect b="b" l="l" r="r" t="t"/>
                <a:pathLst>
                  <a:path extrusionOk="0" h="60" w="18">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9"/>
              <p:cNvSpPr/>
              <p:nvPr/>
            </p:nvSpPr>
            <p:spPr>
              <a:xfrm>
                <a:off x="-1847208" y="2488570"/>
                <a:ext cx="76200" cy="129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29"/>
              <p:cNvSpPr/>
              <p:nvPr/>
            </p:nvSpPr>
            <p:spPr>
              <a:xfrm>
                <a:off x="-1790018" y="2479038"/>
                <a:ext cx="32700" cy="32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29"/>
              <p:cNvSpPr/>
              <p:nvPr/>
            </p:nvSpPr>
            <p:spPr>
              <a:xfrm>
                <a:off x="-2602800" y="1538012"/>
                <a:ext cx="1097862" cy="612621"/>
              </a:xfrm>
              <a:custGeom>
                <a:rect b="b" l="l" r="r" t="t"/>
                <a:pathLst>
                  <a:path extrusionOk="0" h="299" w="536">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84" name="Google Shape;784;p29"/>
              <p:cNvGrpSpPr/>
              <p:nvPr/>
            </p:nvGrpSpPr>
            <p:grpSpPr>
              <a:xfrm>
                <a:off x="-2459778" y="1663641"/>
                <a:ext cx="811825" cy="199548"/>
                <a:chOff x="572168" y="935960"/>
                <a:chExt cx="669215" cy="164495"/>
              </a:xfrm>
            </p:grpSpPr>
            <p:sp>
              <p:nvSpPr>
                <p:cNvPr id="785" name="Google Shape;785;p29"/>
                <p:cNvSpPr/>
                <p:nvPr/>
              </p:nvSpPr>
              <p:spPr>
                <a:xfrm>
                  <a:off x="572168" y="935960"/>
                  <a:ext cx="669215" cy="19413"/>
                </a:xfrm>
                <a:custGeom>
                  <a:rect b="b" l="l" r="r" t="t"/>
                  <a:pathLst>
                    <a:path extrusionOk="0" h="8" w="277">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29"/>
                <p:cNvSpPr/>
                <p:nvPr/>
              </p:nvSpPr>
              <p:spPr>
                <a:xfrm>
                  <a:off x="572168" y="1008502"/>
                  <a:ext cx="669215" cy="19413"/>
                </a:xfrm>
                <a:custGeom>
                  <a:rect b="b" l="l" r="r" t="t"/>
                  <a:pathLst>
                    <a:path extrusionOk="0" h="8" w="277">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9"/>
                <p:cNvSpPr/>
                <p:nvPr/>
              </p:nvSpPr>
              <p:spPr>
                <a:xfrm>
                  <a:off x="572168" y="1081042"/>
                  <a:ext cx="669215" cy="19413"/>
                </a:xfrm>
                <a:custGeom>
                  <a:rect b="b" l="l" r="r" t="t"/>
                  <a:pathLst>
                    <a:path extrusionOk="0" h="8" w="277">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30"/>
          <p:cNvSpPr txBox="1"/>
          <p:nvPr>
            <p:ph idx="7" type="subTitle"/>
          </p:nvPr>
        </p:nvSpPr>
        <p:spPr>
          <a:xfrm>
            <a:off x="721125" y="1455800"/>
            <a:ext cx="2459100" cy="4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793" name="Google Shape;793;p30"/>
          <p:cNvSpPr txBox="1"/>
          <p:nvPr>
            <p:ph idx="8" type="subTitle"/>
          </p:nvPr>
        </p:nvSpPr>
        <p:spPr>
          <a:xfrm>
            <a:off x="3342148" y="1455800"/>
            <a:ext cx="2459100" cy="4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a:t>
            </a:r>
            <a:r>
              <a:rPr lang="en"/>
              <a:t>Audience</a:t>
            </a:r>
            <a:endParaRPr/>
          </a:p>
        </p:txBody>
      </p:sp>
      <p:sp>
        <p:nvSpPr>
          <p:cNvPr id="794" name="Google Shape;794;p30"/>
          <p:cNvSpPr txBox="1"/>
          <p:nvPr>
            <p:ph idx="9" type="subTitle"/>
          </p:nvPr>
        </p:nvSpPr>
        <p:spPr>
          <a:xfrm>
            <a:off x="5963170" y="1455800"/>
            <a:ext cx="2459700" cy="4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Features</a:t>
            </a:r>
            <a:endParaRPr/>
          </a:p>
        </p:txBody>
      </p:sp>
      <p:sp>
        <p:nvSpPr>
          <p:cNvPr id="795" name="Google Shape;79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796" name="Google Shape;796;p30"/>
          <p:cNvSpPr txBox="1"/>
          <p:nvPr>
            <p:ph idx="1" type="subTitle"/>
          </p:nvPr>
        </p:nvSpPr>
        <p:spPr>
          <a:xfrm>
            <a:off x="721125" y="1872475"/>
            <a:ext cx="2069400" cy="29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Arial"/>
                <a:ea typeface="Arial"/>
                <a:cs typeface="Arial"/>
                <a:sym typeface="Arial"/>
              </a:rPr>
              <a:t>The primary goal of the healthcare AI chatbot is to provide users with </a:t>
            </a:r>
            <a:r>
              <a:rPr b="1" lang="en" sz="1000">
                <a:solidFill>
                  <a:srgbClr val="000000"/>
                </a:solidFill>
                <a:latin typeface="Arial"/>
                <a:ea typeface="Arial"/>
                <a:cs typeface="Arial"/>
                <a:sym typeface="Arial"/>
              </a:rPr>
              <a:t>diagnostic suggestions</a:t>
            </a:r>
            <a:r>
              <a:rPr lang="en" sz="1000">
                <a:solidFill>
                  <a:srgbClr val="000000"/>
                </a:solidFill>
                <a:latin typeface="Arial"/>
                <a:ea typeface="Arial"/>
                <a:cs typeface="Arial"/>
                <a:sym typeface="Arial"/>
              </a:rPr>
              <a:t> based on their symptoms. By analyzing user inputs through advanced AI models, the chatbot can generate potential diagnoses and offer initial medical advice. This helps users understand their health conditions and determine whether they need to seek professional healthcare services</a:t>
            </a:r>
            <a:r>
              <a:rPr lang="en" sz="1100">
                <a:solidFill>
                  <a:srgbClr val="000000"/>
                </a:solidFill>
                <a:latin typeface="Arial"/>
                <a:ea typeface="Arial"/>
                <a:cs typeface="Arial"/>
                <a:sym typeface="Arial"/>
              </a:rPr>
              <a:t>.</a:t>
            </a:r>
            <a:endParaRPr/>
          </a:p>
        </p:txBody>
      </p:sp>
      <p:sp>
        <p:nvSpPr>
          <p:cNvPr id="797" name="Google Shape;797;p30"/>
          <p:cNvSpPr txBox="1"/>
          <p:nvPr>
            <p:ph idx="2" type="subTitle"/>
          </p:nvPr>
        </p:nvSpPr>
        <p:spPr>
          <a:xfrm>
            <a:off x="3342150" y="1872475"/>
            <a:ext cx="1930500" cy="285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00000"/>
                </a:solidFill>
                <a:latin typeface="Arial"/>
                <a:ea typeface="Arial"/>
                <a:cs typeface="Arial"/>
                <a:sym typeface="Arial"/>
              </a:rPr>
              <a:t>The chatbot is designed for </a:t>
            </a:r>
            <a:r>
              <a:rPr b="1" lang="en" sz="1000">
                <a:solidFill>
                  <a:srgbClr val="000000"/>
                </a:solidFill>
                <a:latin typeface="Arial"/>
                <a:ea typeface="Arial"/>
                <a:cs typeface="Arial"/>
                <a:sym typeface="Arial"/>
              </a:rPr>
              <a:t>patients seeking a preliminary diagnosis</a:t>
            </a:r>
            <a:r>
              <a:rPr lang="en" sz="1000">
                <a:solidFill>
                  <a:srgbClr val="000000"/>
                </a:solidFill>
                <a:latin typeface="Arial"/>
                <a:ea typeface="Arial"/>
                <a:cs typeface="Arial"/>
                <a:sym typeface="Arial"/>
              </a:rPr>
              <a:t> or medical advice. It is particularly beneficial for individuals who may not have immediate access to healthcare professionals or who want a quick assessment of their symptoms before deciding on further action.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 chatbot also caters to users who prefer </a:t>
            </a:r>
            <a:r>
              <a:rPr b="1" lang="en" sz="1000">
                <a:solidFill>
                  <a:srgbClr val="000000"/>
                </a:solidFill>
                <a:latin typeface="Arial"/>
                <a:ea typeface="Arial"/>
                <a:cs typeface="Arial"/>
                <a:sym typeface="Arial"/>
              </a:rPr>
              <a:t>24/7 access</a:t>
            </a:r>
            <a:r>
              <a:rPr lang="en" sz="1000">
                <a:solidFill>
                  <a:srgbClr val="000000"/>
                </a:solidFill>
                <a:latin typeface="Arial"/>
                <a:ea typeface="Arial"/>
                <a:cs typeface="Arial"/>
                <a:sym typeface="Arial"/>
              </a:rPr>
              <a:t> to health information, ensuring they can get assistance at any time.</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798" name="Google Shape;798;p30"/>
          <p:cNvSpPr txBox="1"/>
          <p:nvPr>
            <p:ph idx="3" type="subTitle"/>
          </p:nvPr>
        </p:nvSpPr>
        <p:spPr>
          <a:xfrm>
            <a:off x="5801250" y="1872475"/>
            <a:ext cx="2780700" cy="29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Arial"/>
                <a:ea typeface="Arial"/>
                <a:cs typeface="Arial"/>
                <a:sym typeface="Arial"/>
              </a:rPr>
              <a:t>NLP-Based Interaction</a:t>
            </a:r>
            <a:r>
              <a:rPr lang="en" sz="1000">
                <a:solidFill>
                  <a:srgbClr val="000000"/>
                </a:solidFill>
                <a:latin typeface="Arial"/>
                <a:ea typeface="Arial"/>
                <a:cs typeface="Arial"/>
                <a:sym typeface="Arial"/>
              </a:rPr>
              <a:t>: The chatbot uses </a:t>
            </a:r>
            <a:r>
              <a:rPr b="1" lang="en" sz="1000">
                <a:solidFill>
                  <a:srgbClr val="000000"/>
                </a:solidFill>
                <a:latin typeface="Arial"/>
                <a:ea typeface="Arial"/>
                <a:cs typeface="Arial"/>
                <a:sym typeface="Arial"/>
              </a:rPr>
              <a:t>Natural Language Processing (NLP)</a:t>
            </a:r>
            <a:r>
              <a:rPr lang="en" sz="1000">
                <a:solidFill>
                  <a:srgbClr val="000000"/>
                </a:solidFill>
                <a:latin typeface="Arial"/>
                <a:ea typeface="Arial"/>
                <a:cs typeface="Arial"/>
                <a:sym typeface="Arial"/>
              </a:rPr>
              <a:t> to understand and analyze user input, ensuring that the interaction feels conversational and intuitive.</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Quick and Personalized Responses</a:t>
            </a:r>
            <a:r>
              <a:rPr lang="en" sz="1000">
                <a:solidFill>
                  <a:srgbClr val="000000"/>
                </a:solidFill>
                <a:latin typeface="Arial"/>
                <a:ea typeface="Arial"/>
                <a:cs typeface="Arial"/>
                <a:sym typeface="Arial"/>
              </a:rPr>
              <a:t>: The chatbot provides fast responses based on the symptoms entered, offering </a:t>
            </a:r>
            <a:r>
              <a:rPr b="1" lang="en" sz="1000">
                <a:solidFill>
                  <a:srgbClr val="000000"/>
                </a:solidFill>
                <a:latin typeface="Arial"/>
                <a:ea typeface="Arial"/>
                <a:cs typeface="Arial"/>
                <a:sym typeface="Arial"/>
              </a:rPr>
              <a:t>tailored diagnostic suggestions</a:t>
            </a:r>
            <a:r>
              <a:rPr lang="en" sz="1000">
                <a:solidFill>
                  <a:srgbClr val="000000"/>
                </a:solidFill>
                <a:latin typeface="Arial"/>
                <a:ea typeface="Arial"/>
                <a:cs typeface="Arial"/>
                <a:sym typeface="Arial"/>
              </a:rPr>
              <a:t> to each user.</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Medical Terminology Understanding</a:t>
            </a:r>
            <a:r>
              <a:rPr lang="en" sz="1000">
                <a:solidFill>
                  <a:srgbClr val="000000"/>
                </a:solidFill>
                <a:latin typeface="Arial"/>
                <a:ea typeface="Arial"/>
                <a:cs typeface="Arial"/>
                <a:sym typeface="Arial"/>
              </a:rPr>
              <a:t>: With the integration of </a:t>
            </a:r>
            <a:r>
              <a:rPr b="1" lang="en" sz="1000">
                <a:solidFill>
                  <a:srgbClr val="000000"/>
                </a:solidFill>
                <a:latin typeface="Arial"/>
                <a:ea typeface="Arial"/>
                <a:cs typeface="Arial"/>
                <a:sym typeface="Arial"/>
              </a:rPr>
              <a:t>BioBERT</a:t>
            </a:r>
            <a:r>
              <a:rPr lang="en" sz="1000">
                <a:solidFill>
                  <a:srgbClr val="000000"/>
                </a:solidFill>
                <a:latin typeface="Arial"/>
                <a:ea typeface="Arial"/>
                <a:cs typeface="Arial"/>
                <a:sym typeface="Arial"/>
              </a:rPr>
              <a:t>, the chatbot understands complex medical terminology and can provide contextually relevant responses.</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Symptom-Driven Diagnostics</a:t>
            </a:r>
            <a:r>
              <a:rPr lang="en" sz="1000">
                <a:solidFill>
                  <a:srgbClr val="000000"/>
                </a:solidFill>
                <a:latin typeface="Arial"/>
                <a:ea typeface="Arial"/>
                <a:cs typeface="Arial"/>
                <a:sym typeface="Arial"/>
              </a:rPr>
              <a:t>: The chatbot leverages </a:t>
            </a:r>
            <a:r>
              <a:rPr b="1" lang="en" sz="1000">
                <a:solidFill>
                  <a:srgbClr val="000000"/>
                </a:solidFill>
                <a:latin typeface="Arial"/>
                <a:ea typeface="Arial"/>
                <a:cs typeface="Arial"/>
                <a:sym typeface="Arial"/>
              </a:rPr>
              <a:t>machine learning</a:t>
            </a:r>
            <a:r>
              <a:rPr lang="en" sz="1000">
                <a:solidFill>
                  <a:srgbClr val="000000"/>
                </a:solidFill>
                <a:latin typeface="Arial"/>
                <a:ea typeface="Arial"/>
                <a:cs typeface="Arial"/>
                <a:sym typeface="Arial"/>
              </a:rPr>
              <a:t> models like </a:t>
            </a:r>
            <a:r>
              <a:rPr b="1" lang="en" sz="1000">
                <a:solidFill>
                  <a:srgbClr val="000000"/>
                </a:solidFill>
                <a:latin typeface="Arial"/>
                <a:ea typeface="Arial"/>
                <a:cs typeface="Arial"/>
                <a:sym typeface="Arial"/>
              </a:rPr>
              <a:t>GPT-2</a:t>
            </a:r>
            <a:r>
              <a:rPr lang="en" sz="1000">
                <a:solidFill>
                  <a:srgbClr val="000000"/>
                </a:solidFill>
                <a:latin typeface="Arial"/>
                <a:ea typeface="Arial"/>
                <a:cs typeface="Arial"/>
                <a:sym typeface="Arial"/>
              </a:rPr>
              <a:t> to generate accurate diagnostic recommendations based on symptom patterns.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grpSp>
        <p:nvGrpSpPr>
          <p:cNvPr id="799" name="Google Shape;799;p30"/>
          <p:cNvGrpSpPr/>
          <p:nvPr/>
        </p:nvGrpSpPr>
        <p:grpSpPr>
          <a:xfrm>
            <a:off x="7668084" y="893582"/>
            <a:ext cx="1075735" cy="521595"/>
            <a:chOff x="8077891" y="1365331"/>
            <a:chExt cx="983484" cy="476865"/>
          </a:xfrm>
        </p:grpSpPr>
        <p:sp>
          <p:nvSpPr>
            <p:cNvPr id="800" name="Google Shape;800;p30"/>
            <p:cNvSpPr/>
            <p:nvPr/>
          </p:nvSpPr>
          <p:spPr>
            <a:xfrm>
              <a:off x="8077891" y="1480861"/>
              <a:ext cx="983484" cy="361334"/>
            </a:xfrm>
            <a:custGeom>
              <a:rect b="b" l="l" r="r" t="t"/>
              <a:pathLst>
                <a:path extrusionOk="0" h="176" w="48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30"/>
            <p:cNvSpPr/>
            <p:nvPr/>
          </p:nvSpPr>
          <p:spPr>
            <a:xfrm>
              <a:off x="8797573" y="1413274"/>
              <a:ext cx="47700" cy="477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30"/>
            <p:cNvSpPr/>
            <p:nvPr/>
          </p:nvSpPr>
          <p:spPr>
            <a:xfrm>
              <a:off x="8334377" y="1612570"/>
              <a:ext cx="567561" cy="16464"/>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30"/>
            <p:cNvSpPr/>
            <p:nvPr/>
          </p:nvSpPr>
          <p:spPr>
            <a:xfrm>
              <a:off x="8334377" y="1674093"/>
              <a:ext cx="567561" cy="16464"/>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4" name="Google Shape;804;p30"/>
            <p:cNvSpPr/>
            <p:nvPr/>
          </p:nvSpPr>
          <p:spPr>
            <a:xfrm>
              <a:off x="8334377" y="1735614"/>
              <a:ext cx="567561" cy="16464"/>
            </a:xfrm>
            <a:custGeom>
              <a:rect b="b" l="l" r="r" t="t"/>
              <a:pathLst>
                <a:path extrusionOk="0" h="8" w="277">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5" name="Google Shape;805;p30"/>
            <p:cNvGrpSpPr/>
            <p:nvPr/>
          </p:nvGrpSpPr>
          <p:grpSpPr>
            <a:xfrm>
              <a:off x="8721046" y="1365331"/>
              <a:ext cx="201752" cy="202179"/>
              <a:chOff x="5471892" y="3290059"/>
              <a:chExt cx="174300" cy="174654"/>
            </a:xfrm>
          </p:grpSpPr>
          <p:sp>
            <p:nvSpPr>
              <p:cNvPr id="806" name="Google Shape;806;p30"/>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7" name="Google Shape;807;p30"/>
              <p:cNvSpPr/>
              <p:nvPr/>
            </p:nvSpPr>
            <p:spPr>
              <a:xfrm>
                <a:off x="5529353" y="3333831"/>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30"/>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Flowchart</a:t>
            </a:r>
            <a:endParaRPr/>
          </a:p>
        </p:txBody>
      </p:sp>
      <p:grpSp>
        <p:nvGrpSpPr>
          <p:cNvPr id="814" name="Google Shape;814;p31"/>
          <p:cNvGrpSpPr/>
          <p:nvPr/>
        </p:nvGrpSpPr>
        <p:grpSpPr>
          <a:xfrm>
            <a:off x="1590733" y="1237062"/>
            <a:ext cx="6039916" cy="3667893"/>
            <a:chOff x="2183288" y="3555572"/>
            <a:chExt cx="1136241" cy="835873"/>
          </a:xfrm>
        </p:grpSpPr>
        <p:sp>
          <p:nvSpPr>
            <p:cNvPr id="815" name="Google Shape;815;p31"/>
            <p:cNvSpPr/>
            <p:nvPr/>
          </p:nvSpPr>
          <p:spPr>
            <a:xfrm>
              <a:off x="2673740" y="4350566"/>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31"/>
            <p:cNvGrpSpPr/>
            <p:nvPr/>
          </p:nvGrpSpPr>
          <p:grpSpPr>
            <a:xfrm>
              <a:off x="2205895" y="3637269"/>
              <a:ext cx="1089848" cy="724993"/>
              <a:chOff x="2205895" y="3637269"/>
              <a:chExt cx="1089848" cy="724993"/>
            </a:xfrm>
          </p:grpSpPr>
          <p:sp>
            <p:nvSpPr>
              <p:cNvPr id="817" name="Google Shape;817;p31"/>
              <p:cNvSpPr/>
              <p:nvPr/>
            </p:nvSpPr>
            <p:spPr>
              <a:xfrm>
                <a:off x="2205895" y="4204394"/>
                <a:ext cx="555376" cy="157849"/>
              </a:xfrm>
              <a:custGeom>
                <a:rect b="b" l="l" r="r" t="t"/>
                <a:pathLst>
                  <a:path extrusionOk="0" h="36518" w="128485">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2206834" y="3993916"/>
                <a:ext cx="218757" cy="153401"/>
              </a:xfrm>
              <a:custGeom>
                <a:rect b="b" l="l" r="r" t="t"/>
                <a:pathLst>
                  <a:path extrusionOk="0" h="35489" w="50609">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2487003" y="3847747"/>
                <a:ext cx="808740" cy="157849"/>
              </a:xfrm>
              <a:custGeom>
                <a:rect b="b" l="l" r="r" t="t"/>
                <a:pathLst>
                  <a:path extrusionOk="0" h="36518" w="18710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2919192" y="3637269"/>
                <a:ext cx="375081" cy="148491"/>
              </a:xfrm>
              <a:custGeom>
                <a:rect b="b" l="l" r="r" t="t"/>
                <a:pathLst>
                  <a:path extrusionOk="0" h="34353" w="86774">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2233143" y="3637269"/>
                <a:ext cx="621199" cy="11697"/>
              </a:xfrm>
              <a:custGeom>
                <a:rect b="b" l="l" r="r" t="t"/>
                <a:pathLst>
                  <a:path extrusionOk="0" h="2706" w="143713">
                    <a:moveTo>
                      <a:pt x="0" y="0"/>
                    </a:moveTo>
                    <a:lnTo>
                      <a:pt x="0" y="2705"/>
                    </a:lnTo>
                    <a:lnTo>
                      <a:pt x="143712" y="2705"/>
                    </a:lnTo>
                    <a:lnTo>
                      <a:pt x="143712"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3004568" y="4350566"/>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31"/>
            <p:cNvSpPr/>
            <p:nvPr/>
          </p:nvSpPr>
          <p:spPr>
            <a:xfrm rot="5400000">
              <a:off x="2852961" y="3612770"/>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chemeClr val="accent3"/>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4" name="Google Shape;824;p31"/>
            <p:cNvCxnSpPr/>
            <p:nvPr/>
          </p:nvCxnSpPr>
          <p:spPr>
            <a:xfrm>
              <a:off x="2887992" y="3555572"/>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825" name="Google Shape;825;p31"/>
            <p:cNvGrpSpPr/>
            <p:nvPr/>
          </p:nvGrpSpPr>
          <p:grpSpPr>
            <a:xfrm>
              <a:off x="3173850" y="3779426"/>
              <a:ext cx="145679" cy="70048"/>
              <a:chOff x="3173850" y="3779426"/>
              <a:chExt cx="145679" cy="70048"/>
            </a:xfrm>
          </p:grpSpPr>
          <p:cxnSp>
            <p:nvCxnSpPr>
              <p:cNvPr id="826" name="Google Shape;826;p31"/>
              <p:cNvCxnSpPr/>
              <p:nvPr/>
            </p:nvCxnSpPr>
            <p:spPr>
              <a:xfrm rot="10800000">
                <a:off x="3173850" y="3817250"/>
                <a:ext cx="94500" cy="0"/>
              </a:xfrm>
              <a:prstGeom prst="straightConnector1">
                <a:avLst/>
              </a:prstGeom>
              <a:noFill/>
              <a:ln cap="flat" cmpd="sng" w="9525">
                <a:solidFill>
                  <a:srgbClr val="BAC8D3"/>
                </a:solidFill>
                <a:prstDash val="solid"/>
                <a:round/>
                <a:headEnd len="med" w="med" type="none"/>
                <a:tailEnd len="med" w="med" type="diamond"/>
              </a:ln>
            </p:spPr>
          </p:cxnSp>
          <p:sp>
            <p:nvSpPr>
              <p:cNvPr id="827" name="Google Shape;827;p31"/>
              <p:cNvSpPr/>
              <p:nvPr/>
            </p:nvSpPr>
            <p:spPr>
              <a:xfrm rot="5400000">
                <a:off x="3254146" y="378409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chemeClr val="accent3"/>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8" name="Google Shape;828;p31"/>
            <p:cNvGrpSpPr/>
            <p:nvPr/>
          </p:nvGrpSpPr>
          <p:grpSpPr>
            <a:xfrm>
              <a:off x="2183288" y="4139483"/>
              <a:ext cx="145133" cy="70048"/>
              <a:chOff x="2183288" y="4139483"/>
              <a:chExt cx="145133" cy="70048"/>
            </a:xfrm>
          </p:grpSpPr>
          <p:cxnSp>
            <p:nvCxnSpPr>
              <p:cNvPr id="829" name="Google Shape;829;p31"/>
              <p:cNvCxnSpPr/>
              <p:nvPr/>
            </p:nvCxnSpPr>
            <p:spPr>
              <a:xfrm rot="10800000">
                <a:off x="2239021" y="4174494"/>
                <a:ext cx="89400" cy="0"/>
              </a:xfrm>
              <a:prstGeom prst="straightConnector1">
                <a:avLst/>
              </a:prstGeom>
              <a:noFill/>
              <a:ln cap="flat" cmpd="sng" w="9525">
                <a:solidFill>
                  <a:srgbClr val="BAC8D3"/>
                </a:solidFill>
                <a:prstDash val="solid"/>
                <a:round/>
                <a:headEnd len="med" w="med" type="diamond"/>
                <a:tailEnd len="med" w="med" type="none"/>
              </a:ln>
            </p:spPr>
          </p:cxnSp>
          <p:sp>
            <p:nvSpPr>
              <p:cNvPr id="830" name="Google Shape;830;p31"/>
              <p:cNvSpPr/>
              <p:nvPr/>
            </p:nvSpPr>
            <p:spPr>
              <a:xfrm rot="5400000">
                <a:off x="2178622" y="4144149"/>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chemeClr val="accent3"/>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31"/>
            <p:cNvSpPr/>
            <p:nvPr/>
          </p:nvSpPr>
          <p:spPr>
            <a:xfrm rot="5400000">
              <a:off x="2420934" y="3967554"/>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chemeClr val="accent3"/>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2" name="Google Shape;832;p31"/>
            <p:cNvCxnSpPr/>
            <p:nvPr/>
          </p:nvCxnSpPr>
          <p:spPr>
            <a:xfrm>
              <a:off x="2455973" y="3911736"/>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833" name="Google Shape;833;p31"/>
            <p:cNvGrpSpPr/>
            <p:nvPr/>
          </p:nvGrpSpPr>
          <p:grpSpPr>
            <a:xfrm>
              <a:off x="2943836" y="4268886"/>
              <a:ext cx="60717" cy="122559"/>
              <a:chOff x="2943836" y="4268886"/>
              <a:chExt cx="60717" cy="122559"/>
            </a:xfrm>
          </p:grpSpPr>
          <p:sp>
            <p:nvSpPr>
              <p:cNvPr id="834" name="Google Shape;834;p31"/>
              <p:cNvSpPr/>
              <p:nvPr/>
            </p:nvSpPr>
            <p:spPr>
              <a:xfrm rot="5400000">
                <a:off x="2939170" y="432606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chemeClr val="accent3"/>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5" name="Google Shape;835;p31"/>
              <p:cNvCxnSpPr/>
              <p:nvPr/>
            </p:nvCxnSpPr>
            <p:spPr>
              <a:xfrm>
                <a:off x="2974204" y="4268886"/>
                <a:ext cx="0" cy="52500"/>
              </a:xfrm>
              <a:prstGeom prst="straightConnector1">
                <a:avLst/>
              </a:prstGeom>
              <a:noFill/>
              <a:ln cap="flat" cmpd="sng" w="9525">
                <a:solidFill>
                  <a:srgbClr val="BAC8D3"/>
                </a:solidFill>
                <a:prstDash val="solid"/>
                <a:round/>
                <a:headEnd len="med" w="med" type="diamond"/>
                <a:tailEnd len="med" w="med" type="none"/>
              </a:ln>
            </p:spPr>
          </p:cxnSp>
        </p:grpSp>
      </p:grpSp>
      <p:sp>
        <p:nvSpPr>
          <p:cNvPr id="836" name="Google Shape;836;p31"/>
          <p:cNvSpPr txBox="1"/>
          <p:nvPr/>
        </p:nvSpPr>
        <p:spPr>
          <a:xfrm>
            <a:off x="4455825" y="867750"/>
            <a:ext cx="170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ato"/>
                <a:ea typeface="Lato"/>
                <a:cs typeface="Lato"/>
                <a:sym typeface="Lato"/>
              </a:rPr>
              <a:t>User inputs symptoms</a:t>
            </a:r>
            <a:endParaRPr sz="1200">
              <a:solidFill>
                <a:schemeClr val="dk1"/>
              </a:solidFill>
              <a:latin typeface="Lato"/>
              <a:ea typeface="Lato"/>
              <a:cs typeface="Lato"/>
              <a:sym typeface="Lato"/>
            </a:endParaRPr>
          </a:p>
        </p:txBody>
      </p:sp>
      <p:sp>
        <p:nvSpPr>
          <p:cNvPr id="837" name="Google Shape;837;p31"/>
          <p:cNvSpPr txBox="1"/>
          <p:nvPr/>
        </p:nvSpPr>
        <p:spPr>
          <a:xfrm>
            <a:off x="5438050" y="2195300"/>
            <a:ext cx="1448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ato"/>
                <a:ea typeface="Lato"/>
                <a:cs typeface="Lato"/>
                <a:sym typeface="Lato"/>
              </a:rPr>
              <a:t>Preprocessing</a:t>
            </a:r>
            <a:endParaRPr sz="1200">
              <a:solidFill>
                <a:schemeClr val="dk1"/>
              </a:solidFill>
              <a:latin typeface="Lato"/>
              <a:ea typeface="Lato"/>
              <a:cs typeface="Lato"/>
              <a:sym typeface="Lato"/>
            </a:endParaRPr>
          </a:p>
        </p:txBody>
      </p:sp>
      <p:sp>
        <p:nvSpPr>
          <p:cNvPr id="838" name="Google Shape;838;p31"/>
          <p:cNvSpPr txBox="1"/>
          <p:nvPr/>
        </p:nvSpPr>
        <p:spPr>
          <a:xfrm>
            <a:off x="2158850" y="2387100"/>
            <a:ext cx="1707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ato"/>
                <a:ea typeface="Lato"/>
                <a:cs typeface="Lato"/>
                <a:sym typeface="Lato"/>
              </a:rPr>
              <a:t>BioBERT Embedding</a:t>
            </a:r>
            <a:endParaRPr sz="1200">
              <a:solidFill>
                <a:schemeClr val="dk1"/>
              </a:solidFill>
              <a:latin typeface="Lato"/>
              <a:ea typeface="Lato"/>
              <a:cs typeface="Lato"/>
              <a:sym typeface="Lato"/>
            </a:endParaRPr>
          </a:p>
        </p:txBody>
      </p:sp>
      <p:sp>
        <p:nvSpPr>
          <p:cNvPr id="839" name="Google Shape;839;p31"/>
          <p:cNvSpPr txBox="1"/>
          <p:nvPr/>
        </p:nvSpPr>
        <p:spPr>
          <a:xfrm>
            <a:off x="2394000" y="3562825"/>
            <a:ext cx="183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ato"/>
                <a:ea typeface="Lato"/>
                <a:cs typeface="Lato"/>
                <a:sym typeface="Lato"/>
              </a:rPr>
              <a:t>GPT-2 models generations diagnostic suggestions</a:t>
            </a:r>
            <a:endParaRPr sz="1200">
              <a:solidFill>
                <a:schemeClr val="dk1"/>
              </a:solidFill>
              <a:latin typeface="Lato"/>
              <a:ea typeface="Lato"/>
              <a:cs typeface="Lato"/>
              <a:sym typeface="Lato"/>
            </a:endParaRPr>
          </a:p>
        </p:txBody>
      </p:sp>
      <p:sp>
        <p:nvSpPr>
          <p:cNvPr id="840" name="Google Shape;840;p31"/>
          <p:cNvSpPr txBox="1"/>
          <p:nvPr/>
        </p:nvSpPr>
        <p:spPr>
          <a:xfrm>
            <a:off x="5086775" y="3932425"/>
            <a:ext cx="170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ato"/>
                <a:ea typeface="Lato"/>
                <a:cs typeface="Lato"/>
                <a:sym typeface="Lato"/>
              </a:rPr>
              <a:t>User </a:t>
            </a:r>
            <a:r>
              <a:rPr lang="en" sz="1200">
                <a:solidFill>
                  <a:schemeClr val="dk1"/>
                </a:solidFill>
                <a:latin typeface="Lato"/>
                <a:ea typeface="Lato"/>
                <a:cs typeface="Lato"/>
                <a:sym typeface="Lato"/>
              </a:rPr>
              <a:t>receives</a:t>
            </a:r>
            <a:r>
              <a:rPr lang="en" sz="1200">
                <a:solidFill>
                  <a:schemeClr val="dk1"/>
                </a:solidFill>
                <a:latin typeface="Lato"/>
                <a:ea typeface="Lato"/>
                <a:cs typeface="Lato"/>
                <a:sym typeface="Lato"/>
              </a:rPr>
              <a:t> output</a:t>
            </a:r>
            <a:endParaRPr sz="12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32"/>
          <p:cNvSpPr txBox="1"/>
          <p:nvPr>
            <p:ph idx="2" type="subTitle"/>
          </p:nvPr>
        </p:nvSpPr>
        <p:spPr>
          <a:xfrm>
            <a:off x="783589" y="1832375"/>
            <a:ext cx="36804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is trained on a dataset from Huggingface.co, which includes patient symptom descriptions and corresponding medical diagnoses. This allows the chatbot to learn from real-world patient data.</a:t>
            </a:r>
            <a:endParaRPr/>
          </a:p>
        </p:txBody>
      </p:sp>
      <p:sp>
        <p:nvSpPr>
          <p:cNvPr id="846" name="Google Shape;846;p32"/>
          <p:cNvSpPr txBox="1"/>
          <p:nvPr>
            <p:ph idx="3" type="subTitle"/>
          </p:nvPr>
        </p:nvSpPr>
        <p:spPr>
          <a:xfrm>
            <a:off x="4679999" y="1832375"/>
            <a:ext cx="40536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User input is cleaned and prepared using </a:t>
            </a:r>
            <a:r>
              <a:rPr b="1" lang="en" sz="1100">
                <a:solidFill>
                  <a:srgbClr val="000000"/>
                </a:solidFill>
                <a:latin typeface="Arial"/>
                <a:ea typeface="Arial"/>
                <a:cs typeface="Arial"/>
                <a:sym typeface="Arial"/>
              </a:rPr>
              <a:t>Natural Language Toolkit (NLTK)</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spaCy</a:t>
            </a:r>
            <a:r>
              <a:rPr lang="en" sz="1100">
                <a:solidFill>
                  <a:srgbClr val="000000"/>
                </a:solidFill>
                <a:latin typeface="Arial"/>
                <a:ea typeface="Arial"/>
                <a:cs typeface="Arial"/>
                <a:sym typeface="Arial"/>
              </a:rPr>
              <a:t>. The steps include:</a:t>
            </a:r>
            <a:endParaRPr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Tokenization</a:t>
            </a:r>
            <a:r>
              <a:rPr lang="en" sz="1100">
                <a:solidFill>
                  <a:srgbClr val="000000"/>
                </a:solidFill>
                <a:latin typeface="Arial"/>
                <a:ea typeface="Arial"/>
                <a:cs typeface="Arial"/>
                <a:sym typeface="Arial"/>
              </a:rPr>
              <a:t>: Splitting text into words.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Punctuation and Stopword Removal</a:t>
            </a:r>
            <a:r>
              <a:rPr lang="en" sz="1100">
                <a:solidFill>
                  <a:srgbClr val="000000"/>
                </a:solidFill>
                <a:latin typeface="Arial"/>
                <a:ea typeface="Arial"/>
                <a:cs typeface="Arial"/>
                <a:sym typeface="Arial"/>
              </a:rPr>
              <a:t>: Eliminating irrelevant words and characters.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Lemmatization</a:t>
            </a:r>
            <a:r>
              <a:rPr lang="en" sz="1100">
                <a:solidFill>
                  <a:srgbClr val="000000"/>
                </a:solidFill>
                <a:latin typeface="Arial"/>
                <a:ea typeface="Arial"/>
                <a:cs typeface="Arial"/>
                <a:sym typeface="Arial"/>
              </a:rPr>
              <a:t>: Reducing words to their base forms to ensure consistency.</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847" name="Google Shape;847;p32"/>
          <p:cNvSpPr txBox="1"/>
          <p:nvPr>
            <p:ph idx="4" type="subTitle"/>
          </p:nvPr>
        </p:nvSpPr>
        <p:spPr>
          <a:xfrm>
            <a:off x="783589" y="3775325"/>
            <a:ext cx="36804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After preprocessing, </a:t>
            </a:r>
            <a:r>
              <a:rPr b="1" lang="en" sz="1100">
                <a:solidFill>
                  <a:srgbClr val="000000"/>
                </a:solidFill>
                <a:latin typeface="Arial"/>
                <a:ea typeface="Arial"/>
                <a:cs typeface="Arial"/>
                <a:sym typeface="Arial"/>
              </a:rPr>
              <a:t>BioBERT</a:t>
            </a:r>
            <a:r>
              <a:rPr lang="en" sz="1100">
                <a:solidFill>
                  <a:srgbClr val="000000"/>
                </a:solidFill>
                <a:latin typeface="Arial"/>
                <a:ea typeface="Arial"/>
                <a:cs typeface="Arial"/>
                <a:sym typeface="Arial"/>
              </a:rPr>
              <a:t> is used to generate high-quality embeddings that capture the medical context of the user's symptoms. BioBERT, a specialized version of BERT, is fine-tuned on biomedical literature.</a:t>
            </a:r>
            <a:endParaRPr/>
          </a:p>
        </p:txBody>
      </p:sp>
      <p:sp>
        <p:nvSpPr>
          <p:cNvPr id="848" name="Google Shape;848;p32"/>
          <p:cNvSpPr txBox="1"/>
          <p:nvPr>
            <p:ph idx="5" type="subTitle"/>
          </p:nvPr>
        </p:nvSpPr>
        <p:spPr>
          <a:xfrm>
            <a:off x="4680010" y="3775325"/>
            <a:ext cx="3680400" cy="1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The processed input, represented as embeddings, is fed into </a:t>
            </a:r>
            <a:r>
              <a:rPr b="1" lang="en" sz="1100">
                <a:solidFill>
                  <a:srgbClr val="000000"/>
                </a:solidFill>
                <a:latin typeface="Arial"/>
                <a:ea typeface="Arial"/>
                <a:cs typeface="Arial"/>
                <a:sym typeface="Arial"/>
              </a:rPr>
              <a:t>GPT-2</a:t>
            </a:r>
            <a:r>
              <a:rPr lang="en" sz="1100">
                <a:solidFill>
                  <a:srgbClr val="000000"/>
                </a:solidFill>
                <a:latin typeface="Arial"/>
                <a:ea typeface="Arial"/>
                <a:cs typeface="Arial"/>
                <a:sym typeface="Arial"/>
              </a:rPr>
              <a:t>, which has been fine-tuned to generate diagnostic suggestions based on the given symptoms. GPT-2 generates text outputs that resemble potential diagnoses or medical advice.</a:t>
            </a:r>
            <a:endParaRPr/>
          </a:p>
        </p:txBody>
      </p:sp>
      <p:sp>
        <p:nvSpPr>
          <p:cNvPr id="849" name="Google Shape;84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Components</a:t>
            </a:r>
            <a:endParaRPr/>
          </a:p>
        </p:txBody>
      </p:sp>
      <p:sp>
        <p:nvSpPr>
          <p:cNvPr id="850" name="Google Shape;850;p32"/>
          <p:cNvSpPr txBox="1"/>
          <p:nvPr>
            <p:ph idx="1" type="subTitle"/>
          </p:nvPr>
        </p:nvSpPr>
        <p:spPr>
          <a:xfrm>
            <a:off x="783588" y="1306475"/>
            <a:ext cx="36804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851" name="Google Shape;851;p32"/>
          <p:cNvSpPr txBox="1"/>
          <p:nvPr>
            <p:ph idx="6" type="subTitle"/>
          </p:nvPr>
        </p:nvSpPr>
        <p:spPr>
          <a:xfrm>
            <a:off x="783588" y="3249425"/>
            <a:ext cx="36804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BioBERT for Embedding</a:t>
            </a:r>
            <a:endParaRPr/>
          </a:p>
        </p:txBody>
      </p:sp>
      <p:sp>
        <p:nvSpPr>
          <p:cNvPr id="852" name="Google Shape;852;p32"/>
          <p:cNvSpPr txBox="1"/>
          <p:nvPr>
            <p:ph idx="7" type="subTitle"/>
          </p:nvPr>
        </p:nvSpPr>
        <p:spPr>
          <a:xfrm>
            <a:off x="4680007" y="1306475"/>
            <a:ext cx="36804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Preprocessing </a:t>
            </a:r>
            <a:endParaRPr/>
          </a:p>
        </p:txBody>
      </p:sp>
      <p:sp>
        <p:nvSpPr>
          <p:cNvPr id="853" name="Google Shape;853;p32"/>
          <p:cNvSpPr txBox="1"/>
          <p:nvPr>
            <p:ph idx="8" type="subTitle"/>
          </p:nvPr>
        </p:nvSpPr>
        <p:spPr>
          <a:xfrm>
            <a:off x="4680000" y="3249425"/>
            <a:ext cx="3929700" cy="52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GPT-2 for Diagnosis Generation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a:t>
            </a:r>
            <a:endParaRPr/>
          </a:p>
        </p:txBody>
      </p:sp>
      <p:sp>
        <p:nvSpPr>
          <p:cNvPr id="859" name="Google Shape;859;p33"/>
          <p:cNvSpPr txBox="1"/>
          <p:nvPr>
            <p:ph idx="1" type="subTitle"/>
          </p:nvPr>
        </p:nvSpPr>
        <p:spPr>
          <a:xfrm>
            <a:off x="721133" y="1872438"/>
            <a:ext cx="2459100" cy="1055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Collected data</a:t>
            </a:r>
            <a:endParaRPr/>
          </a:p>
          <a:p>
            <a:pPr indent="-317500" lvl="0" marL="457200" rtl="0" algn="l">
              <a:spcBef>
                <a:spcPts val="0"/>
              </a:spcBef>
              <a:spcAft>
                <a:spcPts val="0"/>
              </a:spcAft>
              <a:buSzPts val="1400"/>
              <a:buChar char="●"/>
            </a:pPr>
            <a:r>
              <a:rPr lang="en"/>
              <a:t>Preprocessing</a:t>
            </a:r>
            <a:endParaRPr/>
          </a:p>
          <a:p>
            <a:pPr indent="-317500" lvl="0" marL="457200" rtl="0" algn="l">
              <a:spcBef>
                <a:spcPts val="0"/>
              </a:spcBef>
              <a:spcAft>
                <a:spcPts val="0"/>
              </a:spcAft>
              <a:buSzPts val="1400"/>
              <a:buChar char="●"/>
            </a:pPr>
            <a:r>
              <a:rPr lang="en"/>
              <a:t>Chatbot development</a:t>
            </a:r>
            <a:endParaRPr/>
          </a:p>
        </p:txBody>
      </p:sp>
      <p:sp>
        <p:nvSpPr>
          <p:cNvPr id="860" name="Google Shape;860;p33"/>
          <p:cNvSpPr txBox="1"/>
          <p:nvPr>
            <p:ph idx="2" type="subTitle"/>
          </p:nvPr>
        </p:nvSpPr>
        <p:spPr>
          <a:xfrm>
            <a:off x="3342150" y="1872438"/>
            <a:ext cx="2459100" cy="1055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Deploy azure </a:t>
            </a:r>
            <a:endParaRPr/>
          </a:p>
        </p:txBody>
      </p:sp>
      <p:sp>
        <p:nvSpPr>
          <p:cNvPr id="861" name="Google Shape;861;p33"/>
          <p:cNvSpPr txBox="1"/>
          <p:nvPr>
            <p:ph idx="3" type="subTitle"/>
          </p:nvPr>
        </p:nvSpPr>
        <p:spPr>
          <a:xfrm>
            <a:off x="5963167" y="1872438"/>
            <a:ext cx="2459700" cy="1055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Collect data</a:t>
            </a:r>
            <a:endParaRPr/>
          </a:p>
          <a:p>
            <a:pPr indent="-317500" lvl="0" marL="457200" rtl="0" algn="l">
              <a:spcBef>
                <a:spcPts val="0"/>
              </a:spcBef>
              <a:spcAft>
                <a:spcPts val="0"/>
              </a:spcAft>
              <a:buSzPts val="1400"/>
              <a:buChar char="●"/>
            </a:pPr>
            <a:r>
              <a:rPr lang="en"/>
              <a:t>Preprocessing</a:t>
            </a:r>
            <a:endParaRPr/>
          </a:p>
          <a:p>
            <a:pPr indent="-317500" lvl="0" marL="457200" rtl="0" algn="l">
              <a:spcBef>
                <a:spcPts val="0"/>
              </a:spcBef>
              <a:spcAft>
                <a:spcPts val="0"/>
              </a:spcAft>
              <a:buSzPts val="1400"/>
              <a:buChar char="●"/>
            </a:pPr>
            <a:r>
              <a:rPr lang="en"/>
              <a:t>Chatbot development </a:t>
            </a:r>
            <a:endParaRPr/>
          </a:p>
        </p:txBody>
      </p:sp>
      <p:sp>
        <p:nvSpPr>
          <p:cNvPr id="862" name="Google Shape;862;p33"/>
          <p:cNvSpPr txBox="1"/>
          <p:nvPr>
            <p:ph idx="4" type="subTitle"/>
          </p:nvPr>
        </p:nvSpPr>
        <p:spPr>
          <a:xfrm>
            <a:off x="720833" y="3745850"/>
            <a:ext cx="2459100" cy="1055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Prompt engineering</a:t>
            </a:r>
            <a:endParaRPr/>
          </a:p>
        </p:txBody>
      </p:sp>
      <p:sp>
        <p:nvSpPr>
          <p:cNvPr id="863" name="Google Shape;863;p33"/>
          <p:cNvSpPr txBox="1"/>
          <p:nvPr>
            <p:ph idx="5" type="subTitle"/>
          </p:nvPr>
        </p:nvSpPr>
        <p:spPr>
          <a:xfrm>
            <a:off x="3341850" y="3745850"/>
            <a:ext cx="2459100" cy="1055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Report</a:t>
            </a:r>
            <a:endParaRPr/>
          </a:p>
          <a:p>
            <a:pPr indent="-317500" lvl="0" marL="457200" rtl="0" algn="l">
              <a:spcBef>
                <a:spcPts val="0"/>
              </a:spcBef>
              <a:spcAft>
                <a:spcPts val="0"/>
              </a:spcAft>
              <a:buSzPts val="1400"/>
              <a:buChar char="●"/>
            </a:pPr>
            <a:r>
              <a:rPr lang="en"/>
              <a:t>Presentation</a:t>
            </a:r>
            <a:endParaRPr/>
          </a:p>
          <a:p>
            <a:pPr indent="0" lvl="0" marL="457200" rtl="0" algn="l">
              <a:spcBef>
                <a:spcPts val="0"/>
              </a:spcBef>
              <a:spcAft>
                <a:spcPts val="0"/>
              </a:spcAft>
              <a:buNone/>
            </a:pPr>
            <a:r>
              <a:t/>
            </a:r>
            <a:endParaRPr/>
          </a:p>
        </p:txBody>
      </p:sp>
      <p:sp>
        <p:nvSpPr>
          <p:cNvPr id="864" name="Google Shape;864;p33"/>
          <p:cNvSpPr txBox="1"/>
          <p:nvPr>
            <p:ph idx="6" type="subTitle"/>
          </p:nvPr>
        </p:nvSpPr>
        <p:spPr>
          <a:xfrm>
            <a:off x="5962867" y="3745850"/>
            <a:ext cx="2459700" cy="1055700"/>
          </a:xfrm>
          <a:prstGeom prst="rect">
            <a:avLst/>
          </a:prstGeom>
          <a:ln cap="flat" cmpd="sng" w="38100">
            <a:solidFill>
              <a:schemeClr val="accent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MLops</a:t>
            </a:r>
            <a:endParaRPr/>
          </a:p>
        </p:txBody>
      </p:sp>
      <p:sp>
        <p:nvSpPr>
          <p:cNvPr id="865" name="Google Shape;865;p33"/>
          <p:cNvSpPr txBox="1"/>
          <p:nvPr>
            <p:ph idx="7" type="subTitle"/>
          </p:nvPr>
        </p:nvSpPr>
        <p:spPr>
          <a:xfrm>
            <a:off x="721125" y="1182050"/>
            <a:ext cx="2459100" cy="692700"/>
          </a:xfrm>
          <a:prstGeom prst="rect">
            <a:avLst/>
          </a:prstGeom>
          <a:ln cap="flat" cmpd="sng" w="38100">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Hasnaa Wazif Mohamed  </a:t>
            </a:r>
            <a:endParaRPr/>
          </a:p>
        </p:txBody>
      </p:sp>
      <p:sp>
        <p:nvSpPr>
          <p:cNvPr id="866" name="Google Shape;866;p33"/>
          <p:cNvSpPr txBox="1"/>
          <p:nvPr>
            <p:ph idx="8" type="subTitle"/>
          </p:nvPr>
        </p:nvSpPr>
        <p:spPr>
          <a:xfrm>
            <a:off x="3342150" y="1182200"/>
            <a:ext cx="2459100" cy="692700"/>
          </a:xfrm>
          <a:prstGeom prst="rect">
            <a:avLst/>
          </a:prstGeom>
          <a:ln cap="flat" cmpd="sng" w="38100">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Maryam Milad Wahib  </a:t>
            </a:r>
            <a:endParaRPr/>
          </a:p>
        </p:txBody>
      </p:sp>
      <p:sp>
        <p:nvSpPr>
          <p:cNvPr id="867" name="Google Shape;867;p33"/>
          <p:cNvSpPr txBox="1"/>
          <p:nvPr>
            <p:ph idx="9" type="subTitle"/>
          </p:nvPr>
        </p:nvSpPr>
        <p:spPr>
          <a:xfrm>
            <a:off x="5963175" y="1182200"/>
            <a:ext cx="2459700" cy="692700"/>
          </a:xfrm>
          <a:prstGeom prst="rect">
            <a:avLst/>
          </a:prstGeom>
          <a:ln cap="flat" cmpd="sng" w="38100">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Nada Essam </a:t>
            </a:r>
            <a:r>
              <a:rPr lang="en"/>
              <a:t>Mohammed </a:t>
            </a:r>
            <a:endParaRPr/>
          </a:p>
        </p:txBody>
      </p:sp>
      <p:sp>
        <p:nvSpPr>
          <p:cNvPr id="868" name="Google Shape;868;p33"/>
          <p:cNvSpPr txBox="1"/>
          <p:nvPr>
            <p:ph idx="13" type="subTitle"/>
          </p:nvPr>
        </p:nvSpPr>
        <p:spPr>
          <a:xfrm>
            <a:off x="720825" y="3112625"/>
            <a:ext cx="2459100" cy="631200"/>
          </a:xfrm>
          <a:prstGeom prst="rect">
            <a:avLst/>
          </a:prstGeom>
          <a:ln cap="flat" cmpd="sng" w="38100">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Rowan Ayman Mohamed  </a:t>
            </a:r>
            <a:endParaRPr/>
          </a:p>
        </p:txBody>
      </p:sp>
      <p:sp>
        <p:nvSpPr>
          <p:cNvPr id="869" name="Google Shape;869;p33"/>
          <p:cNvSpPr txBox="1"/>
          <p:nvPr>
            <p:ph idx="14" type="subTitle"/>
          </p:nvPr>
        </p:nvSpPr>
        <p:spPr>
          <a:xfrm>
            <a:off x="3341925" y="3112575"/>
            <a:ext cx="2459100" cy="631200"/>
          </a:xfrm>
          <a:prstGeom prst="rect">
            <a:avLst/>
          </a:prstGeom>
          <a:ln cap="flat" cmpd="sng" w="38100">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Sophia Hany Abdelmassih  </a:t>
            </a:r>
            <a:endParaRPr/>
          </a:p>
        </p:txBody>
      </p:sp>
      <p:sp>
        <p:nvSpPr>
          <p:cNvPr id="870" name="Google Shape;870;p33"/>
          <p:cNvSpPr txBox="1"/>
          <p:nvPr>
            <p:ph idx="15" type="subTitle"/>
          </p:nvPr>
        </p:nvSpPr>
        <p:spPr>
          <a:xfrm>
            <a:off x="5963175" y="3112625"/>
            <a:ext cx="2459100" cy="631200"/>
          </a:xfrm>
          <a:prstGeom prst="rect">
            <a:avLst/>
          </a:prstGeom>
          <a:ln cap="flat" cmpd="sng" w="38100">
            <a:solidFill>
              <a:schemeClr val="accent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Yasmine Mohammed Elsaeed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