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38F-B56D-CD7D-D294-977DA94EB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5EAF4-E474-A64F-3D2F-8A654B992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9CC0-AE42-6061-4C0A-9C829AFB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0E7AD-3A42-FE0D-35A5-48F56B3B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1378-09C2-14D2-A3C0-979B41F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7CD5-6A52-4CE4-2241-871C954D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90807-C7F5-450C-4D31-3214E769A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DF35-D902-2732-80EB-A87F484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1200-A5F3-B035-8D56-C9EBEE8A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3546-DAB0-DF6D-504D-16F0F3AE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00728-4C45-C4CA-1FB3-F16E92AF7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227FE-45FC-7A9F-3AD9-6A35A65D5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A177-AABE-A25E-AEAD-D5883CC3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AF6B-5C86-284B-0536-26195B6E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BCC2-E5B8-FA97-4613-39DF15C8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8F2A-7C05-59B1-AB9A-DE72B0F8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969BF-4C8D-A34B-3F3E-12F5B9DC7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6368-F463-2FD6-6BF4-A3243F0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F777-2546-54EE-A5BD-B553CCF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1C37-F347-FD72-5A4D-278D05C5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2CA2-6D2C-2E31-3E76-9E8459BC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72A1-88C2-81FF-9895-0C641C52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5488-A83C-8F96-1756-D6EEA251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6E2D-7690-81DD-A409-B422E993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4ECC-4259-84DF-E40E-F65400ED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4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76A-A2FB-A884-D1C6-7D982B85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1D14-DC65-E02A-54E0-67802DC5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EA49-8C54-3736-74E7-1E1C119A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FE93-1D9A-536A-5774-6361A69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315B-122D-C1B4-BD3C-C3F9C065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09BB-5733-183C-9862-F3EA0C4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2A75-C497-0A58-F21F-33548CA15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FFADF-4FC5-6BB0-89CF-06DDD5AB6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AA29-D085-B458-0C33-E60D91B2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49B74-EEB2-FF98-C9C4-9DDEE4D5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53B19-2E82-C47A-BDAD-744F2D1B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5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80E5-9DD0-F34B-F786-F1ABD02B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1305-AF1D-2DB0-6E10-5174B64E4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0A5C8-9C2E-4F7D-7ED1-0CE8ABFB6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E1B1A-B78D-F400-1618-825906639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909BF-F183-DE7A-8823-00793046D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9EB66-B194-AEAF-3CE3-86BE3139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BAC0C-ACB7-C628-3156-524952FB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8359-6430-512D-882E-E4FA1307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15AE-E111-06B9-C0DA-6DD40B0D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39A66-D971-5BE5-768B-732AADB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CF186-6F2A-56E6-EF1D-2097843A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3ABE8-E359-35D9-9D84-738E671D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9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08125-972B-6696-F59D-171E78E8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17F94-D0D0-8995-2ECD-00245919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CDD93-A5C3-3AF5-A898-70076CF5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F711-0C72-A0FD-FC18-894FA093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1330-9ECE-BA5F-83A8-4397B77B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215A-B69A-E7C3-0FB8-8065C37EB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CFDFD-FB5E-3DC1-117A-802DEBD2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03D1-583F-8479-9E1B-C96415CE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7E97E-972C-AFE4-361A-75B2FE52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4AF9-AB08-368F-EDD5-146A3B59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A4D06-7A2B-5568-826B-A5FCEE330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F98C5-C5FC-BD93-262C-83D21C0D0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A94F5-452C-DFAE-BB29-F6899E29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939EA-8AB9-02FE-0943-CEC2B9CC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9C63F-07B9-265F-FCA0-83A6B033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02E34-766B-47A4-5210-EBF1A523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29F51-CFBA-0402-7946-DEDD6FE2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00E6-38EB-4FC4-3ADF-0E191518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66720-9192-48E6-85B7-0C4167A5694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54F44-FB8B-E121-938B-B9573BEB2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0692-FB90-19AB-D7D6-BC0E2053D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EADD6-6B50-B21F-A759-816125C1E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7402" y="2717045"/>
            <a:ext cx="5459446" cy="9666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Welding Detection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13134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CE5E3-93FD-6442-7BBA-32A4E1EA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Case: Welding Quality Detection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1F781-C519-AD5D-B95D-2B66C77F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560" y="2584009"/>
            <a:ext cx="5791905" cy="16899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Burn-through detection.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Crack identification.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Detecting porosity in welding lines.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861058"/>
      </p:ext>
    </p:extLst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A71E32-063C-0592-5F4A-D0E4BECA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CA9C-B5E6-B0D9-DCE2-6EFC117B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0816" y="1408479"/>
            <a:ext cx="5673944" cy="36315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YOLOv5 is a strong model for real-time welding detection.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Mobile deployment is effective and efficient.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Real-world applications improve quality control.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Future improvements can increase accuracy.</a:t>
            </a:r>
          </a:p>
        </p:txBody>
      </p:sp>
    </p:spTree>
    <p:extLst>
      <p:ext uri="{BB962C8B-B14F-4D97-AF65-F5344CB8AC3E}">
        <p14:creationId xmlns:p14="http://schemas.microsoft.com/office/powerpoint/2010/main" val="77925695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85473-532F-7D06-BDCC-EB0E6CF8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E316-D1A0-AEA7-6A5F-CAB59FF4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4545" y="1382243"/>
            <a:ext cx="5990727" cy="32034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Importance of welding quality detection in industries.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Real-time object detection in webcam.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Benefits of automated welding defect detection.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Overview of the project objectives.</a:t>
            </a:r>
          </a:p>
        </p:txBody>
      </p:sp>
    </p:spTree>
    <p:extLst>
      <p:ext uri="{BB962C8B-B14F-4D97-AF65-F5344CB8AC3E}">
        <p14:creationId xmlns:p14="http://schemas.microsoft.com/office/powerpoint/2010/main" val="392489780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88290C-4881-3C81-2A47-B26A45F9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Welding Quality Detection Matters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D0FEE-A0FE-16D1-5900-22CC077AA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9175" y="1311089"/>
            <a:ext cx="5276850" cy="24745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• Ensures safety and structural integrity.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• Reduces costs associated with defects.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• Improves efficiency of inspections.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• Automates quality control in welding.</a:t>
            </a:r>
          </a:p>
        </p:txBody>
      </p:sp>
    </p:spTree>
    <p:extLst>
      <p:ext uri="{BB962C8B-B14F-4D97-AF65-F5344CB8AC3E}">
        <p14:creationId xmlns:p14="http://schemas.microsoft.com/office/powerpoint/2010/main" val="213844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67E8-AFA6-CC66-03DA-69C11ACA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 Overview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76AB0-A6E0-B2AA-A1D9-2D9F4C65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5819" y="2218982"/>
            <a:ext cx="5865736" cy="156663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YOLOv5 used for object detection.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US" dirty="0" err="1">
                <a:solidFill>
                  <a:schemeClr val="bg1"/>
                </a:solidFill>
              </a:rPr>
              <a:t>Streamlit</a:t>
            </a:r>
            <a:r>
              <a:rPr lang="en-US" dirty="0">
                <a:solidFill>
                  <a:schemeClr val="bg1"/>
                </a:solidFill>
              </a:rPr>
              <a:t> use for Implementation.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Real-time defect detection on-site.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680856"/>
      </p:ext>
    </p:extLst>
  </p:cSld>
  <p:clrMapOvr>
    <a:masterClrMapping/>
  </p:clrMapOvr>
  <p:transition spd="slow"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AF806-8819-96EE-FE64-39BED397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 Detection and YOLOv5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D2C6E-96DC-9E86-AA3E-71D64D7C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1888" y="1345827"/>
            <a:ext cx="5490153" cy="37016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YOLOv5 divides images into grids.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Predicts object presence within each grid cell.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Outputs bounding boxes for detected objects.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Suitable for real-time object detection.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922135"/>
      </p:ext>
    </p:extLst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C1277-25B0-0775-F3DC-0BD98EE0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Preparation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174B-E2A1-5D75-D1E4-AF1EEEFA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Used datasets from </a:t>
            </a:r>
            <a:r>
              <a:rPr lang="en-US" dirty="0" err="1">
                <a:solidFill>
                  <a:schemeClr val="bg1"/>
                </a:solidFill>
              </a:rPr>
              <a:t>Roboflow</a:t>
            </a:r>
            <a:r>
              <a:rPr lang="en-US" dirty="0">
                <a:solidFill>
                  <a:schemeClr val="bg1"/>
                </a:solidFill>
              </a:rPr>
              <a:t> and Kaggle.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Images resized to 640x640 pixels.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Augmentation: horizontal flip, rotation.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Label processing and merging across datasets.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34455"/>
      </p:ext>
    </p:extLst>
  </p:cSld>
  <p:clrMapOvr>
    <a:masterClrMapping/>
  </p:clrMapOvr>
  <p:transition spd="slow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705FE-C048-8187-2186-E09336E5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the YOLOv5 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1819-F8BE-09E8-9E88-95378DF1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Fine-tuning on six datasets.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Handled label inconsistencies and duplicates.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Split data into train, validation, test sets.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Overcame challenges in label harmonization.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5168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0F9E1-84DE-162B-1581-EE91B187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325" y="817471"/>
            <a:ext cx="5937662" cy="9980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Evaluation Metrics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CD3D2-1F0F-6B8C-82B4-38A2A0A4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988" y="2554186"/>
            <a:ext cx="6757003" cy="1542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Precision (P): 0.847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Recall (R): 0.808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Mean Average Precision (mAP50): 0.876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A65954E-6CBB-3ECA-6CA2-C6ED988A199D}"/>
              </a:ext>
            </a:extLst>
          </p:cNvPr>
          <p:cNvSpPr txBox="1">
            <a:spLocks/>
          </p:cNvSpPr>
          <p:nvPr/>
        </p:nvSpPr>
        <p:spPr>
          <a:xfrm>
            <a:off x="3751988" y="1815510"/>
            <a:ext cx="2344012" cy="60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Small Wights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BB3FA5-2A46-0284-E802-E38C5AEC578E}"/>
              </a:ext>
            </a:extLst>
          </p:cNvPr>
          <p:cNvSpPr txBox="1">
            <a:spLocks/>
          </p:cNvSpPr>
          <p:nvPr/>
        </p:nvSpPr>
        <p:spPr>
          <a:xfrm>
            <a:off x="648399" y="4913798"/>
            <a:ext cx="6757003" cy="154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• Precision (P): 0.883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• Recall (R): 0.9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• Mean Average Precision (mAP50): 0.934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54601D-738A-0A63-C22D-E149AD173F30}"/>
              </a:ext>
            </a:extLst>
          </p:cNvPr>
          <p:cNvSpPr txBox="1">
            <a:spLocks/>
          </p:cNvSpPr>
          <p:nvPr/>
        </p:nvSpPr>
        <p:spPr>
          <a:xfrm>
            <a:off x="648399" y="4175122"/>
            <a:ext cx="2344012" cy="60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Large Wights</a:t>
            </a:r>
          </a:p>
        </p:txBody>
      </p:sp>
    </p:spTree>
    <p:extLst>
      <p:ext uri="{BB962C8B-B14F-4D97-AF65-F5344CB8AC3E}">
        <p14:creationId xmlns:p14="http://schemas.microsoft.com/office/powerpoint/2010/main" val="3648116470"/>
      </p:ext>
    </p:extLst>
  </p:cSld>
  <p:clrMapOvr>
    <a:masterClrMapping/>
  </p:clrMapOvr>
  <p:transition spd="slow"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3C103-677C-3BEC-EA0E-D588AB1A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 Faced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BB864-539A-193A-AA72-AA6E4986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617" y="1660957"/>
            <a:ext cx="5792140" cy="32857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Misclassification of good and bad welding.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Difficulty detecting subtle defects.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Initial models identified all as defects.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Fine-tuning to achieve balanced detection.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036707"/>
      </p:ext>
    </p:extLst>
  </p:cSld>
  <p:clrMapOvr>
    <a:masterClrMapping/>
  </p:clrMapOvr>
  <p:transition spd="slow">
    <p:blinds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Welding Detection</vt:lpstr>
      <vt:lpstr>Introduction</vt:lpstr>
      <vt:lpstr>Why Welding Quality Detection Matters</vt:lpstr>
      <vt:lpstr>Solution Overview</vt:lpstr>
      <vt:lpstr>Object Detection and YOLOv5</vt:lpstr>
      <vt:lpstr>Dataset Preparation</vt:lpstr>
      <vt:lpstr>Training the YOLOv5 Model</vt:lpstr>
      <vt:lpstr>Model Evaluation Metrics</vt:lpstr>
      <vt:lpstr>Challenges Faced</vt:lpstr>
      <vt:lpstr>Use Case: Welding Quality Detection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Zyad Ashraf</dc:creator>
  <cp:lastModifiedBy>Zyad Ashraf</cp:lastModifiedBy>
  <cp:revision>6</cp:revision>
  <dcterms:created xsi:type="dcterms:W3CDTF">2024-10-09T03:11:54Z</dcterms:created>
  <dcterms:modified xsi:type="dcterms:W3CDTF">2024-10-22T09:26:20Z</dcterms:modified>
</cp:coreProperties>
</file>