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E938F-B56D-CD7D-D294-977DA94EB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5EAF4-E474-A64F-3D2F-8A654B992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E9CC0-AE42-6061-4C0A-9C829AFB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0E7AD-3A42-FE0D-35A5-48F56B3B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D91378-09C2-14D2-A3C0-979B41FFD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34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47CD5-6A52-4CE4-2241-871C954DD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90807-C7F5-450C-4D31-3214E769A0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ADF35-D902-2732-80EB-A87F48467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41200-A5F3-B035-8D56-C9EBEE8A9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373546-DAB0-DF6D-504D-16F0F3AEE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354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000728-4C45-C4CA-1FB3-F16E92AF70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227FE-45FC-7A9F-3AD9-6A35A65D5B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DA177-AABE-A25E-AEAD-D5883CC32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AAF6B-5C86-284B-0536-26195B6E5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EBCC2-E5B8-FA97-4613-39DF15C84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2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8F2A-7C05-59B1-AB9A-DE72B0F86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969BF-4C8D-A34B-3F3E-12F5B9DC7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96368-F463-2FD6-6BF4-A3243F053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3F777-2546-54EE-A5BD-B553CCF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31C37-F347-FD72-5A4D-278D05C5B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922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62CA2-6D2C-2E31-3E76-9E8459BC6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F72A1-88C2-81FF-9895-0C641C520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25488-A83C-8F96-1756-D6EEA2511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D6E2D-7690-81DD-A409-B422E993E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24ECC-4259-84DF-E40E-F65400EDC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4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C376A-A2FB-A884-D1C6-7D982B85E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11D14-DC65-E02A-54E0-67802DC5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4EA49-8C54-3736-74E7-1E1C119AC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FFE93-1D9A-536A-5774-6361A69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6315B-122D-C1B4-BD3C-C3F9C0652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338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F09BB-5733-183C-9862-F3EA0C4A5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12A75-C497-0A58-F21F-33548CA15A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9FFADF-4FC5-6BB0-89CF-06DDD5AB6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EAA29-D085-B458-0C33-E60D91B2F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49B74-EEB2-FF98-C9C4-9DDEE4D5F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53B19-2E82-C47A-BDAD-744F2D1BA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55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280E5-9DD0-F34B-F786-F1ABD02B0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01305-AF1D-2DB0-6E10-5174B64E4E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60A5C8-9C2E-4F7D-7ED1-0CE8ABFB6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6E1B1A-B78D-F400-1618-825906639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909BF-F183-DE7A-8823-00793046D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09EB66-B194-AEAF-3CE3-86BE3139D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5BAC0C-ACB7-C628-3156-524952FB9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868359-6430-512D-882E-E4FA1307B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81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C15AE-E111-06B9-C0DA-6DD40B0D2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B39A66-D971-5BE5-768B-732AADBC9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1CF186-6F2A-56E6-EF1D-2097843AC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03ABE8-E359-35D9-9D84-738E671D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491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608125-972B-6696-F59D-171E78E86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717F94-D0D0-8995-2ECD-00245919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FCDD93-A5C3-3AF5-A898-70076CF56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34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7F711-0C72-A0FD-FC18-894FA093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F1330-9ECE-BA5F-83A8-4397B77B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DA215A-B69A-E7C3-0FB8-8065C37EB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CFDFD-FB5E-3DC1-117A-802DEBD2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03D1-583F-8479-9E1B-C96415CEC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77E97E-972C-AFE4-361A-75B2FE523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298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4AF9-AB08-368F-EDD5-146A3B599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A4D06-7A2B-5568-826B-A5FCEE330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F98C5-C5FC-BD93-262C-83D21C0D0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0A94F5-452C-DFAE-BB29-F6899E293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939EA-8AB9-02FE-0943-CEC2B9CC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49C63F-07B9-265F-FCA0-83A6B0338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78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302E34-766B-47A4-5210-EBF1A523F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E29F51-CFBA-0402-7946-DEDD6FE2C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00E6-38EB-4FC4-3ADF-0E191518D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266720-9192-48E6-85B7-0C4167A56947}" type="datetimeFigureOut">
              <a:rPr lang="en-US" smtClean="0"/>
              <a:t>10/13/2024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C54F44-FB8B-E121-938B-B9573BEB2C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E0692-FB90-19AB-D7D6-BC0E2053D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EA9F32-A088-4EB8-9000-CAF3EB30FB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361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677BAFB-3BD3-41BB-9107-FAE224AE2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6823A9B-C188-42D4-847C-3AD928DB14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42784" y="253140"/>
            <a:ext cx="6184555" cy="6184555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4B557F3-1A0C-4749-A6DB-EAC082DF3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24848" y="253140"/>
            <a:ext cx="6184555" cy="6184555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5D55AA6-3751-494F-868A-DCEDC5CE82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03723" y="136525"/>
            <a:ext cx="6184555" cy="6184555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BEADD6-6B50-B21F-A759-816125C1E7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1400" y="965580"/>
            <a:ext cx="5204489" cy="3160593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Real-Time Welding Quality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87F29-5FE3-99D2-2E06-D136CD404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0817" y="4409960"/>
            <a:ext cx="4508641" cy="1116414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Using YOLOv5 and Flutter App</a:t>
            </a:r>
          </a:p>
        </p:txBody>
      </p:sp>
      <p:sp>
        <p:nvSpPr>
          <p:cNvPr id="16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D82AB1B2-7970-42CF-8BF5-567C69E9F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56275" y="975977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grpSp>
        <p:nvGrpSpPr>
          <p:cNvPr id="20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80947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C10FB9CA-E7FA-462C-B537-F1224ED1A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8469AE7-A75B-4F37-850B-EF5974ABE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9820" y="4236107"/>
            <a:ext cx="510988" cy="510988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8" name="Graphic 4">
            <a:extLst>
              <a:ext uri="{FF2B5EF4-FFF2-40B4-BE49-F238E27FC236}">
                <a16:creationId xmlns:a16="http://schemas.microsoft.com/office/drawing/2014/main" id="{63301095-70B2-49AA-8DA9-A35629AD6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597506" y="4175798"/>
            <a:ext cx="1861486" cy="1861665"/>
            <a:chOff x="5734053" y="3067000"/>
            <a:chExt cx="724484" cy="724549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D218E08C-0BEA-45C2-8C09-4141DDDA0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067000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232F6090-14E0-44C6-B9FC-C91047BCDC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B9402B-335C-4892-9E7C-C400E95BE0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7A4371D-4448-409A-93F3-0C92E3EB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780149CB-4B8F-4FD1-AC5E-25670C9EA0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2D49A1A-35B0-4620-9D1E-A782A0E97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AFF46F08-B1E4-44C1-BD4A-4191D6EAD9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DB16610-3D81-4E5C-850D-5D1245C0DC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2624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E05501B2-83AC-4299-BE5A-8CA16B408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2624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7CF1B90-3B3A-403E-A94F-8B82945D0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6A1CBA9-4AC1-4C42-9429-3FF31DF282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1318D9B-FD39-402A-ADFA-0E6CC789A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333FB08F-B346-47C0-A7CD-1DE53E6C0D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12624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893AD6F2-6408-4A8E-9749-CB7388EF3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2624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15D9D2F-1568-4BE3-A54A-69F52492B0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185393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9AB547A7-0D80-491F-98B4-C6B7CC4F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E2693CD-DAF5-4B26-9A2F-17673BF3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96EEE12-952A-4693-B161-D7071D6010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4228DCC-1611-4BDC-90AA-231F67EB11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A163C3C-D3DF-461F-B6A8-90C7C227D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185393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4D021D29-2980-41C3-AB83-DA93C105BC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18539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09C1FA-1A9D-49A7-9D73-8B777140A3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244637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0B8D8CD4-7B9B-48A5-BC59-0CB859354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24463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24D0A27-A8B0-4020-9399-24127726E6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68E8EBA-9F8C-4650-B9BE-38A0A56BC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A460BB3-2605-4AA2-AE1D-B9FB61EBF2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E2E38EE-DBBE-4CC1-9498-E7193E1B2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2446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F191D5C-7D2A-4408-A8F2-389D2360F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24463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08F7193B-B379-4921-9F17-1841D506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03786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4C5E53C-6003-4F74-B1CA-C7EA1E499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B97B2B1-1CF5-46A5-940D-AB8F57F590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783F4F1-D8CE-4453-B79B-AD976E272C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6A7A4C9-F24F-4F00-A2FA-29E788A09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EB694A32-59D6-46E3-8CE4-E4C485C2CB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83EBB4C-28FF-41C6-90D6-5F30FC0868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707659D-8AE9-49B5-AB29-ECC099F495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363031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5C987ECC-9573-46EA-9C4A-7C3CAE39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36302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4DAF6708-18C2-4082-B024-6CEA32AE0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72CBB5AE-39E2-4D9B-A834-64D31B0032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4592DE98-77BF-4E8E-AEB4-1934207BAE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5AF5D9A0-BA94-4D2B-8479-26C55355B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363031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CAA6A8E-7ACF-4EF7-AAD6-734A009DCF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3630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D3DD3695-F212-4BAD-BBB3-EC1F62474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22181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B1B3ECB-7594-4C5C-B62B-E686C0A89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5EE54C3C-D9E5-4782-B8F6-058EB2D63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EAE78EEE-DC43-44E1-AB47-ACB80F94B1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7D67EF-1141-4582-866E-FE02FB236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99ECC931-60A1-4628-A34B-4B68DA3CC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4221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587D2BE-3417-44AE-BEEF-57F88CECB4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EB2ED3-A08D-4286-B75D-893289F3F3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06700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C7DB7BB-8173-4377-85B0-032B7BDAB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93EF69B4-3F48-4509-8BF8-926E23BC1D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C1A86650-1EF5-46E3-885D-96985105A8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7EBBDE2-BD90-481F-A671-34E2186FB0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7DAF1CB-838D-4C5C-8FB7-76BF677FE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067000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64573DA8-D2F3-4644-AC79-83843615C4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2624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1AB53B8-0D5C-44BD-A2A9-ABBF659E1F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9B7FA60-B453-4877-8D47-CA1209DF9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7A6D2414-BCCC-40E8-B990-47642EFE96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2624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0F37C2B-B7E6-420D-AD39-3AE4A2FBE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2624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F6417E45-D7FC-40B8-AD49-941B28D18C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2624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A8D1963-0C59-476C-AAFA-A7AF4FF508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18539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BE777A9-EC29-46FC-AD21-AC7FD89B1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63BA1CE-93FB-42C7-8381-765E50023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7F30F275-ADC8-4FD1-8B4B-673B37517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DB20529C-F2DD-4607-8DEE-19A932968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18539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B8029A9A-DFF9-49CE-8CEE-95A6695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185391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6822C2EC-B05D-4CE6-9D59-164769D0E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244634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53A0760F-F576-4A97-94AF-8BBE590844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A76721C-646A-4910-AD1A-BE6B6776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65D4766-CAEC-4074-A9E2-6110A12389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4F1A0AC6-319D-49D8-A4FB-17A70E8E8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24463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79502B48-2B92-45BF-B9AC-1102B38078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24463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6363AFA7-321F-431C-B2FD-ADCB4D24BD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0378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33EDDE1B-7379-4973-8CFD-F3C737104D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1F20B58A-2DB8-46B2-9E93-9C8C817DCD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A5A3EF12-3DA1-4505-A44B-1B96348873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5B08812B-9264-47E7-8EC8-1233869F6B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037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2A29F226-A243-410B-BEE4-EBA9DD76F8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0378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9DF57348-F837-475C-A7AA-3C7210041E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363028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E41B89A-9A45-4947-ADB0-9400400498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C1F1525-32BC-46E1-84E6-C2BB88730B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C73A8972-BA44-40C6-B045-83E78C4D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36302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C196E956-03D1-4F79-826A-A2F5E3DEF1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36302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DA7B07B-EAC8-4FA5-B14F-3ABF8BA7A2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363029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93C28672-FF9E-4FE0-AC47-2FDD26CD75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87" y="34221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347BAB3-EA9C-4ADD-AE5E-28F2E3C53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38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321920C4-EE31-4F03-A0D5-A280D3F4B1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83" y="34221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6EBB3D05-4C78-4F10-8D03-8909DBCFB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33" y="342217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FC65F531-84E4-463F-8791-EB6EDFA63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79" y="34221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A63BB6A3-D482-43F2-9F5F-20E163CC44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9" y="34221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BDCCD34-EB5D-4194-8A28-1424E98AE4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481330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F058544E-163D-4FFF-9A69-0B3A3F2D6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11041486-0577-4F0E-8DD5-5E20E26729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1D11099-C84E-43AC-9F20-92460E1708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598FB87-8AFF-4C56-9E2C-776F4641E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7701E761-16DE-4350-9718-DD81B37FB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481330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552E747F-E415-4348-A11A-4CABCB64B5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C6472F13-E6DE-4469-9563-F478261B6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4057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5C72FE15-910B-4622-A14C-AFA2DFCC02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BAB8F759-DEFA-4D35-B76E-6D3034FB77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A1BBCEBD-DCE2-4354-B878-49ABEC3679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2CBB3A18-0021-403F-8E24-8805829B42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8FDF7AAC-1EC6-4409-90AB-DBB984883D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2" y="3540575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5B9999E8-7D25-4049-8328-685B556DC6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4057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E77FC8A9-DEAE-424D-B460-12E0F3268D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5997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4F9C69A-0DCF-444A-B970-32B4120483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8BD94DDA-54FF-48EE-9DAC-C0EA6F91D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18A6989-0132-4CB7-BB68-EEBC4E0806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A1357332-D19F-4C2B-B474-21D5539B9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295C7590-8B80-428C-95A9-638B265425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5997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CA0E8A31-7520-4726-9D96-43BA87407E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5997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9407EEE0-5D8E-4CCC-A91B-0CB523227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3" y="365896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3799DFCC-868B-4257-B530-8E8D616CC5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99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F7F5EEB5-FE82-45A8-97C4-88460ABA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49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CD76E4C7-EB07-499D-9BC3-FF39C8B61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86EFDF8D-E5F7-4EB8-B8DA-3CC7E21D88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5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2CA6506B-EACA-4FB2-81AB-E028F44786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0" y="365896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93E4771-2787-4901-93D8-7E90F3F479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65896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0EA31773-15F1-4605-8787-6891ABB211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5" y="3718118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1302C213-2CD5-4168-9534-111E6E81A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0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B9B36C24-2336-41FD-BAC4-6CD69DFD55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0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CA3AFAFE-D376-4A7B-928B-833531472D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9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7C685A00-A4F7-4250-BAAA-70978DADE4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46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E52682F3-EDD5-4BDC-BB19-A4540873A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91" y="371811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2C5E1880-CFBA-4547-9C23-6D2C43304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42" y="371811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39AAF4F-2AAD-4A02-A7FA-FE28D52869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57" y="3777362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05614144-9309-41ED-8E05-839A6EEFF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301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24324D6F-A81D-45F2-BA36-C53F1AB0C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53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6B00668D-07BC-47CF-9D1E-F94EC7C56F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701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BCF78A89-29F2-4973-8463-DF3C57EFB4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54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F5BCB645-FB02-40FC-99A4-06CA3F1B28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102" y="377736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F6115A3A-2FBE-4633-A426-37D05BC07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50" y="377736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AEFD8D2F-B95A-4C0A-AE85-53171B29F5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481330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4DD4F397-1F35-4E06-8EC1-8F58C51912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B031E5E0-C77D-49F7-ADF2-258D23052D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3F044DE9-FE64-4C30-8191-7E1547880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B18BCEB-85ED-4077-ACB7-FEB2F644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481330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00C0927E-2CCF-4F8E-8A54-22B8A93C97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48132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D0C3350E-04F5-4FED-9991-4DD964E099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40578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43D0338-A6C9-4866-8D0C-072664518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405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0EA171B-27E2-4100-9D5F-123CF6E7F9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2FD540C-F3DF-40F5-B2BE-BBD113EF4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4058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57768D93-FAD4-4236-969B-B8EE8E88F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4058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0F5E0490-21C2-4EF6-950D-38814F32C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40588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981C9B-710F-4034-AE82-28B1B0724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59973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CC62C2CC-DBAE-4877-8F55-02FE00AE81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D8F57D8B-1988-441F-9DAE-A525DA5E9D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715F028-3A13-4D5F-86C4-74C0AD81D6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DC6C9B50-47B3-44E7-B897-43D010A18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59973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3F602F0-702E-4D5F-A4FC-0E602C02B9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37" y="359973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F379870-B34C-4DFC-9F0A-BDAB8C89F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6589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641092AC-FED1-4D1D-B57C-0AC883CA95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46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EA8A0B5E-5BB1-46AF-AC31-7D3756F354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1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1C519384-2192-432B-B768-64B4BC2DA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2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C77A9D-44F0-4289-A611-D8AF81357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8" y="36589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A54AEDC-E418-4E02-A713-6CE30C0CDD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1" y="36589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4FECFE3-9F31-47B0-B17F-CF2A1CEE85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9" y="371813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68167DF4-8B16-419B-B7BA-2FD5FF6CC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A543D24F-44C0-4DDF-A30E-8C8407548F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63DEAE3C-3931-41EE-B4A1-F9385602BE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45" y="37181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B11945CD-32F6-4C09-82AF-551051231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92" y="3718128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9109F44F-512F-4792-AED2-ECA80DDE16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40" y="37181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9B9E19B-BC56-46F2-BFFF-1688CEA55A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95" y="3777375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F573BDDE-4AED-43FB-B8D1-B5F3708931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50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EFFDA684-6DFF-4629-830E-6F2ACAB8C3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96" y="3777375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92E23250-6349-4726-AF61-08A57B3A2E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55" y="3777354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8536AAE6-5497-4B0A-9C9F-4EAA1BB322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314" y="3777450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52B72898-B9DE-4574-BB20-0C317954D4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94131343"/>
      </p:ext>
    </p:extLst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4CE5E3-93FD-6442-7BBA-32A4E1EAF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Case: Welding Quality Detection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31F781-C519-AD5D-B95D-2B66C77F2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14416" y="2214507"/>
            <a:ext cx="5791905" cy="286955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Burn-through detection.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Crack identification.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Detecting porosity in welding lines.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Real-time implementation on mobile devices.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91861058"/>
      </p:ext>
    </p:extLst>
  </p:cSld>
  <p:clrMapOvr>
    <a:masterClrMapping/>
  </p:clrMapOvr>
  <p:transition spd="slow">
    <p:checke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9F07E-FE8D-C2FB-8B94-F5B8B701C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Optimization for Mobile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2D9F2F-DBBB-6812-14A6-F4C934720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30586" y="1130846"/>
            <a:ext cx="5538326" cy="361742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Converted weights to ONNX format.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Converted ONNX to TensorFlow model.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Optimized to </a:t>
            </a:r>
            <a:r>
              <a:rPr lang="en-US" dirty="0" err="1">
                <a:solidFill>
                  <a:schemeClr val="bg1"/>
                </a:solidFill>
              </a:rPr>
              <a:t>TFLite</a:t>
            </a:r>
            <a:r>
              <a:rPr lang="en-US" dirty="0">
                <a:solidFill>
                  <a:schemeClr val="bg1"/>
                </a:solidFill>
              </a:rPr>
              <a:t> for mobile deployment.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Reduced model size for real-time processing.</a:t>
            </a:r>
          </a:p>
        </p:txBody>
      </p:sp>
    </p:spTree>
    <p:extLst>
      <p:ext uri="{BB962C8B-B14F-4D97-AF65-F5344CB8AC3E}">
        <p14:creationId xmlns:p14="http://schemas.microsoft.com/office/powerpoint/2010/main" val="1016153303"/>
      </p:ext>
    </p:extLst>
  </p:cSld>
  <p:clrMapOvr>
    <a:masterClrMapping/>
  </p:clrMapOvr>
  <p:transition spd="slow"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EBFCD5-5356-4326-8D39-8235A46CD7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0809" y="1187311"/>
            <a:ext cx="5089552" cy="4483379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F6814848-248A-47DD-88E0-95099D951E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301" y="1178924"/>
            <a:ext cx="5089552" cy="4483379"/>
          </a:xfrm>
          <a:prstGeom prst="rect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18BDA89-0D2C-4C4E-99F6-D7A220FE48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3787" y="1130846"/>
            <a:ext cx="5039475" cy="4439266"/>
          </a:xfrm>
          <a:prstGeom prst="rect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aphic 38">
            <a:extLst>
              <a:ext uri="{FF2B5EF4-FFF2-40B4-BE49-F238E27FC236}">
                <a16:creationId xmlns:a16="http://schemas.microsoft.com/office/drawing/2014/main" id="{6B67BE95-96EF-433C-9F29-B0732AA6B6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40" y="1424181"/>
            <a:ext cx="1355538" cy="503582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D324976-1596-4B76-A61C-5626816B2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44DEF24-FB22-48A2-8257-B97AD7E1A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5" name="Graphic 212">
            <a:extLst>
              <a:ext uri="{FF2B5EF4-FFF2-40B4-BE49-F238E27FC236}">
                <a16:creationId xmlns:a16="http://schemas.microsoft.com/office/drawing/2014/main" id="{7CE98B01-ED41-482F-AFA1-19C7FA7C0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6" name="Graphic 212">
            <a:extLst>
              <a:ext uri="{FF2B5EF4-FFF2-40B4-BE49-F238E27FC236}">
                <a16:creationId xmlns:a16="http://schemas.microsoft.com/office/drawing/2014/main" id="{B9CABDD0-8DF6-4974-A224-9A2A81778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02502" y="629793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47" name="Graphic 4">
            <a:extLst>
              <a:ext uri="{FF2B5EF4-FFF2-40B4-BE49-F238E27FC236}">
                <a16:creationId xmlns:a16="http://schemas.microsoft.com/office/drawing/2014/main" id="{D6E8B984-55B9-4A62-A043-997D00F0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32680" y="5188771"/>
            <a:ext cx="1076787" cy="1076789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4FAF4A8-82EB-4F6F-B601-43EBF0BD12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6F2473F-E069-4558-9B41-E285BBE030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C9A4A76-2C9F-486C-9663-6A30A022DE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8431DC7-D4CB-479A-AFA4-5B0C597A2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30755DA1-6F28-4612-A4A7-B915468C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616ED79-5475-49E6-A5FE-8D9DB12FB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1DCEB47-7140-4682-8DBF-7667BE28F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A931BD3-5A56-42F2-B6B5-647B28D1C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20E4C8E-4190-498D-9556-6DA668A81F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4B2F30F-0B57-4D60-A087-CD6A471F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FC5E8C73-ED41-4214-AEE6-3C5F493846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B1F94534-FE3E-476C-870B-E714E4A66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DE6C1B0-4D58-4937-B2B7-B1207CA18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3A71E32-063C-0592-5F4A-D0E4BECA6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91619"/>
            <a:ext cx="4905401" cy="40421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CA9C-B5E6-B0D9-DCE2-6EFC117B1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0816" y="1408479"/>
            <a:ext cx="5673944" cy="36315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YOLOv5 is a strong model for real-time welding detection.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Mobile deployment is effective and efficient.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Real-world applications improve quality control.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Future improvements can increase accuracy.</a:t>
            </a:r>
          </a:p>
        </p:txBody>
      </p:sp>
    </p:spTree>
    <p:extLst>
      <p:ext uri="{BB962C8B-B14F-4D97-AF65-F5344CB8AC3E}">
        <p14:creationId xmlns:p14="http://schemas.microsoft.com/office/powerpoint/2010/main" val="77925695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85473-532F-7D06-BDCC-EB0E6CF8D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694268"/>
            <a:ext cx="3553510" cy="54779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grpSp>
        <p:nvGrpSpPr>
          <p:cNvPr id="40" name="Graphic 38">
            <a:extLst>
              <a:ext uri="{FF2B5EF4-FFF2-40B4-BE49-F238E27FC236}">
                <a16:creationId xmlns:a16="http://schemas.microsoft.com/office/drawing/2014/main" id="{1E8369D0-2C3B-4E27-AC6C-A246AC28CD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910252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3D5586F-4573-4C57-9793-1EBFDC8963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5EED35EF-93A0-4921-941C-ECC67AE2A4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4" name="Graphic 4">
            <a:extLst>
              <a:ext uri="{FF2B5EF4-FFF2-40B4-BE49-F238E27FC236}">
                <a16:creationId xmlns:a16="http://schemas.microsoft.com/office/drawing/2014/main" id="{C6F74901-2A71-43C3-837C-27CCD6B6D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737426" y="2203010"/>
            <a:ext cx="975169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517B7142-9D64-4D34-B23C-9471326AD6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E8EB71CD-AB26-440E-A0D5-E1081DB55A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34423BD2-7458-4680-AF49-5013C9D30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9" name="Oval 58">
            <a:extLst>
              <a:ext uri="{FF2B5EF4-FFF2-40B4-BE49-F238E27FC236}">
                <a16:creationId xmlns:a16="http://schemas.microsoft.com/office/drawing/2014/main" id="{EC11F68A-CC71-4196-BBF3-20CDCD75D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85F9950-F10E-4E64-962B-F7034578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9502" y="4752208"/>
            <a:ext cx="365021" cy="36502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E316-D1A0-AEA7-6A5F-CAB59FF4B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4545" y="1382243"/>
            <a:ext cx="5990727" cy="320341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Importance of welding quality detection in industries.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Real-time object detection in mobile apps.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Benefits of automated welding defect detection.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Overview of the project objectives.</a:t>
            </a:r>
          </a:p>
        </p:txBody>
      </p:sp>
    </p:spTree>
    <p:extLst>
      <p:ext uri="{BB962C8B-B14F-4D97-AF65-F5344CB8AC3E}">
        <p14:creationId xmlns:p14="http://schemas.microsoft.com/office/powerpoint/2010/main" val="3924897803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7089" y="1498602"/>
            <a:ext cx="4403345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B88290C-4881-3C81-2A47-B26A45F90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8127" y="2023558"/>
            <a:ext cx="3521265" cy="24912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Welding Quality Detection Matters</a:t>
            </a: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7088" y="4258080"/>
            <a:ext cx="4403345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BD0FEE-A0FE-16D1-5900-22CC077AA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9175" y="1311089"/>
            <a:ext cx="5276850" cy="24745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• Ensures safety and structural integrity.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• Reduces costs associated with defects.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• Improves efficiency of inspections.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alpha val="80000"/>
                  </a:schemeClr>
                </a:solidFill>
              </a:rPr>
              <a:t>• Automates quality control in welding.</a:t>
            </a:r>
          </a:p>
        </p:txBody>
      </p:sp>
    </p:spTree>
    <p:extLst>
      <p:ext uri="{BB962C8B-B14F-4D97-AF65-F5344CB8AC3E}">
        <p14:creationId xmlns:p14="http://schemas.microsoft.com/office/powerpoint/2010/main" val="21384421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ll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AA67E8-AFA6-CC66-03DA-69C11ACA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Solution Overview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876AB0-A6E0-B2AA-A1D9-2D9F4C65C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YOLOv5 used for object detection.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Mobile app implementation in Flutter.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Real-time defect detection on-site.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Integrates machine learning with mobile applications.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3680856"/>
      </p:ext>
    </p:extLst>
  </p:cSld>
  <p:clrMapOvr>
    <a:masterClrMapping/>
  </p:clrMapOvr>
  <p:transition spd="slow">
    <p:cut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Graphic 212">
            <a:extLst>
              <a:ext uri="{FF2B5EF4-FFF2-40B4-BE49-F238E27FC236}">
                <a16:creationId xmlns:a16="http://schemas.microsoft.com/office/drawing/2014/main" id="{55C61911-45B2-48BF-AC7A-1EB579B42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2" name="Graphic 212">
            <a:extLst>
              <a:ext uri="{FF2B5EF4-FFF2-40B4-BE49-F238E27FC236}">
                <a16:creationId xmlns:a16="http://schemas.microsoft.com/office/drawing/2014/main" id="{2DE4D4CE-6DAE-4A05-BE5B-6BCE3F4EC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2373" y="798490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4AF806-8819-96EE-FE64-39BED397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7" y="1264801"/>
            <a:ext cx="4114571" cy="42963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 Detection and YOLOv5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8CB1D39-68D4-4372-BF3B-2A33A7495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Oval 17">
            <a:extLst>
              <a:ext uri="{FF2B5EF4-FFF2-40B4-BE49-F238E27FC236}">
                <a16:creationId xmlns:a16="http://schemas.microsoft.com/office/drawing/2014/main" id="{10C23D31-5B0A-4956-A59F-A24F57D2A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C6FC6E-4AAF-4628-B7E5-85DF9D32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AD2C6E-96DC-9E86-AA3E-71D64D7C9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345827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YOLOv5 divides images into grids.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Predicts object presence within each grid cell.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Outputs bounding boxes for detected objects.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Suitable for real-time object detection.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582A903B-6B78-4F0A-B7C9-3D804990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510EA93-8F64-42C8-A630-D449506E9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6CB53FC-E4DA-4001-928B-9998A85EA5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D210B969-4FDF-4AAC-9397-63D5434958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570B3EF0-84EA-4F47-86A3-1EA1F644A4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59369A8-EF57-42A1-8EC8-F6A9F92A3A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93922135"/>
      </p:ext>
    </p:extLst>
  </p:cSld>
  <p:clrMapOvr>
    <a:masterClrMapping/>
  </p:clrMapOvr>
  <p:transition spd="slow"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C1277-25B0-0775-F3DC-0BD98EE04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923293"/>
            <a:ext cx="4030132" cy="46417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Preparation</a:t>
            </a: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D0A98BBA-D3EA-45DC-B8A1-9C61397D4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55862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5744 h 274629"/>
              <a:gd name="connsiteX2" fmla="*/ 924829 w 1170294"/>
              <a:gd name="connsiteY2" fmla="*/ 0 h 274629"/>
              <a:gd name="connsiteX3" fmla="*/ 1170294 w 1170294"/>
              <a:gd name="connsiteY3" fmla="*/ 24546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577 h 274629"/>
              <a:gd name="connsiteX11" fmla="*/ 215168 w 1170294"/>
              <a:gd name="connsiteY11" fmla="*/ 23574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bg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2E4C95AB-2BD7-4E38-BDD5-1E41F3A9B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90894"/>
            <a:ext cx="1170294" cy="274629"/>
          </a:xfrm>
          <a:custGeom>
            <a:avLst/>
            <a:gdLst>
              <a:gd name="connsiteX0" fmla="*/ 453342 w 1170294"/>
              <a:gd name="connsiteY0" fmla="*/ 0 h 274629"/>
              <a:gd name="connsiteX1" fmla="*/ 689085 w 1170294"/>
              <a:gd name="connsiteY1" fmla="*/ 238174 h 274629"/>
              <a:gd name="connsiteX2" fmla="*/ 924829 w 1170294"/>
              <a:gd name="connsiteY2" fmla="*/ 0 h 274629"/>
              <a:gd name="connsiteX3" fmla="*/ 1170294 w 1170294"/>
              <a:gd name="connsiteY3" fmla="*/ 247895 h 274629"/>
              <a:gd name="connsiteX4" fmla="*/ 1153282 w 1170294"/>
              <a:gd name="connsiteY4" fmla="*/ 264908 h 274629"/>
              <a:gd name="connsiteX5" fmla="*/ 924829 w 1170294"/>
              <a:gd name="connsiteY5" fmla="*/ 38885 h 274629"/>
              <a:gd name="connsiteX6" fmla="*/ 689085 w 1170294"/>
              <a:gd name="connsiteY6" fmla="*/ 274629 h 274629"/>
              <a:gd name="connsiteX7" fmla="*/ 453342 w 1170294"/>
              <a:gd name="connsiteY7" fmla="*/ 38885 h 274629"/>
              <a:gd name="connsiteX8" fmla="*/ 215168 w 1170294"/>
              <a:gd name="connsiteY8" fmla="*/ 274629 h 274629"/>
              <a:gd name="connsiteX9" fmla="*/ 0 w 1170294"/>
              <a:gd name="connsiteY9" fmla="*/ 59462 h 274629"/>
              <a:gd name="connsiteX10" fmla="*/ 0 w 1170294"/>
              <a:gd name="connsiteY10" fmla="*/ 20789 h 274629"/>
              <a:gd name="connsiteX11" fmla="*/ 215168 w 1170294"/>
              <a:gd name="connsiteY11" fmla="*/ 238174 h 274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70294" h="274629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C5174B-E2A1-5D75-D1E4-AF1EEEFAE3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Used datasets from </a:t>
            </a:r>
            <a:r>
              <a:rPr lang="en-US" dirty="0" err="1">
                <a:solidFill>
                  <a:schemeClr val="bg1"/>
                </a:solidFill>
              </a:rPr>
              <a:t>Roboflow</a:t>
            </a:r>
            <a:r>
              <a:rPr lang="en-US" dirty="0">
                <a:solidFill>
                  <a:schemeClr val="bg1"/>
                </a:solidFill>
              </a:rPr>
              <a:t> and Kaggle.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Images resized to 640x640 pixels.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Augmentation: horizontal flip, rotation.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Label processing and merging across datasets.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5836128-58DE-4E5A-B27E-DFE747CA0B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92DF49A-063A-4F60-BE30-D26826492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0DCBBE0-7DEE-43ED-BEE3-ABB179CFC1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39FE8DF-D1B2-4074-9BDF-C458EA012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1C143B5-6E24-417D-A035-65747A8E9D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31ED8C-8819-4FFB-BF3C-FDA6A90D4B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A39574D-5ECC-4A94-9CB6-646D90DA5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A73D6F7-977D-4026-8F68-CA63C162C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6348370-4FD9-4A99-BB05-944D5B0B0E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1146D46-43DB-4487-A191-0970511C3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DA0090F-4FBF-434D-83B1-B274F83A9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8DF6032-C07A-45C6-8A4F-04EF4EDC0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F5B89F44-A096-479D-AD1F-120561C282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25547DC8-8B87-4446-9CC9-65AF04A5FE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834455"/>
      </p:ext>
    </p:extLst>
  </p:cSld>
  <p:clrMapOvr>
    <a:masterClrMapping/>
  </p:clrMapOvr>
  <p:transition spd="slow"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705FE-C048-8187-2186-E09336E5B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Training the YOLOv5 Model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9E1819-F8BE-09E8-9E88-95378DF1E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4868" y="1130846"/>
            <a:ext cx="5217173" cy="435133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Fine-tuning on six datasets.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Handled label inconsistencies and duplicates.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Split data into train, validation, test sets.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Overcame challenges in label harmonization.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79516856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98F79A4-A6C7-4101-B1E9-27E05CB7CF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1CE7A08-2184-4B99-ABC0-B40CD1D3F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C0F9E1-84DE-162B-1581-EE91B187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4105" y="80952"/>
            <a:ext cx="593766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Model Evaluation Metrics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7955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91929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E5C5460-229E-46C8-A712-CC3179854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552FC29-9118-466F-940E-80C84EFDF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00654" y="4275786"/>
            <a:ext cx="2691346" cy="2582214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CD3D2-1F0F-6B8C-82B4-38A2A0A47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9661" y="3953403"/>
            <a:ext cx="6757003" cy="1542141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Precision (P): 0.847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Recall (R): 0.808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Mean Average Precision (mAP50): 0.876</a:t>
            </a:r>
          </a:p>
        </p:txBody>
      </p:sp>
      <p:grpSp>
        <p:nvGrpSpPr>
          <p:cNvPr id="22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48116470"/>
      </p:ext>
    </p:extLst>
  </p:cSld>
  <p:clrMapOvr>
    <a:masterClrMapping/>
  </p:clrMapOvr>
  <p:transition spd="slow">
    <p:spli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3C103-677C-3BEC-EA0E-D588AB1A4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Challenges Faced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0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BB864-539A-193A-AA72-AA6E4986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12617" y="1660957"/>
            <a:ext cx="5792140" cy="328570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Misclassification of good and bad welding.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Difficulty detecting subtle defects.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Initial models identified all as defects.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• Fine-tuning to achieve balanced detection.</a:t>
            </a:r>
          </a:p>
        </p:txBody>
      </p:sp>
      <p:grpSp>
        <p:nvGrpSpPr>
          <p:cNvPr id="28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55036707"/>
      </p:ext>
    </p:extLst>
  </p:cSld>
  <p:clrMapOvr>
    <a:masterClrMapping/>
  </p:clrMapOvr>
  <p:transition spd="slow">
    <p:blinds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356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Real-Time Welding Quality Detection</vt:lpstr>
      <vt:lpstr>Introduction</vt:lpstr>
      <vt:lpstr>Why Welding Quality Detection Matters</vt:lpstr>
      <vt:lpstr>Solution Overview</vt:lpstr>
      <vt:lpstr>Object Detection and YOLOv5</vt:lpstr>
      <vt:lpstr>Dataset Preparation</vt:lpstr>
      <vt:lpstr>Training the YOLOv5 Model</vt:lpstr>
      <vt:lpstr>Model Evaluation Metrics</vt:lpstr>
      <vt:lpstr>Challenges Faced</vt:lpstr>
      <vt:lpstr>Use Case: Welding Quality Detection</vt:lpstr>
      <vt:lpstr>Optimization for Mobile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Zyad Ashraf</dc:creator>
  <cp:lastModifiedBy>Zyad Ashraf</cp:lastModifiedBy>
  <cp:revision>3</cp:revision>
  <dcterms:created xsi:type="dcterms:W3CDTF">2024-10-09T03:11:54Z</dcterms:created>
  <dcterms:modified xsi:type="dcterms:W3CDTF">2024-10-13T08:06:41Z</dcterms:modified>
</cp:coreProperties>
</file>