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1" r:id="rId5"/>
    <p:sldId id="284" r:id="rId6"/>
    <p:sldId id="293" r:id="rId7"/>
    <p:sldId id="279" r:id="rId8"/>
    <p:sldId id="294"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6" autoAdjust="0"/>
    <p:restoredTop sz="94879" autoAdjust="0"/>
  </p:normalViewPr>
  <p:slideViewPr>
    <p:cSldViewPr snapToGrid="0">
      <p:cViewPr varScale="1">
        <p:scale>
          <a:sx n="60" d="100"/>
          <a:sy n="60" d="100"/>
        </p:scale>
        <p:origin x="96" y="126"/>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10/13/2024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3748275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795424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10/13/2024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10/13/2024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10/13/2024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Welding Defection Inspection</a:t>
            </a:r>
            <a:br>
              <a:rPr lang="en-US" dirty="0"/>
            </a:br>
            <a:r>
              <a:rPr lang="en-US" sz="2800" dirty="0"/>
              <a:t>A Project by Infinity 6 for AST</a:t>
            </a:r>
          </a:p>
        </p:txBody>
      </p:sp>
      <p:pic>
        <p:nvPicPr>
          <p:cNvPr id="1026" name="Picture 2" descr="Depi With EYouth">
            <a:extLst>
              <a:ext uri="{FF2B5EF4-FFF2-40B4-BE49-F238E27FC236}">
                <a16:creationId xmlns:a16="http://schemas.microsoft.com/office/drawing/2014/main" id="{C269F2D1-4B50-7181-5EC6-D6080422E9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26147"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a:noFill/>
        </p:spPr>
        <p:txBody>
          <a:bodyPr anchor="b">
            <a:noAutofit/>
          </a:bodyPr>
          <a:lstStyle/>
          <a:p>
            <a:r>
              <a:rPr lang="en-US" dirty="0"/>
              <a:t>INTRODUCTION</a:t>
            </a:r>
          </a:p>
        </p:txBody>
      </p:sp>
      <p:pic>
        <p:nvPicPr>
          <p:cNvPr id="15" name="Picture Placeholder 14" descr="A group of people sitting around a table">
            <a:extLst>
              <a:ext uri="{FF2B5EF4-FFF2-40B4-BE49-F238E27FC236}">
                <a16:creationId xmlns:a16="http://schemas.microsoft.com/office/drawing/2014/main" id="{E4DF753A-3575-A0D9-5135-8A94308DC03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 r="2"/>
          <a:stretch/>
        </p:blipFill>
        <p:spPr>
          <a:xfrm>
            <a:off x="-28882" y="0"/>
            <a:ext cx="6115050" cy="6858000"/>
          </a:xfrm>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562818" y="2752344"/>
            <a:ext cx="4837174" cy="3136392"/>
          </a:xfrm>
          <a:noFill/>
        </p:spPr>
        <p:txBody>
          <a:bodyPr anchor="t">
            <a:normAutofit/>
          </a:bodyPr>
          <a:lstStyle/>
          <a:p>
            <a:r>
              <a:rPr lang="en-US" dirty="0"/>
              <a:t>Brief overview of the project Team </a:t>
            </a:r>
          </a:p>
          <a:p>
            <a:r>
              <a:rPr lang="en-US" dirty="0"/>
              <a:t>name: Infinity 6</a:t>
            </a:r>
          </a:p>
          <a:p>
            <a:r>
              <a:rPr lang="en-US" dirty="0"/>
              <a:t>COMPANY: AST</a:t>
            </a:r>
          </a:p>
        </p:txBody>
      </p:sp>
      <p:pic>
        <p:nvPicPr>
          <p:cNvPr id="2050" name="Picture 2" descr="Depi With EYouth">
            <a:extLst>
              <a:ext uri="{FF2B5EF4-FFF2-40B4-BE49-F238E27FC236}">
                <a16:creationId xmlns:a16="http://schemas.microsoft.com/office/drawing/2014/main" id="{06DD3992-B090-0ED1-463D-74664B59B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87116" cy="109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a:noFill/>
        </p:spPr>
        <p:txBody>
          <a:bodyPr anchor="b">
            <a:noAutofit/>
          </a:bodyPr>
          <a:lstStyle/>
          <a:p>
            <a:r>
              <a:rPr lang="en-US" dirty="0"/>
              <a:t>Team Members</a:t>
            </a:r>
          </a:p>
        </p:txBody>
      </p:sp>
      <p:pic>
        <p:nvPicPr>
          <p:cNvPr id="15" name="Picture Placeholder 14" descr="A group of people sitting around a table">
            <a:extLst>
              <a:ext uri="{FF2B5EF4-FFF2-40B4-BE49-F238E27FC236}">
                <a16:creationId xmlns:a16="http://schemas.microsoft.com/office/drawing/2014/main" id="{E4DF753A-3575-A0D9-5135-8A94308DC03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 r="2"/>
          <a:stretch/>
        </p:blipFill>
        <p:spPr>
          <a:xfrm>
            <a:off x="-28882" y="0"/>
            <a:ext cx="6115050" cy="6858000"/>
          </a:xfrm>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5775158" y="2752343"/>
            <a:ext cx="5624834" cy="3504077"/>
          </a:xfrm>
          <a:noFill/>
        </p:spPr>
        <p:txBody>
          <a:bodyPr anchor="t">
            <a:normAutofit/>
          </a:bodyPr>
          <a:lstStyle/>
          <a:p>
            <a:r>
              <a:rPr lang="en-US" dirty="0"/>
              <a:t>Kareem Badr Saber</a:t>
            </a:r>
          </a:p>
          <a:p>
            <a:r>
              <a:rPr lang="en-US" dirty="0"/>
              <a:t>Walid Mohammed Mustafa</a:t>
            </a:r>
          </a:p>
          <a:p>
            <a:r>
              <a:rPr lang="en-US" dirty="0"/>
              <a:t>Mohamed Al-Wakeel</a:t>
            </a:r>
          </a:p>
          <a:p>
            <a:r>
              <a:rPr lang="en-US" dirty="0"/>
              <a:t>Ziad Ashraf Abdel Malek</a:t>
            </a:r>
          </a:p>
          <a:p>
            <a:r>
              <a:rPr lang="en-US" dirty="0"/>
              <a:t>Youssef Salah El-Din Mustafa</a:t>
            </a:r>
          </a:p>
          <a:p>
            <a:r>
              <a:rPr lang="en-US" dirty="0"/>
              <a:t>Abdul Rahman Mohammed Hassan</a:t>
            </a:r>
          </a:p>
        </p:txBody>
      </p:sp>
      <p:pic>
        <p:nvPicPr>
          <p:cNvPr id="4" name="Picture 2" descr="Depi With EYouth">
            <a:extLst>
              <a:ext uri="{FF2B5EF4-FFF2-40B4-BE49-F238E27FC236}">
                <a16:creationId xmlns:a16="http://schemas.microsoft.com/office/drawing/2014/main" id="{F65651DE-17B4-9D57-4607-405FA33DA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187116" cy="109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89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Project Overview</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Content Placeholder 6">
            <a:extLst>
              <a:ext uri="{FF2B5EF4-FFF2-40B4-BE49-F238E27FC236}">
                <a16:creationId xmlns:a16="http://schemas.microsoft.com/office/drawing/2014/main" id="{4547AEEF-3F46-DF8D-E4A1-7D1165DF05BA}"/>
              </a:ext>
            </a:extLst>
          </p:cNvPr>
          <p:cNvSpPr>
            <a:spLocks noGrp="1"/>
          </p:cNvSpPr>
          <p:nvPr>
            <p:ph sz="quarter" idx="13"/>
          </p:nvPr>
        </p:nvSpPr>
        <p:spPr>
          <a:xfrm>
            <a:off x="308811" y="1691640"/>
            <a:ext cx="11277600" cy="4450812"/>
          </a:xfrm>
        </p:spPr>
        <p:txBody>
          <a:bodyPr>
            <a:normAutofit/>
          </a:bodyPr>
          <a:lstStyle/>
          <a:p>
            <a:pPr marL="285750" indent="-285750">
              <a:buFont typeface="Arial" panose="020B0604020202020204" pitchFamily="34" charset="0"/>
              <a:buChar char="•"/>
            </a:pPr>
            <a:r>
              <a:rPr lang="en-US" b="1" dirty="0"/>
              <a:t>Explanation of the project "Welding Defection Inspection</a:t>
            </a:r>
            <a:r>
              <a:rPr lang="ar-EG" b="1" dirty="0"/>
              <a:t>:</a:t>
            </a:r>
          </a:p>
          <a:p>
            <a:pPr marL="336550"/>
            <a:r>
              <a:rPr lang="en-US" dirty="0"/>
              <a:t>The </a:t>
            </a:r>
            <a:r>
              <a:rPr lang="en-US" b="1" dirty="0"/>
              <a:t>"Welding Defection Inspection"</a:t>
            </a:r>
            <a:r>
              <a:rPr lang="en-US" dirty="0"/>
              <a:t> project involves the use of </a:t>
            </a:r>
            <a:r>
              <a:rPr lang="en-US" b="1" dirty="0"/>
              <a:t>artificial intelligence (AI)</a:t>
            </a:r>
            <a:r>
              <a:rPr lang="en-US" dirty="0"/>
              <a:t> to inspect welds and determine their quality based on visual data. The system is designed to take pictures of welds (presumably from various sources such as factories, industrial settings, or nature), and analyze whether the weld is good or defective</a:t>
            </a:r>
          </a:p>
          <a:p>
            <a:endParaRPr lang="en-US" dirty="0"/>
          </a:p>
          <a:p>
            <a:pPr marL="285750" indent="-285750">
              <a:buFont typeface="Arial" panose="020B0604020202020204" pitchFamily="34" charset="0"/>
              <a:buChar char="•"/>
            </a:pPr>
            <a:r>
              <a:rPr lang="en-US" b="1" dirty="0"/>
              <a:t>Objective</a:t>
            </a:r>
          </a:p>
          <a:p>
            <a:pPr marL="336550" indent="-336550"/>
            <a:r>
              <a:rPr lang="en-US" dirty="0"/>
              <a:t>      The goal is to automate the process of </a:t>
            </a:r>
            <a:r>
              <a:rPr lang="en-US" b="1" dirty="0"/>
              <a:t>weld quality inspection</a:t>
            </a:r>
            <a:r>
              <a:rPr lang="en-US" dirty="0"/>
              <a:t>. This helps reduce human error, speed up inspections, and ensure the safety and reliability of welded structures, especially in critical industries like aerospace, automotive, and construction</a:t>
            </a:r>
          </a:p>
          <a:p>
            <a:endParaRPr lang="en-US" dirty="0"/>
          </a:p>
        </p:txBody>
      </p:sp>
      <p:pic>
        <p:nvPicPr>
          <p:cNvPr id="10" name="Picture 2" descr="Depi With EYouth">
            <a:extLst>
              <a:ext uri="{FF2B5EF4-FFF2-40B4-BE49-F238E27FC236}">
                <a16:creationId xmlns:a16="http://schemas.microsoft.com/office/drawing/2014/main" id="{8C53D61B-4DF6-F228-53C5-618F1F71D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87116" cy="109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59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Project Overview</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10" name="Picture 2" descr="Depi With EYouth">
            <a:extLst>
              <a:ext uri="{FF2B5EF4-FFF2-40B4-BE49-F238E27FC236}">
                <a16:creationId xmlns:a16="http://schemas.microsoft.com/office/drawing/2014/main" id="{8C53D61B-4DF6-F228-53C5-618F1F71D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87116" cy="1091381"/>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6E72338-087E-ABCA-2C69-902D08F9D244}"/>
              </a:ext>
            </a:extLst>
          </p:cNvPr>
          <p:cNvSpPr txBox="1">
            <a:spLocks/>
          </p:cNvSpPr>
          <p:nvPr/>
        </p:nvSpPr>
        <p:spPr>
          <a:xfrm>
            <a:off x="0" y="2057400"/>
            <a:ext cx="11587575" cy="413718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Task 1: Data Collection</a:t>
            </a:r>
            <a:endParaRPr lang="ar-EG" dirty="0"/>
          </a:p>
          <a:p>
            <a:pPr marL="346075" indent="-346075"/>
            <a:r>
              <a:rPr lang="en-US" dirty="0"/>
              <a:t>      Responsible Members: Kareem Badr Saber &amp; Walid Mohammed Mustafa</a:t>
            </a:r>
            <a:endParaRPr lang="en-US" sz="1800" b="0" i="0" u="none" strike="noStrike" baseline="0" dirty="0">
              <a:solidFill>
                <a:srgbClr val="000000"/>
              </a:solidFill>
              <a:latin typeface="Calibri" panose="020F0502020204030204" pitchFamily="34" charset="0"/>
            </a:endParaRPr>
          </a:p>
          <a:p>
            <a:pPr marL="401638" indent="-401638"/>
            <a:r>
              <a:rPr lang="en-US" sz="1800" b="0" i="0" u="none" strike="noStrike" baseline="0" dirty="0">
                <a:solidFill>
                  <a:srgbClr val="000000"/>
                </a:solidFill>
                <a:latin typeface="Calibri" panose="020F0502020204030204" pitchFamily="34" charset="0"/>
              </a:rPr>
              <a:t>      Description: Collecting images of welding from different environments for analysis.</a:t>
            </a:r>
          </a:p>
          <a:p>
            <a:endParaRPr lang="ar-EG" dirty="0"/>
          </a:p>
          <a:p>
            <a:pPr marL="285750" indent="-285750">
              <a:buFont typeface="Arial" panose="020B0604020202020204" pitchFamily="34" charset="0"/>
              <a:buChar char="•"/>
            </a:pPr>
            <a:r>
              <a:rPr lang="en-US" dirty="0"/>
              <a:t>Task 2: Pre-Data Processing</a:t>
            </a:r>
            <a:endParaRPr lang="ar-EG" dirty="0"/>
          </a:p>
          <a:p>
            <a:pPr marL="284163" indent="-284163"/>
            <a:r>
              <a:rPr lang="en-US" dirty="0"/>
              <a:t>     Responsible Members: Ziad Ashraf &amp; Mohamed      Al-Wakeel</a:t>
            </a:r>
          </a:p>
          <a:p>
            <a:pPr algn="l"/>
            <a:r>
              <a:rPr lang="en-US" sz="1800" b="0" i="0" u="none" strike="noStrike" baseline="0" dirty="0">
                <a:solidFill>
                  <a:srgbClr val="000000"/>
                </a:solidFill>
                <a:latin typeface="Calibri" panose="020F0502020204030204" pitchFamily="34" charset="0"/>
              </a:rPr>
              <a:t>     Description: Processing the collected data to ensure it is ready for AI analysis.</a:t>
            </a:r>
          </a:p>
          <a:p>
            <a:pPr algn="l"/>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dirty="0"/>
              <a:t>Task 3: Training Data</a:t>
            </a:r>
          </a:p>
          <a:p>
            <a:pPr marL="284163" indent="-284163"/>
            <a:r>
              <a:rPr lang="en-US" dirty="0"/>
              <a:t>     Responsible Members :Youssef Salah El-Din Mustafa&amp; Abdul Rahman Mohammed Hassan</a:t>
            </a:r>
          </a:p>
          <a:p>
            <a:r>
              <a:rPr lang="en-US"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Description: Training AI models using the processed data to detect welding defects.</a:t>
            </a:r>
          </a:p>
        </p:txBody>
      </p:sp>
    </p:spTree>
    <p:extLst>
      <p:ext uri="{BB962C8B-B14F-4D97-AF65-F5344CB8AC3E}">
        <p14:creationId xmlns:p14="http://schemas.microsoft.com/office/powerpoint/2010/main" val="387839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pic>
        <p:nvPicPr>
          <p:cNvPr id="4" name="Picture 2" descr="Depi With EYouth">
            <a:extLst>
              <a:ext uri="{FF2B5EF4-FFF2-40B4-BE49-F238E27FC236}">
                <a16:creationId xmlns:a16="http://schemas.microsoft.com/office/drawing/2014/main" id="{73521037-AA1B-97E4-7804-DAFC36C64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87116" cy="109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{75DC3171-F631-40CD-92FF-BB71F86CF045}tf55661986_win32</Template>
  <TotalTime>30</TotalTime>
  <Words>264</Words>
  <Application>Microsoft Office PowerPoint</Application>
  <PresentationFormat>Widescreen</PresentationFormat>
  <Paragraphs>35</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Wingdings</vt:lpstr>
      <vt:lpstr>Custom</vt:lpstr>
      <vt:lpstr>Welding Defection Inspection A Project by Infinity 6 for AST</vt:lpstr>
      <vt:lpstr>INTRODUCTION</vt:lpstr>
      <vt:lpstr>Team Members</vt:lpstr>
      <vt:lpstr>Project Overview</vt:lpstr>
      <vt:lpstr>Project 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أ / مروة محمد كمال</dc:creator>
  <cp:lastModifiedBy>أ / مروة محمد كمال</cp:lastModifiedBy>
  <cp:revision>4</cp:revision>
  <dcterms:created xsi:type="dcterms:W3CDTF">2024-10-13T18:42:02Z</dcterms:created>
  <dcterms:modified xsi:type="dcterms:W3CDTF">2024-10-13T19:12:44Z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