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0090BC-415C-46AA-BE9A-4C17B0DBE91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5EBB65-CA5E-49D1-923D-E142752B4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96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5EBB65-CA5E-49D1-923D-E142752B42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58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5EBB65-CA5E-49D1-923D-E142752B42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94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4B89-DCE4-5715-810E-B31091E1E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987ECB-45EC-2570-165C-50CD112A6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9A0D5-A999-A164-43A1-40032C46F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91AF-ACD5-48C7-B9C0-7C6E720FE612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9F7AE-51B6-3770-2428-70D651F5B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9FD4B-F150-26A3-888E-86C2F5026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76E6-EA65-4F89-B262-D99D6A26C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83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397B9-4A99-BA4B-88A9-BDA5C7563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0A0825-127C-81BE-F9B9-F7E379CE3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09451-5188-0863-A49C-21140EC8F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91AF-ACD5-48C7-B9C0-7C6E720FE612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E4BD-D4DF-B12E-F191-06F766883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8F720-1DBA-8409-1BAF-49468C152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76E6-EA65-4F89-B262-D99D6A26C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91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34B663-DFE2-17C4-DA14-12291F9821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E9D7F8-6951-C55F-7555-1106DAEB4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56C97-8EC5-72A5-40A7-F50399061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91AF-ACD5-48C7-B9C0-7C6E720FE612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FED02-5641-F32B-21E4-26CDBA11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F2B0F-02A5-A5DE-FB78-D259AD2D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76E6-EA65-4F89-B262-D99D6A26C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63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D77F2-CB41-9A4B-050C-BEE39D685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A22A4-9A0C-C55D-A5BA-830F9E881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970B4-F546-15AD-CEE6-2CC09F548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91AF-ACD5-48C7-B9C0-7C6E720FE612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1F934-7A05-455E-7423-65870433F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4EA25-09F2-173F-874A-A362AA310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76E6-EA65-4F89-B262-D99D6A26C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75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E6C21-98AF-40C6-F063-A96C0ED1C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85E97-C0A0-620E-890D-C92277E21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C2955-A8A1-89B8-1BA5-DD853FC1D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91AF-ACD5-48C7-B9C0-7C6E720FE612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91FCF-B09F-44A7-0F94-8DD3D741B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957A7-D023-6966-4DF4-E4DC0673E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76E6-EA65-4F89-B262-D99D6A26C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9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4D04E-EC8C-B6F5-0B22-AD6547945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C5AD3-16EF-FFF9-707C-7EF9C46EB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18EE8A-25D9-5A6C-F0C3-99488CA31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BEECD-CDAF-71E3-D814-5407B2014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91AF-ACD5-48C7-B9C0-7C6E720FE612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C9602-E033-24A5-5967-F7E62F54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BAA7AA-6353-CD9C-E451-FF24DA724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76E6-EA65-4F89-B262-D99D6A26C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166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6CB11-1A95-A61C-DD60-C38071EA9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08B43-1A4D-5A0A-680E-D02B7D259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1844EC-15B5-23C2-1ECE-80AF2BD90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C6CD9E-45BB-0898-E258-75BC464161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492690-FBCC-644F-5BFB-FF02C6B7F1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48EE54-BDA9-D905-0BF9-E3EB239EE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91AF-ACD5-48C7-B9C0-7C6E720FE612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BF691A-2262-A79C-668C-38785E967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C622D3-1E5F-3136-D10C-6EE025F0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76E6-EA65-4F89-B262-D99D6A26C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66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CD547-01D4-E85C-E026-A32B3D862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57A49F-919D-6BD8-68FE-C62948602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91AF-ACD5-48C7-B9C0-7C6E720FE612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07B37-0013-90F3-869F-23906886F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AC220A-543B-CEF7-1ADA-97BC7581B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76E6-EA65-4F89-B262-D99D6A26C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72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2F67C9-9A05-91B4-89BE-88F2142BA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91AF-ACD5-48C7-B9C0-7C6E720FE612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3A1B6D-173D-6BCA-2332-0B69E46A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53ABA-C44D-F83C-9624-47DECF90E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76E6-EA65-4F89-B262-D99D6A26C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81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0F6B-D615-E4AF-DBF6-B38300F9B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5AAE3-672A-BD65-1255-D0662C494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F29EB-AD91-E38B-1E11-6F48FA3BA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A45F0-B90D-16DE-77E2-A973ACF8E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91AF-ACD5-48C7-B9C0-7C6E720FE612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FC28C-EC4C-B579-051D-3B84823D1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E2134-EE04-D10F-DA3E-73E5D8E8D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76E6-EA65-4F89-B262-D99D6A26C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21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C33B2-8534-53ED-1DE8-E666AFD4A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A8D69D-1059-3FC9-BF8D-93D4359D38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A1DB06-E224-5CFC-C9DB-4D8B646D8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177EE-2C97-E7BA-0808-CAFC5DEEC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91AF-ACD5-48C7-B9C0-7C6E720FE612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6E0A8-F935-010B-03D3-5AEFCF10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1932D-3C43-F5B1-F65A-9F8582C97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76E6-EA65-4F89-B262-D99D6A26C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82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DAD4C5-D7A7-F8C6-D6E1-C4F61F2E1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19688-CECE-4A43-4C44-B64119BEC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0DB04-3ED7-DBC8-6955-E5DC642F1C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F391AF-ACD5-48C7-B9C0-7C6E720FE612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F9A68-6CFF-03D1-A831-4AB5993C8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43A2D-3026-42D2-FC3E-B1D722A6F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3276E6-EA65-4F89-B262-D99D6A26C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E7161-AC46-071E-C058-8E9FDB09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17DA2B-ED0D-2E63-7D48-430CC957F7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 shot of a computer screen">
            <a:extLst>
              <a:ext uri="{FF2B5EF4-FFF2-40B4-BE49-F238E27FC236}">
                <a16:creationId xmlns:a16="http://schemas.microsoft.com/office/drawing/2014/main" id="{990645A7-2B11-7FE3-0258-2C7C0A99F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377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10B81-AB26-B9E1-A1F2-D2B986DC7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black background with text and a circular design">
            <a:extLst>
              <a:ext uri="{FF2B5EF4-FFF2-40B4-BE49-F238E27FC236}">
                <a16:creationId xmlns:a16="http://schemas.microsoft.com/office/drawing/2014/main" id="{66B59724-2B21-456D-77DE-12C42EB03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337791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6D1B0-FF7A-A90C-C4A7-82992A0B5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agenda">
            <a:extLst>
              <a:ext uri="{FF2B5EF4-FFF2-40B4-BE49-F238E27FC236}">
                <a16:creationId xmlns:a16="http://schemas.microsoft.com/office/drawing/2014/main" id="{F279B911-D4D2-656E-8C10-2273CE96C3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005318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E3830-9FD4-23C8-D046-9922C0B5C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diagram of a project">
            <a:extLst>
              <a:ext uri="{FF2B5EF4-FFF2-40B4-BE49-F238E27FC236}">
                <a16:creationId xmlns:a16="http://schemas.microsoft.com/office/drawing/2014/main" id="{7D1DB476-9B83-BEFB-496C-03C1D50DAC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522788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83A26-EB8F-9B2D-76E7-6BB60199B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diagram of a company's overview">
            <a:extLst>
              <a:ext uri="{FF2B5EF4-FFF2-40B4-BE49-F238E27FC236}">
                <a16:creationId xmlns:a16="http://schemas.microsoft.com/office/drawing/2014/main" id="{E5FAA63B-36AB-E33E-9909-6572EDEB24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546882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FAE38-941C-D7F6-3687-9CCE32E1A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E8647906-D577-1739-0277-CBF0E6FE50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040533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67F13-FE1A-FDED-1E87-49FDCA33A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4016B9B7-97BB-8475-1C0F-CE53EFF30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074632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38357-905D-6942-73A8-2658F0387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een arrow pointing up&#10;&#10;Description automatically generated">
            <a:extLst>
              <a:ext uri="{FF2B5EF4-FFF2-40B4-BE49-F238E27FC236}">
                <a16:creationId xmlns:a16="http://schemas.microsoft.com/office/drawing/2014/main" id="{B9AB158B-7C5B-E9D5-D0D8-2319FF7FC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23804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38295-6A99-255D-1414-16C10D9F0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FC21483-3A31-AE4B-7B92-94E65AFB7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108"/>
          </a:xfrm>
        </p:spPr>
      </p:pic>
    </p:spTree>
    <p:extLst>
      <p:ext uri="{BB962C8B-B14F-4D97-AF65-F5344CB8AC3E}">
        <p14:creationId xmlns:p14="http://schemas.microsoft.com/office/powerpoint/2010/main" val="347410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FE7EB-5551-79AC-B50C-376A2915A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dart hitting the center of a target">
            <a:extLst>
              <a:ext uri="{FF2B5EF4-FFF2-40B4-BE49-F238E27FC236}">
                <a16:creationId xmlns:a16="http://schemas.microsoft.com/office/drawing/2014/main" id="{3C0AD7E7-6798-A50C-E5C5-EE69D6F7C5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479074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Office PowerPoint</Application>
  <PresentationFormat>Widescreen</PresentationFormat>
  <Paragraphs>2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Bahe Mahmoud</dc:creator>
  <cp:lastModifiedBy>Bahe Mahmoud</cp:lastModifiedBy>
  <cp:revision>1</cp:revision>
  <dcterms:created xsi:type="dcterms:W3CDTF">2024-10-04T08:19:19Z</dcterms:created>
  <dcterms:modified xsi:type="dcterms:W3CDTF">2024-10-04T08:24:03Z</dcterms:modified>
</cp:coreProperties>
</file>