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6AEB-8844-2A1A-2816-64D867D4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A7761-9F95-A837-3A86-CCEE6C1C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09CD-6D6C-8EB6-A973-0FC85A74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6060-BBDD-B8F4-C2F8-251A4493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6D54-8B1C-D1F4-A76C-D504208B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EC09-97A6-8F92-31BE-16006B75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C259E-0257-CBDF-1D64-EC11A4BB4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FA53-CE22-6299-68DA-E446AD8B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5466-F8B4-98C6-9A81-71F1E949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B862-9055-F5CE-466B-3413E32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A778B-A564-F2E9-1F6F-20D9C0CE5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16FEF-431A-F451-6F25-F075EE94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0EAB-7776-5E30-1475-AF261BFB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AFF3-99A5-DD1C-99B0-73E2C471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FF62-94FF-48CB-28CA-BC753335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2AE5-F03B-2E17-F102-18AB34FA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F36A-0D18-0468-42E1-E7C0A5A2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6A79-4AAE-1F3D-D094-D636F1B5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A825-3EEF-1647-14A6-AA0A6A02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0117-3C1D-CF8C-5918-5B6317F9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B52F-CDB0-A430-0EDA-BF15F610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6011-83AC-2A44-F98F-6FED7DC0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30B1-B5A4-24DC-5E92-35370EAB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47C2-0C68-C41C-7C3F-556D74B9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B608-69FA-5406-5575-5550F371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B336-4946-C736-F8F6-57A2CB49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78C2-2694-DEE1-80AC-B89646D9B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6A6F-65CC-D0CB-4FE6-9E6717ED2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097FA-1249-D8D2-F4B1-34F51C8B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3C5F6-38F6-136C-E901-90F689BE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B282F-03A8-CAFF-5169-33DF2729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F610-FC8F-FAE6-83A9-B788AD07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DAB9-473E-BDD6-8127-F2ACAC67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CA2AB-5427-2CF4-8CB1-E2FA6614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DDD34-2C54-D102-81E0-B7EB393D9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2F2C7-C979-3A61-CDD6-C810C8330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5EB13-E57D-4312-6F7A-5F3A1DA6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AB6B3-A54A-1007-A551-53C4A859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B9618-418E-CA8A-B977-8559614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E721-3F27-4132-813C-F06B39B2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BBF6-365D-9801-6E9D-805409B9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FB22-9E07-09F7-591D-FF6A9F6E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3F966-DC2C-6D76-454C-C71F1E9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AE988-62BD-598F-0F83-16E38483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255A6-1ED8-B621-1086-17B5EAC8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017A-A184-64BE-5EEB-3EC8E133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2C7-60F4-DAB2-E7D9-FE6BB809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0ECA-236A-4350-2628-446D76DD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FF54A-1D36-AA0A-7740-FE6AA821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353B3-0EC6-9116-EC54-3FA7998C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E70B-17C0-92E4-E31E-69E1462A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E87DE-FCEF-635C-3D31-491FFFD9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1179-3798-8D7F-5AB9-FDCFFC18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15E7A-B627-B62B-F15B-3E41234B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E50AE-2461-B2B6-83B1-0C5D133B5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9D35A-BF13-A71E-B4CE-968A42CC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40B73-B0E2-AF53-2477-937A89E4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ED164-06FB-A50B-2C85-ACC1835C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DC357-E16E-1072-AB20-C11D4093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D4AF3-D56F-D6BB-8E87-1884345F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7590-1F65-6199-3613-D19F5B2AF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24248-1492-43FD-B593-A843EE8ACCD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2511-3864-AD85-412F-A85F62853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4C98-E75C-350E-D915-8ADE1F765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CA681-3D16-4EBC-BD1A-47EC095B6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A5EB-C29E-3267-D2E4-77BA66448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C300D-452F-AA07-E405-C6BC9BDE1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3AA3AB67-86EF-0B3A-3BF9-EEB335FF5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2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464B-4CCF-A392-A4A4-18986B51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D277D9-3BBD-7C99-ED42-4E4403D4D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7" y="276384"/>
            <a:ext cx="11529185" cy="6485167"/>
          </a:xfrm>
        </p:spPr>
      </p:pic>
    </p:spTree>
    <p:extLst>
      <p:ext uri="{BB962C8B-B14F-4D97-AF65-F5344CB8AC3E}">
        <p14:creationId xmlns:p14="http://schemas.microsoft.com/office/powerpoint/2010/main" val="292455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BDC9-4E96-098C-FD0F-BDF66724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C4EBC2-17BA-D996-2E70-624C00F17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3" y="84800"/>
            <a:ext cx="11392133" cy="6408075"/>
          </a:xfrm>
        </p:spPr>
      </p:pic>
    </p:spTree>
    <p:extLst>
      <p:ext uri="{BB962C8B-B14F-4D97-AF65-F5344CB8AC3E}">
        <p14:creationId xmlns:p14="http://schemas.microsoft.com/office/powerpoint/2010/main" val="265392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1490-79B9-4B95-2323-CAE367EE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hart&#10;&#10;Description automatically generated">
            <a:extLst>
              <a:ext uri="{FF2B5EF4-FFF2-40B4-BE49-F238E27FC236}">
                <a16:creationId xmlns:a16="http://schemas.microsoft.com/office/drawing/2014/main" id="{B203B242-8EF0-8AF8-029E-947982434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51" y="365125"/>
            <a:ext cx="10544279" cy="5931157"/>
          </a:xfrm>
        </p:spPr>
      </p:pic>
    </p:spTree>
    <p:extLst>
      <p:ext uri="{BB962C8B-B14F-4D97-AF65-F5344CB8AC3E}">
        <p14:creationId xmlns:p14="http://schemas.microsoft.com/office/powerpoint/2010/main" val="296552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57C1-E551-ED55-DA6F-FE24D40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E68380-F634-85AC-0041-EE5CD5C0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0" y="523081"/>
            <a:ext cx="10332156" cy="5811838"/>
          </a:xfrm>
        </p:spPr>
      </p:pic>
    </p:spTree>
    <p:extLst>
      <p:ext uri="{BB962C8B-B14F-4D97-AF65-F5344CB8AC3E}">
        <p14:creationId xmlns:p14="http://schemas.microsoft.com/office/powerpoint/2010/main" val="99062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88C0-1F38-71AF-6CDA-A81A6EB2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7BEC24F9-18C3-ED05-8F67-E137F5F7C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" y="290276"/>
            <a:ext cx="11159906" cy="6277447"/>
          </a:xfrm>
        </p:spPr>
      </p:pic>
    </p:spTree>
    <p:extLst>
      <p:ext uri="{BB962C8B-B14F-4D97-AF65-F5344CB8AC3E}">
        <p14:creationId xmlns:p14="http://schemas.microsoft.com/office/powerpoint/2010/main" val="30546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hur hussin</dc:creator>
  <cp:lastModifiedBy>hur hussin</cp:lastModifiedBy>
  <cp:revision>1</cp:revision>
  <dcterms:created xsi:type="dcterms:W3CDTF">2024-10-13T15:11:52Z</dcterms:created>
  <dcterms:modified xsi:type="dcterms:W3CDTF">2024-10-13T15:14:06Z</dcterms:modified>
</cp:coreProperties>
</file>