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66" r:id="rId9"/>
    <p:sldId id="263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DB8"/>
    <a:srgbClr val="3168AB"/>
    <a:srgbClr val="017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567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6559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89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669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7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2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0537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06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153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633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63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51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483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4350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30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1918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4D9A-84AE-496F-B8F2-F4FBD35AD95E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208C3-C842-4B22-BEBE-8DB6F1A8004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783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4227" y="3543276"/>
            <a:ext cx="5949243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EG" sz="2800" b="1" dirty="0">
                <a:solidFill>
                  <a:srgbClr val="3168A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المشروع النهائي </a:t>
            </a:r>
            <a:r>
              <a:rPr lang="en-US" sz="2800" b="1" dirty="0">
                <a:solidFill>
                  <a:srgbClr val="3168A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DevOps Engineer </a:t>
            </a:r>
            <a:r>
              <a:rPr lang="ar-EG" sz="2800" b="1" dirty="0">
                <a:solidFill>
                  <a:srgbClr val="3168A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الدفعة الأولى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13" y="-429125"/>
            <a:ext cx="4866578" cy="485684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160589"/>
            <a:ext cx="8840739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ar-E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24" y="4986108"/>
            <a:ext cx="355738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A66AC"/>
                </a:solidFill>
                <a:ea typeface="+mj-ea"/>
                <a:cs typeface="+mj-cs"/>
              </a:rPr>
              <a:t>Saleh </a:t>
            </a:r>
            <a:r>
              <a:rPr lang="en-US" sz="3200" dirty="0" err="1" smtClean="0">
                <a:solidFill>
                  <a:srgbClr val="4A66AC"/>
                </a:solidFill>
                <a:ea typeface="+mj-ea"/>
                <a:cs typeface="+mj-cs"/>
              </a:rPr>
              <a:t>Elhalaby</a:t>
            </a:r>
            <a:endParaRPr lang="en-US" sz="3200" dirty="0" smtClean="0">
              <a:solidFill>
                <a:srgbClr val="4A66AC"/>
              </a:solidFill>
              <a:ea typeface="+mj-ea"/>
              <a:cs typeface="+mj-cs"/>
            </a:endParaRPr>
          </a:p>
          <a:p>
            <a:r>
              <a:rPr lang="en-US" sz="3200" dirty="0">
                <a:solidFill>
                  <a:srgbClr val="4A66AC"/>
                </a:solidFill>
                <a:ea typeface="+mj-ea"/>
                <a:cs typeface="+mj-cs"/>
              </a:rPr>
              <a:t>Kareem Mahdi Baz</a:t>
            </a:r>
            <a:r>
              <a:rPr lang="ar-EG" sz="3200" dirty="0">
                <a:solidFill>
                  <a:srgbClr val="4A66AC"/>
                </a:solidFill>
                <a:ea typeface="+mj-ea"/>
              </a:rPr>
              <a:t/>
            </a:r>
            <a:br>
              <a:rPr lang="ar-EG" sz="3200" dirty="0">
                <a:solidFill>
                  <a:srgbClr val="4A66AC"/>
                </a:solidFill>
                <a:ea typeface="+mj-ea"/>
              </a:rPr>
            </a:br>
            <a:endParaRPr lang="en-US" sz="3200" dirty="0" smtClean="0">
              <a:solidFill>
                <a:srgbClr val="4A66AC"/>
              </a:solidFill>
              <a:ea typeface="+mj-ea"/>
              <a:cs typeface="+mj-cs"/>
            </a:endParaRPr>
          </a:p>
          <a:p>
            <a:endParaRPr lang="ar-EG" dirty="0"/>
          </a:p>
        </p:txBody>
      </p:sp>
      <p:sp>
        <p:nvSpPr>
          <p:cNvPr id="9" name="Rectangle 8"/>
          <p:cNvSpPr/>
          <p:nvPr/>
        </p:nvSpPr>
        <p:spPr>
          <a:xfrm>
            <a:off x="4437486" y="4986108"/>
            <a:ext cx="4322594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4A66AC"/>
                </a:solidFill>
                <a:ea typeface="+mj-ea"/>
                <a:cs typeface="+mj-cs"/>
              </a:rPr>
              <a:t>Mostafa Ali </a:t>
            </a:r>
            <a:r>
              <a:rPr lang="en-US" sz="3200" dirty="0" smtClean="0">
                <a:solidFill>
                  <a:srgbClr val="4A66AC"/>
                </a:solidFill>
                <a:ea typeface="+mj-ea"/>
                <a:cs typeface="+mj-cs"/>
              </a:rPr>
              <a:t>Mostafa</a:t>
            </a:r>
          </a:p>
          <a:p>
            <a:r>
              <a:rPr lang="en-US" sz="3200" dirty="0">
                <a:solidFill>
                  <a:srgbClr val="4A66AC"/>
                </a:solidFill>
                <a:ea typeface="+mj-ea"/>
                <a:cs typeface="+mj-cs"/>
              </a:rPr>
              <a:t>Ayman Ahmed </a:t>
            </a:r>
            <a:r>
              <a:rPr lang="en-US" sz="3200" dirty="0" err="1">
                <a:solidFill>
                  <a:srgbClr val="4A66AC"/>
                </a:solidFill>
                <a:ea typeface="+mj-ea"/>
                <a:cs typeface="+mj-cs"/>
              </a:rPr>
              <a:t>Elshafie</a:t>
            </a:r>
            <a:endParaRPr lang="en-US" sz="3200" dirty="0" smtClean="0">
              <a:solidFill>
                <a:srgbClr val="4A66AC"/>
              </a:solidFill>
              <a:ea typeface="+mj-ea"/>
              <a:cs typeface="+mj-cs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2216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9" y="-555812"/>
            <a:ext cx="7578563" cy="378392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95007" y="2653030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⁠Accessing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⁠⁠Set Up AWS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⁠Install Required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⁠Create a New Pipeline Job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4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87" y="609600"/>
            <a:ext cx="8825115" cy="5857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Please feel free to ask any questions you may </a:t>
            </a:r>
            <a:r>
              <a:rPr lang="en-US" dirty="0" smtClean="0">
                <a:solidFill>
                  <a:schemeClr val="tx1"/>
                </a:solidFill>
              </a:rPr>
              <a:t>have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en-US" dirty="0">
                <a:solidFill>
                  <a:schemeClr val="tx1"/>
                </a:solidFill>
              </a:rPr>
              <a:t>Thank you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Saleh </a:t>
            </a:r>
            <a:r>
              <a:rPr lang="en-US" dirty="0" err="1" smtClean="0"/>
              <a:t>Elhalaby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Kareem Mahdi </a:t>
            </a:r>
            <a:r>
              <a:rPr lang="en-US" dirty="0" smtClean="0"/>
              <a:t>Baz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Mostafa Ali </a:t>
            </a:r>
            <a:r>
              <a:rPr lang="en-US" dirty="0" smtClean="0"/>
              <a:t>Mostafa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/>
              <a:t>Ayman Ahmed </a:t>
            </a:r>
            <a:r>
              <a:rPr lang="en-US" dirty="0" err="1"/>
              <a:t>Elshafie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664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160589"/>
            <a:ext cx="8840739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ar-E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8772" y="1232438"/>
            <a:ext cx="5773344" cy="4808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(UI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Containerization with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Control with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 with Kubernetes (K8s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Infrastructure on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Code with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Terraform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Integration/Continuous Deployment (CI/CD) with Jenkins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458" y="415636"/>
            <a:ext cx="227368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>
                <a:solidFill>
                  <a:srgbClr val="657DB8"/>
                </a:solidFill>
                <a:latin typeface="Arial Black" panose="020B0A04020102020204" pitchFamily="34" charset="0"/>
              </a:rPr>
              <a:t>Agenda</a:t>
            </a:r>
            <a:endParaRPr lang="ar-EG" sz="2800" dirty="0">
              <a:solidFill>
                <a:srgbClr val="657DB8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2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To-Do Project</a:t>
            </a:r>
            <a:endParaRPr lang="ar-EG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40739" cy="3880773"/>
          </a:xfrm>
        </p:spPr>
        <p:txBody>
          <a:bodyPr/>
          <a:lstStyle/>
          <a:p>
            <a:pPr algn="l" rtl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To-Do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To-Do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it’s python project that user write a to do list and store it in a database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of project: deploying a web app using DevOps tools and technologies starting from building it on Docker locally, all the way to deploying it on AWS using Terraform to create the infrastructure,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Promethues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monitoring,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make the Ci/CD pipeline.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ar-E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7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813" y="45740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UI</a:t>
            </a:r>
            <a:endParaRPr lang="ar-EG" sz="40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61" y="1778203"/>
            <a:ext cx="6867972" cy="3881437"/>
          </a:xfrm>
        </p:spPr>
      </p:pic>
    </p:spTree>
    <p:extLst>
      <p:ext uri="{BB962C8B-B14F-4D97-AF65-F5344CB8AC3E}">
        <p14:creationId xmlns:p14="http://schemas.microsoft.com/office/powerpoint/2010/main" val="18520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578172"/>
            <a:ext cx="4714458" cy="4209959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29001" y="1672130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⁠Create Docker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Docker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compose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</a:p>
          <a:p>
            <a:pPr algn="l" rtl="0"/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push</a:t>
            </a:r>
            <a:endParaRPr lang="ar-EG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29001" y="1672130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Repository</a:t>
            </a:r>
          </a:p>
          <a:p>
            <a:pPr algn="l" rtl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⁠Commit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Changes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95" y="478342"/>
            <a:ext cx="7080439" cy="4454020"/>
          </a:xfrm>
        </p:spPr>
      </p:pic>
    </p:spTree>
    <p:extLst>
      <p:ext uri="{BB962C8B-B14F-4D97-AF65-F5344CB8AC3E}">
        <p14:creationId xmlns:p14="http://schemas.microsoft.com/office/powerpoint/2010/main" val="11944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05" y="77787"/>
            <a:ext cx="6105525" cy="370522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5007" y="3675497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the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algn="l" rtl="0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Application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Application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70069" y="3983068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AWS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⁠Set Up IAM Users and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⁠Configure AWS on Terraform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266" y="323301"/>
            <a:ext cx="5438510" cy="3350923"/>
          </a:xfrm>
        </p:spPr>
      </p:pic>
    </p:spTree>
    <p:extLst>
      <p:ext uri="{BB962C8B-B14F-4D97-AF65-F5344CB8AC3E}">
        <p14:creationId xmlns:p14="http://schemas.microsoft.com/office/powerpoint/2010/main" val="137941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1" y="299263"/>
            <a:ext cx="5155886" cy="5145574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9698" y="1281431"/>
            <a:ext cx="4891144" cy="42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⁠Providers (AWS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⁠Configuration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⁠Resource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⁠State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⁠Planning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⁠Applying Changes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9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259</TotalTime>
  <Words>247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Tahoma</vt:lpstr>
      <vt:lpstr>Trebuchet MS</vt:lpstr>
      <vt:lpstr>Wingdings 3</vt:lpstr>
      <vt:lpstr>Facet</vt:lpstr>
      <vt:lpstr>PowerPoint Presentation</vt:lpstr>
      <vt:lpstr>PowerPoint Presentation</vt:lpstr>
      <vt:lpstr>To-Do Project</vt:lpstr>
      <vt:lpstr>Project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feel free to ask any questions you may have  Thank you.  Saleh Elhalaby Kareem Mahdi Baz Mostafa Ali Mostafa Ayman Ahmed Elshafie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ehab galal</dc:creator>
  <cp:lastModifiedBy>ehab galal</cp:lastModifiedBy>
  <cp:revision>23</cp:revision>
  <dcterms:created xsi:type="dcterms:W3CDTF">2024-10-14T01:28:05Z</dcterms:created>
  <dcterms:modified xsi:type="dcterms:W3CDTF">2024-10-15T03:18:25Z</dcterms:modified>
</cp:coreProperties>
</file>