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315200" cy="2736304"/>
          </a:xfrm>
        </p:spPr>
        <p:txBody>
          <a:bodyPr/>
          <a:lstStyle/>
          <a:p>
            <a:r>
              <a:rPr lang="en-US" dirty="0"/>
              <a:t>Real Estate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5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315200" cy="1154097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80928"/>
            <a:ext cx="7315200" cy="3168392"/>
          </a:xfrm>
        </p:spPr>
        <p:txBody>
          <a:bodyPr/>
          <a:lstStyle/>
          <a:p>
            <a:r>
              <a:rPr lang="en-US" dirty="0" err="1"/>
              <a:t>Ghada</a:t>
            </a:r>
            <a:r>
              <a:rPr lang="en-US" dirty="0"/>
              <a:t> </a:t>
            </a:r>
            <a:r>
              <a:rPr lang="en-US" dirty="0" smtClean="0"/>
              <a:t>Ahmed</a:t>
            </a:r>
          </a:p>
          <a:p>
            <a:r>
              <a:rPr lang="en-US" dirty="0" smtClean="0"/>
              <a:t> </a:t>
            </a:r>
            <a:r>
              <a:rPr lang="en-US" dirty="0"/>
              <a:t>Juliana </a:t>
            </a:r>
            <a:r>
              <a:rPr lang="en-US" dirty="0" smtClean="0"/>
              <a:t>George</a:t>
            </a:r>
          </a:p>
          <a:p>
            <a:r>
              <a:rPr lang="en-US" dirty="0" err="1" smtClean="0"/>
              <a:t>Nour</a:t>
            </a:r>
            <a:r>
              <a:rPr lang="en-US" dirty="0" smtClean="0"/>
              <a:t> Weal</a:t>
            </a:r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/>
              <a:t>Haron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315200" cy="1154097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76872"/>
            <a:ext cx="7315200" cy="381642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Create a user-friendly web application that </a:t>
            </a:r>
            <a:r>
              <a:rPr lang="en-US" dirty="0" smtClean="0"/>
              <a:t>facilitates :</a:t>
            </a:r>
          </a:p>
          <a:p>
            <a:r>
              <a:rPr lang="en-US" dirty="0" smtClean="0"/>
              <a:t>Browse </a:t>
            </a:r>
            <a:r>
              <a:rPr lang="en-US" dirty="0"/>
              <a:t>a Wide Range of Properties: Explore a diverse collection of </a:t>
            </a:r>
            <a:r>
              <a:rPr lang="en-US" dirty="0" smtClean="0"/>
              <a:t>properties all </a:t>
            </a:r>
            <a:r>
              <a:rPr lang="en-US" dirty="0"/>
              <a:t>available for </a:t>
            </a:r>
            <a:r>
              <a:rPr lang="en-US" dirty="0" smtClean="0"/>
              <a:t>booking.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Advanced Search Filters: Customize your search based on location, </a:t>
            </a:r>
            <a:r>
              <a:rPr lang="en-US" dirty="0" smtClean="0"/>
              <a:t>price and </a:t>
            </a:r>
            <a:r>
              <a:rPr lang="en-US" dirty="0"/>
              <a:t>property </a:t>
            </a:r>
            <a:r>
              <a:rPr lang="en-US" dirty="0" smtClean="0"/>
              <a:t>title</a:t>
            </a:r>
          </a:p>
          <a:p>
            <a:r>
              <a:rPr lang="en-US" dirty="0" smtClean="0"/>
              <a:t>User-Friendly </a:t>
            </a:r>
            <a:r>
              <a:rPr lang="en-US" dirty="0"/>
              <a:t>Interface: Enjoy a clean and intuitive design for easy navigation</a:t>
            </a:r>
            <a:r>
              <a:rPr lang="en-US" dirty="0" smtClean="0"/>
              <a:t>.</a:t>
            </a:r>
          </a:p>
          <a:p>
            <a:r>
              <a:rPr lang="en-US" dirty="0"/>
              <a:t>Target Users: Homebuyers, renters, and real estate agents.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764704"/>
            <a:ext cx="7315200" cy="1080120"/>
          </a:xfrm>
        </p:spPr>
        <p:txBody>
          <a:bodyPr>
            <a:normAutofit/>
          </a:bodyPr>
          <a:lstStyle/>
          <a:p>
            <a:r>
              <a:rPr lang="en-US" sz="2800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132856"/>
            <a:ext cx="7315200" cy="3744457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Provide a reliable platform for users to manage property listings.</a:t>
            </a:r>
            <a:br>
              <a:rPr lang="en-US" dirty="0"/>
            </a:br>
            <a:r>
              <a:rPr lang="en-US" dirty="0"/>
              <a:t>Enhance user experience through an intuitive interface and fast loading times.</a:t>
            </a:r>
            <a:br>
              <a:rPr lang="en-US" dirty="0"/>
            </a:br>
            <a:r>
              <a:rPr lang="en-US" dirty="0"/>
              <a:t>Ensure security and data privacy for all users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Use Case</a:t>
            </a:r>
          </a:p>
          <a:p>
            <a:pPr marL="45720" indent="0">
              <a:buNone/>
            </a:pPr>
            <a:r>
              <a:rPr lang="en-US" dirty="0" smtClean="0"/>
              <a:t>Users </a:t>
            </a:r>
            <a:r>
              <a:rPr lang="en-US" dirty="0"/>
              <a:t>can search for properties, view details, and manage their favorite listings.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836712"/>
            <a:ext cx="7315200" cy="1154097"/>
          </a:xfrm>
        </p:spPr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276872"/>
            <a:ext cx="7315200" cy="4075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User Authentication: Secure login and registration for users.</a:t>
            </a:r>
            <a:br>
              <a:rPr lang="en-US" dirty="0"/>
            </a:br>
            <a:r>
              <a:rPr lang="en-US" dirty="0" smtClean="0"/>
              <a:t>Residence</a:t>
            </a:r>
          </a:p>
          <a:p>
            <a:r>
              <a:rPr lang="en-US" dirty="0" smtClean="0"/>
              <a:t> </a:t>
            </a:r>
            <a:r>
              <a:rPr lang="en-US" dirty="0"/>
              <a:t>Listing Page: Display all available </a:t>
            </a:r>
            <a:r>
              <a:rPr lang="en-US" dirty="0" smtClean="0"/>
              <a:t>properties.</a:t>
            </a:r>
          </a:p>
          <a:p>
            <a:r>
              <a:rPr lang="en-US" dirty="0" smtClean="0"/>
              <a:t>Filter </a:t>
            </a:r>
            <a:r>
              <a:rPr lang="en-US" dirty="0"/>
              <a:t>Residences: Search by price, location, and other </a:t>
            </a:r>
            <a:r>
              <a:rPr lang="en-US" dirty="0" smtClean="0"/>
              <a:t>criteria.</a:t>
            </a:r>
          </a:p>
          <a:p>
            <a:r>
              <a:rPr lang="en-US" dirty="0" smtClean="0"/>
              <a:t>Book </a:t>
            </a:r>
            <a:r>
              <a:rPr lang="en-US" dirty="0"/>
              <a:t>Residence: Schedule visits or make </a:t>
            </a:r>
            <a:r>
              <a:rPr lang="en-US" dirty="0" smtClean="0"/>
              <a:t>bookings.</a:t>
            </a:r>
          </a:p>
          <a:p>
            <a:r>
              <a:rPr lang="en-US" dirty="0" smtClean="0"/>
              <a:t>Favorite </a:t>
            </a:r>
            <a:r>
              <a:rPr lang="en-US" dirty="0"/>
              <a:t>Residences: Save preferred listings for easy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Add </a:t>
            </a:r>
            <a:r>
              <a:rPr lang="en-US" dirty="0"/>
              <a:t>Residence: Allow property owners to list their </a:t>
            </a:r>
            <a:r>
              <a:rPr lang="en-US" dirty="0" smtClean="0"/>
              <a:t>properties.</a:t>
            </a:r>
          </a:p>
          <a:p>
            <a:r>
              <a:rPr lang="en-US" dirty="0" smtClean="0"/>
              <a:t>Residence </a:t>
            </a:r>
            <a:r>
              <a:rPr lang="en-US" dirty="0"/>
              <a:t>Details Page: View detailed information about each </a:t>
            </a:r>
            <a:r>
              <a:rPr lang="en-US" dirty="0" smtClean="0"/>
              <a:t>property.</a:t>
            </a:r>
          </a:p>
          <a:p>
            <a:r>
              <a:rPr lang="en-US" dirty="0" smtClean="0"/>
              <a:t>Map </a:t>
            </a:r>
            <a:r>
              <a:rPr lang="en-US" dirty="0"/>
              <a:t>Integration: Visual representation of properties on a map.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9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 Powering Our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924944"/>
            <a:ext cx="7315200" cy="3539527"/>
          </a:xfrm>
        </p:spPr>
        <p:txBody>
          <a:bodyPr/>
          <a:lstStyle/>
          <a:p>
            <a:r>
              <a:rPr lang="en-US" dirty="0"/>
              <a:t>Frontend: </a:t>
            </a:r>
            <a:r>
              <a:rPr lang="en-US" dirty="0" smtClean="0"/>
              <a:t>React.js</a:t>
            </a:r>
          </a:p>
          <a:p>
            <a:r>
              <a:rPr lang="en-US" dirty="0" smtClean="0"/>
              <a:t>Backend</a:t>
            </a:r>
            <a:r>
              <a:rPr lang="en-US" dirty="0"/>
              <a:t>: Node.js with </a:t>
            </a:r>
            <a:r>
              <a:rPr lang="en-US" dirty="0" smtClean="0"/>
              <a:t>Express.js</a:t>
            </a:r>
          </a:p>
          <a:p>
            <a:r>
              <a:rPr lang="en-US" dirty="0" smtClean="0"/>
              <a:t>Database</a:t>
            </a:r>
            <a:r>
              <a:rPr lang="en-US"/>
              <a:t>: </a:t>
            </a:r>
            <a:r>
              <a:rPr lang="en-US" smtClean="0"/>
              <a:t>MongoDB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315200" cy="1154097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564904"/>
            <a:ext cx="7315200" cy="374441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Ghada</a:t>
            </a:r>
            <a:r>
              <a:rPr lang="en-US" dirty="0"/>
              <a:t> Ahmed:</a:t>
            </a:r>
            <a:br>
              <a:rPr lang="en-US" dirty="0"/>
            </a:br>
            <a:r>
              <a:rPr lang="en-US" dirty="0"/>
              <a:t>Developed the </a:t>
            </a:r>
            <a:r>
              <a:rPr lang="en-US" dirty="0" smtClean="0"/>
              <a:t>Properties </a:t>
            </a:r>
            <a:r>
              <a:rPr lang="en-US" dirty="0"/>
              <a:t>list, </a:t>
            </a:r>
            <a:r>
              <a:rPr lang="en-US" dirty="0" smtClean="0"/>
              <a:t>Home </a:t>
            </a:r>
            <a:r>
              <a:rPr lang="en-US" dirty="0"/>
              <a:t>p</a:t>
            </a:r>
            <a:r>
              <a:rPr lang="en-US" dirty="0" smtClean="0"/>
              <a:t>age</a:t>
            </a:r>
            <a:r>
              <a:rPr lang="en-US" dirty="0"/>
              <a:t>, and S</a:t>
            </a:r>
            <a:r>
              <a:rPr lang="en-US" dirty="0" smtClean="0"/>
              <a:t>earch </a:t>
            </a:r>
            <a:r>
              <a:rPr lang="en-US" dirty="0"/>
              <a:t>B</a:t>
            </a:r>
            <a:r>
              <a:rPr lang="en-US" dirty="0" smtClean="0"/>
              <a:t>ar to handle properties filtration with title or location or price .</a:t>
            </a:r>
          </a:p>
          <a:p>
            <a:r>
              <a:rPr lang="en-US" dirty="0" smtClean="0"/>
              <a:t>Juliana </a:t>
            </a:r>
            <a:r>
              <a:rPr lang="en-US" dirty="0"/>
              <a:t>George:</a:t>
            </a:r>
            <a:br>
              <a:rPr lang="en-US" dirty="0"/>
            </a:br>
            <a:r>
              <a:rPr lang="en-US" dirty="0"/>
              <a:t>Handled the residence backend, details page, update form, delete function, and map </a:t>
            </a:r>
            <a:r>
              <a:rPr lang="en-US" dirty="0" smtClean="0"/>
              <a:t>integration.</a:t>
            </a:r>
          </a:p>
          <a:p>
            <a:r>
              <a:rPr lang="en-US" dirty="0" err="1" smtClean="0"/>
              <a:t>Nour</a:t>
            </a:r>
            <a:r>
              <a:rPr lang="en-US" dirty="0" smtClean="0"/>
              <a:t> </a:t>
            </a:r>
            <a:r>
              <a:rPr lang="en-US" dirty="0"/>
              <a:t>Weal:</a:t>
            </a:r>
            <a:br>
              <a:rPr lang="en-US" dirty="0"/>
            </a:br>
            <a:r>
              <a:rPr lang="en-US" dirty="0"/>
              <a:t>Managed user authentication, backend for authentication and add </a:t>
            </a:r>
            <a:r>
              <a:rPr lang="en-US" dirty="0" smtClean="0"/>
              <a:t>residences.</a:t>
            </a:r>
          </a:p>
          <a:p>
            <a:r>
              <a:rPr lang="en-US" dirty="0" err="1" smtClean="0"/>
              <a:t>Marwa</a:t>
            </a:r>
            <a:r>
              <a:rPr lang="en-US" dirty="0" smtClean="0"/>
              <a:t> </a:t>
            </a:r>
            <a:r>
              <a:rPr lang="en-US" dirty="0" err="1"/>
              <a:t>Haron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Created the favorites page and implemented the booking functionality.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63</TotalTime>
  <Words>90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Real Estate Web Application</vt:lpstr>
      <vt:lpstr>Team Members</vt:lpstr>
      <vt:lpstr>Overview</vt:lpstr>
      <vt:lpstr>Project Goals</vt:lpstr>
      <vt:lpstr>Main Features</vt:lpstr>
      <vt:lpstr>Technologies Powering Our Platform</vt:lpstr>
      <vt:lpstr>Individual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Estate Web Application</dc:title>
  <dc:creator>dell</dc:creator>
  <cp:lastModifiedBy>dell</cp:lastModifiedBy>
  <cp:revision>6</cp:revision>
  <dcterms:created xsi:type="dcterms:W3CDTF">2024-09-28T21:59:23Z</dcterms:created>
  <dcterms:modified xsi:type="dcterms:W3CDTF">2024-10-03T16:23:34Z</dcterms:modified>
</cp:coreProperties>
</file>