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embeddedFontLst>
    <p:embeddedFont>
      <p:font typeface="Play"/>
      <p:regular r:id="rId17"/>
      <p:bold r:id="rId18"/>
    </p:embeddedFon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3" roundtripDataSignature="AMtx7mjSMRGgOHj+l0xoNM+FNAjr8bGK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7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6.xml"/><Relationship Id="rId21" Type="http://schemas.openxmlformats.org/officeDocument/2006/relationships/font" Target="fonts/Roboto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Play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Roboto-regular.fntdata"/><Relationship Id="rId6" Type="http://schemas.openxmlformats.org/officeDocument/2006/relationships/slide" Target="slides/slide2.xml"/><Relationship Id="rId18" Type="http://schemas.openxmlformats.org/officeDocument/2006/relationships/font" Target="fonts/Play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26" name="Google Shape;26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jpg"/><Relationship Id="rId4" Type="http://schemas.openxmlformats.org/officeDocument/2006/relationships/image" Target="../media/image25.jpg"/><Relationship Id="rId5" Type="http://schemas.openxmlformats.org/officeDocument/2006/relationships/image" Target="../media/image18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jpg"/><Relationship Id="rId4" Type="http://schemas.openxmlformats.org/officeDocument/2006/relationships/image" Target="../media/image1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jpg"/><Relationship Id="rId4" Type="http://schemas.openxmlformats.org/officeDocument/2006/relationships/image" Target="../media/image11.jpg"/><Relationship Id="rId5" Type="http://schemas.openxmlformats.org/officeDocument/2006/relationships/image" Target="../media/image17.jpg"/><Relationship Id="rId6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jpg"/><Relationship Id="rId4" Type="http://schemas.openxmlformats.org/officeDocument/2006/relationships/image" Target="../media/image1.jpg"/><Relationship Id="rId5" Type="http://schemas.openxmlformats.org/officeDocument/2006/relationships/image" Target="../media/image19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Relationship Id="rId4" Type="http://schemas.openxmlformats.org/officeDocument/2006/relationships/image" Target="../media/image22.jpg"/><Relationship Id="rId5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Relationship Id="rId4" Type="http://schemas.openxmlformats.org/officeDocument/2006/relationships/image" Target="../media/image23.jpg"/><Relationship Id="rId5" Type="http://schemas.openxmlformats.org/officeDocument/2006/relationships/image" Target="../media/image1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g"/><Relationship Id="rId4" Type="http://schemas.openxmlformats.org/officeDocument/2006/relationships/image" Target="../media/image4.jpg"/><Relationship Id="rId5" Type="http://schemas.openxmlformats.org/officeDocument/2006/relationships/image" Target="../media/image10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g"/><Relationship Id="rId4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943583" y="933852"/>
            <a:ext cx="10243226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600" u="none" cap="none" strike="noStrike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CASHIER APP PROJECT</a:t>
            </a:r>
            <a:endParaRPr/>
          </a:p>
        </p:txBody>
      </p:sp>
      <p:sp>
        <p:nvSpPr>
          <p:cNvPr id="85" name="Google Shape;85;p1"/>
          <p:cNvSpPr txBox="1"/>
          <p:nvPr/>
        </p:nvSpPr>
        <p:spPr>
          <a:xfrm>
            <a:off x="4221806" y="2120628"/>
            <a:ext cx="3599232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AST / ACICT</a:t>
            </a:r>
            <a:endParaRPr/>
          </a:p>
        </p:txBody>
      </p:sp>
      <p:sp>
        <p:nvSpPr>
          <p:cNvPr id="86" name="Google Shape;86;p1"/>
          <p:cNvSpPr txBox="1"/>
          <p:nvPr/>
        </p:nvSpPr>
        <p:spPr>
          <a:xfrm>
            <a:off x="1031132" y="3073937"/>
            <a:ext cx="5690680" cy="2369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Team Members: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"/>
              <a:buAutoNum type="arabicPeriod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Eslam Saeed Abd Elaty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"/>
              <a:buAutoNum type="arabicPeriod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Hossam Hazem Saeed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"/>
              <a:buAutoNum type="arabicPeriod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Ahmed Abd Elkareem Fawzy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"/>
              <a:buAutoNum type="arabicPeriod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Reem Mahmoud Mohamed</a:t>
            </a:r>
            <a:endParaRPr/>
          </a:p>
        </p:txBody>
      </p:sp>
      <p:sp>
        <p:nvSpPr>
          <p:cNvPr id="87" name="Google Shape;87;p1"/>
          <p:cNvSpPr txBox="1"/>
          <p:nvPr/>
        </p:nvSpPr>
        <p:spPr>
          <a:xfrm>
            <a:off x="1050582" y="5535035"/>
            <a:ext cx="538359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Under the supervision of: Mahmoud Abd El Aziz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Rounded"/>
              <a:buNone/>
            </a:pPr>
            <a:r>
              <a:rPr b="1" lang="en-US" sz="4400">
                <a:latin typeface="Arial Rounded"/>
                <a:ea typeface="Arial Rounded"/>
                <a:cs typeface="Arial Rounded"/>
                <a:sym typeface="Arial Rounded"/>
              </a:rPr>
              <a:t>Reem Mahmoud Mohamed</a:t>
            </a:r>
            <a:endParaRPr b="1"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pic>
        <p:nvPicPr>
          <p:cNvPr id="154" name="Google Shape;15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1828" y="1580383"/>
            <a:ext cx="2393943" cy="5053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35410" y="1580383"/>
            <a:ext cx="2393943" cy="50538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graph with numbers and lines&#10;&#10;Description automatically generated" id="156" name="Google Shape;156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455471" y="1580383"/>
            <a:ext cx="2393943" cy="5053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Rounded"/>
              <a:buNone/>
            </a:pPr>
            <a:r>
              <a:rPr b="1" lang="en-US" sz="4400">
                <a:latin typeface="Arial Rounded"/>
                <a:ea typeface="Arial Rounded"/>
                <a:cs typeface="Arial Rounded"/>
                <a:sym typeface="Arial Rounded"/>
              </a:rPr>
              <a:t>Reem Mahmoud Mohamed</a:t>
            </a:r>
            <a:endParaRPr/>
          </a:p>
        </p:txBody>
      </p:sp>
      <p:pic>
        <p:nvPicPr>
          <p:cNvPr descr="A screenshot of a cell phone&#10;&#10;Description automatically generated" id="162" name="Google Shape;16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56553" y="1498059"/>
            <a:ext cx="3248526" cy="53599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99631" y="1498059"/>
            <a:ext cx="3248526" cy="53599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2"/>
          <p:cNvSpPr/>
          <p:nvPr/>
        </p:nvSpPr>
        <p:spPr>
          <a:xfrm>
            <a:off x="0" y="-1"/>
            <a:ext cx="12191695" cy="68520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2"/>
          <p:cNvSpPr/>
          <p:nvPr/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2"/>
          <p:cNvSpPr txBox="1"/>
          <p:nvPr/>
        </p:nvSpPr>
        <p:spPr>
          <a:xfrm>
            <a:off x="6590662" y="3249038"/>
            <a:ext cx="4806000" cy="23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2"/>
                </a:solidFill>
                <a:latin typeface="Play"/>
                <a:ea typeface="Play"/>
                <a:cs typeface="Play"/>
                <a:sym typeface="Play"/>
              </a:rPr>
              <a:t>Thanks for your time. </a:t>
            </a:r>
            <a:endParaRPr sz="4000">
              <a:solidFill>
                <a:schemeClr val="dk2"/>
              </a:solidFill>
              <a:latin typeface="Play"/>
              <a:ea typeface="Play"/>
              <a:cs typeface="Play"/>
              <a:sym typeface="Play"/>
            </a:endParaRPr>
          </a:p>
        </p:txBody>
      </p:sp>
      <p:pic>
        <p:nvPicPr>
          <p:cNvPr descr="Smiling Face with No Fill" id="171" name="Google Shape;17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0470" y="1815320"/>
            <a:ext cx="4141760" cy="4141760"/>
          </a:xfrm>
          <a:custGeom>
            <a:rect b="b" l="l" r="r" t="t"/>
            <a:pathLst>
              <a:path extrusionOk="0" h="4377846" w="4141760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  <a:noFill/>
          <a:ln>
            <a:noFill/>
          </a:ln>
        </p:spPr>
      </p:pic>
      <p:grpSp>
        <p:nvGrpSpPr>
          <p:cNvPr id="172" name="Google Shape;172;p12"/>
          <p:cNvGrpSpPr/>
          <p:nvPr/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73" name="Google Shape;173;p12"/>
            <p:cNvSpPr/>
            <p:nvPr/>
          </p:nvSpPr>
          <p:spPr>
            <a:xfrm flipH="1">
              <a:off x="305" y="34854"/>
              <a:ext cx="6028697" cy="6817170"/>
            </a:xfrm>
            <a:custGeom>
              <a:rect b="b" l="l" r="r" t="t"/>
              <a:pathLst>
                <a:path extrusionOk="0" h="6817170" w="6028697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4EA72E">
                    <a:alpha val="9803"/>
                  </a:srgbClr>
                </a:gs>
                <a:gs pos="85000">
                  <a:srgbClr val="156082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 flipH="1">
              <a:off x="305" y="1"/>
              <a:ext cx="6165116" cy="6858001"/>
            </a:xfrm>
            <a:custGeom>
              <a:rect b="b" l="l" r="r" t="t"/>
              <a:pathLst>
                <a:path extrusionOk="0" h="6858001" w="6264586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4EA72E">
                    <a:alpha val="9803"/>
                  </a:srgbClr>
                </a:gs>
                <a:gs pos="85000">
                  <a:srgbClr val="156082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 flipH="1">
              <a:off x="305" y="-5977"/>
              <a:ext cx="6238675" cy="6858001"/>
            </a:xfrm>
            <a:custGeom>
              <a:rect b="b" l="l" r="r" t="t"/>
              <a:pathLst>
                <a:path extrusionOk="0" h="6858001" w="6264586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4EA72E">
                    <a:alpha val="9803"/>
                  </a:srgbClr>
                </a:gs>
                <a:gs pos="85000">
                  <a:srgbClr val="156082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Rounded"/>
              <a:buNone/>
            </a:pPr>
            <a:r>
              <a:rPr b="1" lang="en-US">
                <a:latin typeface="Arial Rounded"/>
                <a:ea typeface="Arial Rounded"/>
                <a:cs typeface="Arial Rounded"/>
                <a:sym typeface="Arial Rounded"/>
              </a:rPr>
              <a:t>Project Description</a:t>
            </a:r>
            <a:endParaRPr/>
          </a:p>
        </p:txBody>
      </p:sp>
      <p:sp>
        <p:nvSpPr>
          <p:cNvPr id="93" name="Google Shape;93;p2"/>
          <p:cNvSpPr txBox="1"/>
          <p:nvPr>
            <p:ph idx="1" type="body"/>
          </p:nvPr>
        </p:nvSpPr>
        <p:spPr>
          <a:xfrm>
            <a:off x="828472" y="1825625"/>
            <a:ext cx="7537315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0" i="0" lang="en-US">
                <a:latin typeface="Roboto"/>
                <a:ea typeface="Roboto"/>
                <a:cs typeface="Roboto"/>
                <a:sym typeface="Roboto"/>
              </a:rPr>
              <a:t>The Cashier App is an innovative platform </a:t>
            </a:r>
            <a:endParaRPr b="0" i="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0" i="0" lang="en-US">
                <a:latin typeface="Roboto"/>
                <a:ea typeface="Roboto"/>
                <a:cs typeface="Roboto"/>
                <a:sym typeface="Roboto"/>
              </a:rPr>
              <a:t>designed to streamline the payment process </a:t>
            </a:r>
            <a:endParaRPr b="0" i="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0" i="0" lang="en-US">
                <a:latin typeface="Roboto"/>
                <a:ea typeface="Roboto"/>
                <a:cs typeface="Roboto"/>
                <a:sym typeface="Roboto"/>
              </a:rPr>
              <a:t>and sales management for stores and </a:t>
            </a:r>
            <a:endParaRPr b="0" i="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0" i="0" lang="en-US">
                <a:latin typeface="Roboto"/>
                <a:ea typeface="Roboto"/>
                <a:cs typeface="Roboto"/>
                <a:sym typeface="Roboto"/>
              </a:rPr>
              <a:t>restaurants. This app enables business </a:t>
            </a:r>
            <a:endParaRPr b="0" i="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0" i="0" lang="en-US">
                <a:latin typeface="Roboto"/>
                <a:ea typeface="Roboto"/>
                <a:cs typeface="Roboto"/>
                <a:sym typeface="Roboto"/>
              </a:rPr>
              <a:t>owners to track sales and manage inventory </a:t>
            </a:r>
            <a:endParaRPr b="0" i="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0" i="0" lang="en-US">
                <a:latin typeface="Roboto"/>
                <a:ea typeface="Roboto"/>
                <a:cs typeface="Roboto"/>
                <a:sym typeface="Roboto"/>
              </a:rPr>
              <a:t>effectively, enhancing customer experience </a:t>
            </a:r>
            <a:endParaRPr b="0" i="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0" i="0" lang="en-US">
                <a:latin typeface="Roboto"/>
                <a:ea typeface="Roboto"/>
                <a:cs typeface="Roboto"/>
                <a:sym typeface="Roboto"/>
              </a:rPr>
              <a:t>and increasing operational efficiency.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Rounded"/>
              <a:buNone/>
            </a:pPr>
            <a:r>
              <a:rPr b="1" lang="en-US">
                <a:latin typeface="Arial Rounded"/>
                <a:ea typeface="Arial Rounded"/>
                <a:cs typeface="Arial Rounded"/>
                <a:sym typeface="Arial Rounded"/>
              </a:rPr>
              <a:t>Key Features</a:t>
            </a:r>
            <a:endParaRPr/>
          </a:p>
        </p:txBody>
      </p:sp>
      <p:sp>
        <p:nvSpPr>
          <p:cNvPr id="99" name="Google Shape;9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User-friendly interface.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Multiple payment options (credit cards, e-wallets, cash).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Detailed reports on sales and inventory.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possibility of returning or replacing a product in the invoice.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Make pdf reports for all data in the application.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possibility of performing some of the most important operations online and offline.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Rounded"/>
              <a:buNone/>
            </a:pPr>
            <a:r>
              <a:rPr b="1" lang="en-US">
                <a:latin typeface="Arial Rounded"/>
                <a:ea typeface="Arial Rounded"/>
                <a:cs typeface="Arial Rounded"/>
                <a:sym typeface="Arial Rounded"/>
              </a:rPr>
              <a:t>Eslam Saeed Abd Elaty</a:t>
            </a:r>
            <a:endParaRPr b="1"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pic>
        <p:nvPicPr>
          <p:cNvPr descr="A blue and white sign with a blue and white square&#10;&#10;Description automatically generated" id="105" name="Google Shape;10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690688"/>
            <a:ext cx="2065250" cy="435997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shot of a phone&#10;&#10;Description automatically generated" id="106" name="Google Shape;106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25429" y="1687386"/>
            <a:ext cx="2089854" cy="441191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shot of a phone&#10;&#10;Description automatically generated" id="107" name="Google Shape;107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07804" y="1687386"/>
            <a:ext cx="2089854" cy="441191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shot of a phone&#10;&#10;Description automatically generated" id="108" name="Google Shape;108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409635" y="1687386"/>
            <a:ext cx="2089855" cy="44119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Rounded"/>
              <a:buNone/>
            </a:pPr>
            <a:r>
              <a:rPr b="1" lang="en-US">
                <a:latin typeface="Arial Rounded"/>
                <a:ea typeface="Arial Rounded"/>
                <a:cs typeface="Arial Rounded"/>
                <a:sym typeface="Arial Rounded"/>
              </a:rPr>
              <a:t>Eslam Saeed Abd Elaty</a:t>
            </a:r>
            <a:endParaRPr/>
          </a:p>
        </p:txBody>
      </p:sp>
      <p:pic>
        <p:nvPicPr>
          <p:cNvPr descr="A screenshot of a phone&#10;&#10;Description automatically generated" id="114" name="Google Shape;11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2963" y="1487431"/>
            <a:ext cx="2493267" cy="52635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shot of a cell phone&#10;&#10;Description automatically generated" id="115" name="Google Shape;115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74851" y="1506884"/>
            <a:ext cx="2493267" cy="52635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shot of a phone&#10;&#10;Description automatically generated" id="116" name="Google Shape;116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738690" y="1487435"/>
            <a:ext cx="2493265" cy="5263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Rounded"/>
              <a:buNone/>
            </a:pPr>
            <a:r>
              <a:rPr b="1" lang="en-US">
                <a:latin typeface="Arial Rounded"/>
                <a:ea typeface="Arial Rounded"/>
                <a:cs typeface="Arial Rounded"/>
                <a:sym typeface="Arial Rounded"/>
              </a:rPr>
              <a:t>Hossam Hazem</a:t>
            </a:r>
            <a:endParaRPr/>
          </a:p>
        </p:txBody>
      </p:sp>
      <p:sp>
        <p:nvSpPr>
          <p:cNvPr id="122" name="Google Shape;122;p6"/>
          <p:cNvSpPr txBox="1"/>
          <p:nvPr>
            <p:ph idx="1" type="body"/>
          </p:nvPr>
        </p:nvSpPr>
        <p:spPr>
          <a:xfrm>
            <a:off x="838200" y="1631071"/>
            <a:ext cx="10515600" cy="868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Programming everything related to logic and creating data base  with some ui: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descr="A close up of a card&#10;&#10;Description automatically generated" id="123" name="Google Shape;12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0289" y="2500008"/>
            <a:ext cx="2648910" cy="435799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shot of a phone&#10;&#10;Description automatically generated" id="124" name="Google Shape;124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12204" y="2500007"/>
            <a:ext cx="2561361" cy="435799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shot of a phone&#10;&#10;Description automatically generated" id="125" name="Google Shape;125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450350" y="2500006"/>
            <a:ext cx="2561361" cy="43579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Rounded"/>
              <a:buNone/>
            </a:pPr>
            <a:r>
              <a:rPr b="1" lang="en-US">
                <a:latin typeface="Arial Rounded"/>
                <a:ea typeface="Arial Rounded"/>
                <a:cs typeface="Arial Rounded"/>
                <a:sym typeface="Arial Rounded"/>
              </a:rPr>
              <a:t>Hossam Hazem</a:t>
            </a:r>
            <a:endParaRPr/>
          </a:p>
        </p:txBody>
      </p:sp>
      <p:pic>
        <p:nvPicPr>
          <p:cNvPr descr="A screenshot of a phone&#10;&#10;Description automatically generated" id="131" name="Google Shape;13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60846" y="1507786"/>
            <a:ext cx="2824008" cy="498508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shot of a phone&#10;&#10;Description automatically generated" id="132" name="Google Shape;132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2740" y="1507785"/>
            <a:ext cx="2824008" cy="498508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shot of a phone&#10;&#10;Description automatically generated" id="133" name="Google Shape;133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528171" y="1507785"/>
            <a:ext cx="2824008" cy="4985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Rounded"/>
              <a:buNone/>
            </a:pPr>
            <a:r>
              <a:rPr b="1" lang="en-US" sz="4400">
                <a:latin typeface="Arial Rounded"/>
                <a:ea typeface="Arial Rounded"/>
                <a:cs typeface="Arial Rounded"/>
                <a:sym typeface="Arial Rounded"/>
              </a:rPr>
              <a:t>Ahmed Abd Elkareem Fawzy</a:t>
            </a:r>
            <a:endParaRPr b="1"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pic>
        <p:nvPicPr>
          <p:cNvPr descr="A screenshot of a cell phone&#10;&#10;Description automatically generated" id="139" name="Google Shape;13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1182" y="1573898"/>
            <a:ext cx="2687821" cy="506651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-up of a card&#10;&#10;Description automatically generated" id="140" name="Google Shape;140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76019" y="1573899"/>
            <a:ext cx="2687820" cy="506651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shot of a phone&#10;&#10;Description automatically generated" id="141" name="Google Shape;141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567082" y="1605064"/>
            <a:ext cx="2687820" cy="50665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Rounded"/>
              <a:buNone/>
            </a:pPr>
            <a:r>
              <a:rPr b="1" lang="en-US" sz="4400">
                <a:latin typeface="Arial Rounded"/>
                <a:ea typeface="Arial Rounded"/>
                <a:cs typeface="Arial Rounded"/>
                <a:sym typeface="Arial Rounded"/>
              </a:rPr>
              <a:t>Ahmed Abd Elkareem Fawzy</a:t>
            </a:r>
            <a:endParaRPr b="1"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pic>
        <p:nvPicPr>
          <p:cNvPr descr="A screenshot of a phone&#10;&#10;Description automatically generated" id="147" name="Google Shape;14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4298" y="1552411"/>
            <a:ext cx="2405719" cy="507874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shot of a phone&#10;&#10;Description automatically generated" id="148" name="Google Shape;148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10141" y="1552410"/>
            <a:ext cx="2405719" cy="50787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2024-10-12T20:51:48Z</dcterms:created>
  <dc:creator>Hossam Hazem</dc:creator>
</cp:coreProperties>
</file>