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0" r:id="rId7"/>
    <p:sldId id="268" r:id="rId8"/>
    <p:sldId id="269" r:id="rId9"/>
    <p:sldId id="261" r:id="rId10"/>
    <p:sldId id="263" r:id="rId11"/>
    <p:sldId id="264"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2" d="100"/>
          <a:sy n="82" d="100"/>
        </p:scale>
        <p:origin x="6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B479E76-5084-49E5-8C3F-B22A58D432CF}" type="datetimeFigureOut">
              <a:rPr lang="en-US" smtClean="0"/>
              <a:t>10/23/2024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273785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479E76-5084-49E5-8C3F-B22A58D432CF}"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143582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B479E76-5084-49E5-8C3F-B22A58D432C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3006343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B479E76-5084-49E5-8C3F-B22A58D432C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3826784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479E76-5084-49E5-8C3F-B22A58D432C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2291091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479E76-5084-49E5-8C3F-B22A58D432CF}"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4083369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479E76-5084-49E5-8C3F-B22A58D432CF}" type="datetimeFigureOut">
              <a:rPr lang="en-US" smtClean="0"/>
              <a:t>10/23/2024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855801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B479E76-5084-49E5-8C3F-B22A58D432C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2178514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B479E76-5084-49E5-8C3F-B22A58D432C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130320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479E76-5084-49E5-8C3F-B22A58D432C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320717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479E76-5084-49E5-8C3F-B22A58D432C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2095096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479E76-5084-49E5-8C3F-B22A58D432CF}"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263907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479E76-5084-49E5-8C3F-B22A58D432CF}"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24143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479E76-5084-49E5-8C3F-B22A58D432CF}"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239167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79E76-5084-49E5-8C3F-B22A58D432CF}"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243504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479E76-5084-49E5-8C3F-B22A58D432CF}"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416717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479E76-5084-49E5-8C3F-B22A58D432CF}"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CD7D67-22A5-49E8-A0A5-304BD4FE8F5B}" type="slidenum">
              <a:rPr lang="en-US" smtClean="0"/>
              <a:t>‹#›</a:t>
            </a:fld>
            <a:endParaRPr lang="en-US"/>
          </a:p>
        </p:txBody>
      </p:sp>
    </p:spTree>
    <p:extLst>
      <p:ext uri="{BB962C8B-B14F-4D97-AF65-F5344CB8AC3E}">
        <p14:creationId xmlns:p14="http://schemas.microsoft.com/office/powerpoint/2010/main" val="5708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B479E76-5084-49E5-8C3F-B22A58D432CF}" type="datetimeFigureOut">
              <a:rPr lang="en-US" smtClean="0"/>
              <a:t>10/23/2024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1CD7D67-22A5-49E8-A0A5-304BD4FE8F5B}" type="slidenum">
              <a:rPr lang="en-US" smtClean="0"/>
              <a:t>‹#›</a:t>
            </a:fld>
            <a:endParaRPr lang="en-US"/>
          </a:p>
        </p:txBody>
      </p:sp>
    </p:spTree>
    <p:extLst>
      <p:ext uri="{BB962C8B-B14F-4D97-AF65-F5344CB8AC3E}">
        <p14:creationId xmlns:p14="http://schemas.microsoft.com/office/powerpoint/2010/main" val="1302919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69512"/>
            <a:ext cx="10440954" cy="2677648"/>
          </a:xfrm>
        </p:spPr>
        <p:txBody>
          <a:bodyPr/>
          <a:lstStyle/>
          <a:p>
            <a:r>
              <a:rPr lang="en-US" sz="4400" dirty="0"/>
              <a:t>Sign Language Recognition System</a:t>
            </a:r>
          </a:p>
        </p:txBody>
      </p:sp>
      <p:sp>
        <p:nvSpPr>
          <p:cNvPr id="3" name="Subtitle 2"/>
          <p:cNvSpPr>
            <a:spLocks noGrp="1"/>
          </p:cNvSpPr>
          <p:nvPr>
            <p:ph type="subTitle" idx="1"/>
          </p:nvPr>
        </p:nvSpPr>
        <p:spPr>
          <a:xfrm>
            <a:off x="3088433" y="3489755"/>
            <a:ext cx="10245013" cy="1576767"/>
          </a:xfrm>
        </p:spPr>
        <p:txBody>
          <a:bodyPr>
            <a:normAutofit/>
          </a:bodyPr>
          <a:lstStyle/>
          <a:p>
            <a:r>
              <a:rPr lang="en-US" sz="3600" dirty="0" smtClean="0"/>
              <a:t>Mena NADER </a:t>
            </a:r>
            <a:r>
              <a:rPr lang="en-US" sz="3600" dirty="0" err="1" smtClean="0"/>
              <a:t>nassem</a:t>
            </a:r>
            <a:endParaRPr lang="en-US" sz="3600" dirty="0" smtClean="0"/>
          </a:p>
          <a:p>
            <a:r>
              <a:rPr lang="en-US" sz="3600" dirty="0" smtClean="0"/>
              <a:t>Michael </a:t>
            </a:r>
            <a:r>
              <a:rPr lang="en-US" sz="3600" dirty="0"/>
              <a:t>Adly </a:t>
            </a:r>
            <a:r>
              <a:rPr lang="en-US" sz="3600" dirty="0" err="1"/>
              <a:t>Zakher</a:t>
            </a:r>
            <a:endParaRPr lang="en-US" sz="3600" dirty="0"/>
          </a:p>
        </p:txBody>
      </p:sp>
    </p:spTree>
    <p:extLst>
      <p:ext uri="{BB962C8B-B14F-4D97-AF65-F5344CB8AC3E}">
        <p14:creationId xmlns:p14="http://schemas.microsoft.com/office/powerpoint/2010/main" val="976894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&amp; Libraries</a:t>
            </a:r>
          </a:p>
        </p:txBody>
      </p:sp>
      <p:sp>
        <p:nvSpPr>
          <p:cNvPr id="3" name="Content Placeholder 2"/>
          <p:cNvSpPr>
            <a:spLocks noGrp="1"/>
          </p:cNvSpPr>
          <p:nvPr>
            <p:ph idx="1"/>
          </p:nvPr>
        </p:nvSpPr>
        <p:spPr/>
        <p:txBody>
          <a:bodyPr>
            <a:normAutofit fontScale="85000" lnSpcReduction="20000"/>
          </a:bodyPr>
          <a:lstStyle/>
          <a:p>
            <a:r>
              <a:rPr lang="en-US" dirty="0" err="1"/>
              <a:t>OpenCV</a:t>
            </a:r>
            <a:r>
              <a:rPr lang="en-US" dirty="0"/>
              <a:t>: Used for capturing images from the webcam and displaying results</a:t>
            </a:r>
            <a:r>
              <a:rPr lang="en-US" dirty="0" smtClean="0"/>
              <a:t>.</a:t>
            </a:r>
          </a:p>
          <a:p>
            <a:r>
              <a:rPr lang="en-US" dirty="0" err="1" smtClean="0"/>
              <a:t>Mediapipe</a:t>
            </a:r>
            <a:r>
              <a:rPr lang="en-US" dirty="0"/>
              <a:t>: A powerful library for detecting and tracking hand landmarks</a:t>
            </a:r>
            <a:r>
              <a:rPr lang="en-US" dirty="0" smtClean="0"/>
              <a:t>.</a:t>
            </a:r>
          </a:p>
          <a:p>
            <a:r>
              <a:rPr lang="en-US" dirty="0" err="1" smtClean="0"/>
              <a:t>Scikit</a:t>
            </a:r>
            <a:r>
              <a:rPr lang="en-US" dirty="0" smtClean="0"/>
              <a:t>-learn</a:t>
            </a:r>
            <a:r>
              <a:rPr lang="en-US" dirty="0"/>
              <a:t>: Used for implementing and training the machine learning model (Random Forest</a:t>
            </a:r>
            <a:r>
              <a:rPr lang="en-US" dirty="0" smtClean="0"/>
              <a:t>).</a:t>
            </a:r>
          </a:p>
          <a:p>
            <a:r>
              <a:rPr lang="en-US" dirty="0" smtClean="0"/>
              <a:t>Pickle</a:t>
            </a:r>
            <a:r>
              <a:rPr lang="en-US" dirty="0"/>
              <a:t>: For saving and loading trained models and </a:t>
            </a:r>
            <a:r>
              <a:rPr lang="en-US" dirty="0" smtClean="0"/>
              <a:t>datasets.</a:t>
            </a:r>
          </a:p>
          <a:p>
            <a:r>
              <a:rPr lang="en-US" dirty="0" smtClean="0"/>
              <a:t>Outcome:</a:t>
            </a:r>
          </a:p>
          <a:p>
            <a:r>
              <a:rPr lang="en-US" dirty="0" smtClean="0"/>
              <a:t>At </a:t>
            </a:r>
            <a:r>
              <a:rPr lang="en-US" dirty="0"/>
              <a:t>the end of this project, you will have a system that </a:t>
            </a:r>
            <a:r>
              <a:rPr lang="en-US" dirty="0" smtClean="0"/>
              <a:t>can :</a:t>
            </a:r>
          </a:p>
          <a:p>
            <a:r>
              <a:rPr lang="en-US" dirty="0" smtClean="0"/>
              <a:t>Capture </a:t>
            </a:r>
            <a:r>
              <a:rPr lang="en-US" dirty="0"/>
              <a:t>and process hand gestures using a </a:t>
            </a:r>
            <a:r>
              <a:rPr lang="en-US" dirty="0" err="1"/>
              <a:t>webcam.Recognize</a:t>
            </a:r>
            <a:r>
              <a:rPr lang="en-US" dirty="0"/>
              <a:t> and classify American Sign Language (ASL) gestures in real-</a:t>
            </a:r>
            <a:r>
              <a:rPr lang="en-US" dirty="0" err="1"/>
              <a:t>time.Provide</a:t>
            </a:r>
            <a:r>
              <a:rPr lang="en-US" dirty="0"/>
              <a:t> visual feedback by displaying the predicted sign on the screen</a:t>
            </a:r>
            <a:r>
              <a:rPr lang="en-US" dirty="0" smtClean="0"/>
              <a:t>.</a:t>
            </a:r>
          </a:p>
          <a:p>
            <a:r>
              <a:rPr lang="en-US" dirty="0" smtClean="0"/>
              <a:t>This </a:t>
            </a:r>
            <a:r>
              <a:rPr lang="en-US" dirty="0"/>
              <a:t>project could be further extended by adding more sign language gestures, improving the model's accuracy, or even incorporating deep learning models for better performance.*</a:t>
            </a:r>
          </a:p>
        </p:txBody>
      </p:sp>
    </p:spTree>
    <p:extLst>
      <p:ext uri="{BB962C8B-B14F-4D97-AF65-F5344CB8AC3E}">
        <p14:creationId xmlns:p14="http://schemas.microsoft.com/office/powerpoint/2010/main" val="2541633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248260" y="2622161"/>
            <a:ext cx="8825659" cy="3416300"/>
          </a:xfrm>
        </p:spPr>
        <p:txBody>
          <a:bodyPr>
            <a:normAutofit/>
          </a:bodyPr>
          <a:lstStyle/>
          <a:p>
            <a:r>
              <a:rPr lang="en-US" sz="2400" dirty="0" smtClean="0"/>
              <a:t>Mena Nader : Data collection, </a:t>
            </a:r>
            <a:r>
              <a:rPr lang="en-US" sz="2400" dirty="0" smtClean="0"/>
              <a:t>Data preprocessing</a:t>
            </a:r>
            <a:endParaRPr lang="en-US" sz="2400" dirty="0" smtClean="0"/>
          </a:p>
          <a:p>
            <a:r>
              <a:rPr lang="en-US" sz="2400" dirty="0" smtClean="0"/>
              <a:t> Michael </a:t>
            </a:r>
            <a:r>
              <a:rPr lang="en-US" sz="2400" dirty="0" smtClean="0"/>
              <a:t>Adly : Data modeling, Model Prediction</a:t>
            </a:r>
            <a:endParaRPr lang="en-US" sz="2400" dirty="0"/>
          </a:p>
        </p:txBody>
      </p:sp>
    </p:spTree>
    <p:extLst>
      <p:ext uri="{BB962C8B-B14F-4D97-AF65-F5344CB8AC3E}">
        <p14:creationId xmlns:p14="http://schemas.microsoft.com/office/powerpoint/2010/main" val="1949188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817427" y="3592545"/>
            <a:ext cx="8825659" cy="3416300"/>
          </a:xfrm>
        </p:spPr>
        <p:txBody>
          <a:bodyPr>
            <a:normAutofit/>
          </a:bodyPr>
          <a:lstStyle/>
          <a:p>
            <a:pPr lvl="5"/>
            <a:r>
              <a:rPr lang="en-US" sz="3600" dirty="0" smtClean="0"/>
              <a:t>Any Questions?</a:t>
            </a:r>
            <a:endParaRPr lang="en-US" sz="3600" dirty="0"/>
          </a:p>
        </p:txBody>
      </p:sp>
    </p:spTree>
    <p:extLst>
      <p:ext uri="{BB962C8B-B14F-4D97-AF65-F5344CB8AC3E}">
        <p14:creationId xmlns:p14="http://schemas.microsoft.com/office/powerpoint/2010/main" val="3666849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930" y="2409109"/>
            <a:ext cx="9578250" cy="3981692"/>
          </a:xfrm>
        </p:spPr>
      </p:pic>
    </p:spTree>
    <p:extLst>
      <p:ext uri="{BB962C8B-B14F-4D97-AF65-F5344CB8AC3E}">
        <p14:creationId xmlns:p14="http://schemas.microsoft.com/office/powerpoint/2010/main" val="1823059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a:xfrm>
            <a:off x="1154954" y="2603500"/>
            <a:ext cx="9090058" cy="3424076"/>
          </a:xfrm>
        </p:spPr>
        <p:txBody>
          <a:bodyPr>
            <a:normAutofit/>
          </a:bodyPr>
          <a:lstStyle/>
          <a:p>
            <a:r>
              <a:rPr lang="en-US" sz="2400" dirty="0"/>
              <a:t>The goal of this project is to build a system capable of recognizing and classifying hand gestures used in sign language (American Sign Language in this case). By capturing hand landmarks and training a machine learning model, the system can predict the corresponding sign language character, helping to translate hand gestures into meaningful text.</a:t>
            </a:r>
          </a:p>
        </p:txBody>
      </p:sp>
    </p:spTree>
    <p:extLst>
      <p:ext uri="{BB962C8B-B14F-4D97-AF65-F5344CB8AC3E}">
        <p14:creationId xmlns:p14="http://schemas.microsoft.com/office/powerpoint/2010/main" val="285366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p>
        </p:txBody>
      </p:sp>
      <p:sp>
        <p:nvSpPr>
          <p:cNvPr id="3" name="Content Placeholder 2"/>
          <p:cNvSpPr>
            <a:spLocks noGrp="1"/>
          </p:cNvSpPr>
          <p:nvPr>
            <p:ph idx="1"/>
          </p:nvPr>
        </p:nvSpPr>
        <p:spPr/>
        <p:txBody>
          <a:bodyPr>
            <a:normAutofit/>
          </a:bodyPr>
          <a:lstStyle/>
          <a:p>
            <a:r>
              <a:rPr lang="en-US" sz="2400" dirty="0"/>
              <a:t>Webcam Capture: The system uses a webcam to capture hand gesture images. For each class (representing different sign language gestures), the webcam collects a specified number of images and saves them in directories corresponding to the class labels </a:t>
            </a:r>
            <a:r>
              <a:rPr lang="en-US" sz="2400" dirty="0" smtClean="0"/>
              <a:t>(‘</a:t>
            </a:r>
            <a:r>
              <a:rPr lang="en-US" sz="2400" dirty="0" err="1" smtClean="0"/>
              <a:t>you’,’yes</a:t>
            </a:r>
            <a:r>
              <a:rPr lang="en-US" sz="2400" dirty="0" smtClean="0"/>
              <a:t>’).</a:t>
            </a:r>
            <a:r>
              <a:rPr lang="en-US" sz="2400" dirty="0"/>
              <a:t>Storage: The captured data is stored in a structured format, creating folders for each class and saving images accordingly.</a:t>
            </a:r>
          </a:p>
        </p:txBody>
      </p:sp>
    </p:spTree>
    <p:extLst>
      <p:ext uri="{BB962C8B-B14F-4D97-AF65-F5344CB8AC3E}">
        <p14:creationId xmlns:p14="http://schemas.microsoft.com/office/powerpoint/2010/main" val="3868002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p:txBody>
          <a:bodyPr>
            <a:normAutofit/>
          </a:bodyPr>
          <a:lstStyle/>
          <a:p>
            <a:r>
              <a:rPr lang="en-US" sz="2400" dirty="0" err="1"/>
              <a:t>Mediapipe</a:t>
            </a:r>
            <a:r>
              <a:rPr lang="en-US" sz="2400" dirty="0"/>
              <a:t> Hand Detection: </a:t>
            </a:r>
            <a:r>
              <a:rPr lang="en-US" sz="2400" dirty="0" err="1"/>
              <a:t>Mediapipe's</a:t>
            </a:r>
            <a:r>
              <a:rPr lang="en-US" sz="2400" dirty="0"/>
              <a:t> Hand module is used to detect and extract the hand landmarks (e.g., </a:t>
            </a:r>
            <a:r>
              <a:rPr lang="en-US" sz="2400" dirty="0" err="1"/>
              <a:t>keypoints</a:t>
            </a:r>
            <a:r>
              <a:rPr lang="en-US" sz="2400" dirty="0"/>
              <a:t> on the hand like joints, fingers) from the images. The coordinates of these landmarks are then normalized and stored for further </a:t>
            </a:r>
            <a:r>
              <a:rPr lang="en-US" sz="2400" dirty="0" err="1"/>
              <a:t>use.Data</a:t>
            </a:r>
            <a:r>
              <a:rPr lang="en-US" sz="2400" dirty="0"/>
              <a:t> Preparation: The hand landmark coordinates are processed and normalized so they can be used as input features for training the machine learning model</a:t>
            </a:r>
          </a:p>
        </p:txBody>
      </p:sp>
    </p:spTree>
    <p:extLst>
      <p:ext uri="{BB962C8B-B14F-4D97-AF65-F5344CB8AC3E}">
        <p14:creationId xmlns:p14="http://schemas.microsoft.com/office/powerpoint/2010/main" val="1495193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a:t>
            </a:r>
          </a:p>
        </p:txBody>
      </p:sp>
      <p:sp>
        <p:nvSpPr>
          <p:cNvPr id="3" name="Content Placeholder 2"/>
          <p:cNvSpPr>
            <a:spLocks noGrp="1"/>
          </p:cNvSpPr>
          <p:nvPr>
            <p:ph idx="1"/>
          </p:nvPr>
        </p:nvSpPr>
        <p:spPr/>
        <p:txBody>
          <a:bodyPr>
            <a:normAutofit/>
          </a:bodyPr>
          <a:lstStyle/>
          <a:p>
            <a:r>
              <a:rPr lang="en-US" sz="2400" dirty="0"/>
              <a:t>Machine Learning Model: A Random Forest Classifier is trained using the processed hand landmark data. The dataset is split into training and testing sets, and the model learns to classify different hand gestures based on the </a:t>
            </a:r>
            <a:r>
              <a:rPr lang="en-US" sz="2400" dirty="0" err="1"/>
              <a:t>landmarks.Training</a:t>
            </a:r>
            <a:r>
              <a:rPr lang="en-US" sz="2400" dirty="0"/>
              <a:t> Process: The Random Forest model is trained on the dataset to recognize different classes (gestures). After training, the model's accuracy is evaluated using metrics like accuracy score, indicating how well the model can predict unseen data</a:t>
            </a:r>
          </a:p>
        </p:txBody>
      </p:sp>
    </p:spTree>
    <p:extLst>
      <p:ext uri="{BB962C8B-B14F-4D97-AF65-F5344CB8AC3E}">
        <p14:creationId xmlns:p14="http://schemas.microsoft.com/office/powerpoint/2010/main" val="2407123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44031" y="3339063"/>
            <a:ext cx="8825659" cy="3416300"/>
          </a:xfrm>
        </p:spPr>
        <p:txBody>
          <a:bodyPr>
            <a:normAutofit/>
          </a:bodyPr>
          <a:lstStyle/>
          <a:p>
            <a:r>
              <a:rPr lang="en-US" sz="3200" dirty="0" smtClean="0"/>
              <a:t>Why we choose </a:t>
            </a:r>
            <a:r>
              <a:rPr lang="en-US" sz="3200" dirty="0" err="1" smtClean="0"/>
              <a:t>RandomForest</a:t>
            </a:r>
            <a:r>
              <a:rPr lang="en-US" sz="3200" dirty="0" smtClean="0"/>
              <a:t>?</a:t>
            </a:r>
            <a:endParaRPr lang="en-US" sz="3200" dirty="0"/>
          </a:p>
        </p:txBody>
      </p:sp>
    </p:spTree>
    <p:extLst>
      <p:ext uri="{BB962C8B-B14F-4D97-AF65-F5344CB8AC3E}">
        <p14:creationId xmlns:p14="http://schemas.microsoft.com/office/powerpoint/2010/main" val="3871207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702" y="2443589"/>
            <a:ext cx="8259189" cy="3795713"/>
          </a:xfrm>
          <a:ln>
            <a:solidFill>
              <a:schemeClr val="accent1"/>
            </a:solidFill>
          </a:ln>
        </p:spPr>
      </p:pic>
    </p:spTree>
    <p:extLst>
      <p:ext uri="{BB962C8B-B14F-4D97-AF65-F5344CB8AC3E}">
        <p14:creationId xmlns:p14="http://schemas.microsoft.com/office/powerpoint/2010/main" val="3226286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Prediction (Real-time Testing)</a:t>
            </a:r>
          </a:p>
        </p:txBody>
      </p:sp>
      <p:sp>
        <p:nvSpPr>
          <p:cNvPr id="3" name="Content Placeholder 2"/>
          <p:cNvSpPr>
            <a:spLocks noGrp="1"/>
          </p:cNvSpPr>
          <p:nvPr>
            <p:ph idx="1"/>
          </p:nvPr>
        </p:nvSpPr>
        <p:spPr/>
        <p:txBody>
          <a:bodyPr>
            <a:noAutofit/>
          </a:bodyPr>
          <a:lstStyle/>
          <a:p>
            <a:r>
              <a:rPr lang="en-US" sz="2400" dirty="0"/>
              <a:t>Webcam Input: The system captures real-time hand gestures through the </a:t>
            </a:r>
            <a:r>
              <a:rPr lang="en-US" sz="2400" dirty="0" err="1"/>
              <a:t>webcam.Hand</a:t>
            </a:r>
            <a:r>
              <a:rPr lang="en-US" sz="2400" dirty="0"/>
              <a:t> Landmark Extraction: </a:t>
            </a:r>
            <a:r>
              <a:rPr lang="en-US" sz="2400" dirty="0" err="1"/>
              <a:t>Mediapipe</a:t>
            </a:r>
            <a:r>
              <a:rPr lang="en-US" sz="2400" dirty="0"/>
              <a:t> processes the real-time input and extracts hand </a:t>
            </a:r>
            <a:r>
              <a:rPr lang="en-US" sz="2400" dirty="0" err="1"/>
              <a:t>landmarks.Prediction</a:t>
            </a:r>
            <a:r>
              <a:rPr lang="en-US" sz="2400" dirty="0"/>
              <a:t>: The trained model predicts the sign language gesture by analyzing the extracted hand landmarks. The predicted gesture is then displayed on the screen using </a:t>
            </a:r>
            <a:r>
              <a:rPr lang="en-US" sz="2400" dirty="0" err="1"/>
              <a:t>OpenCV</a:t>
            </a:r>
            <a:r>
              <a:rPr lang="en-US" sz="2400" dirty="0"/>
              <a:t>, along with a bounding box around the detected </a:t>
            </a:r>
            <a:r>
              <a:rPr lang="en-US" sz="2400" dirty="0" err="1"/>
              <a:t>hand.Real</a:t>
            </a:r>
            <a:r>
              <a:rPr lang="en-US" sz="2400" dirty="0"/>
              <a:t>-time Feedback: The system shows the predicted character (e.g., </a:t>
            </a:r>
            <a:r>
              <a:rPr lang="en-US" sz="2400" dirty="0" smtClean="0"/>
              <a:t>‘you', ‘yes') </a:t>
            </a:r>
            <a:r>
              <a:rPr lang="en-US" sz="2400" dirty="0"/>
              <a:t>overlaid on the webcam feed, providing immediate feedback to the user.</a:t>
            </a:r>
          </a:p>
        </p:txBody>
      </p:sp>
    </p:spTree>
    <p:extLst>
      <p:ext uri="{BB962C8B-B14F-4D97-AF65-F5344CB8AC3E}">
        <p14:creationId xmlns:p14="http://schemas.microsoft.com/office/powerpoint/2010/main" val="41007996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44</TotalTime>
  <Words>548</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Sign Language Recognition System</vt:lpstr>
      <vt:lpstr>PowerPoint Presentation</vt:lpstr>
      <vt:lpstr>Objective</vt:lpstr>
      <vt:lpstr>Data Collection</vt:lpstr>
      <vt:lpstr>Data Preprocessing</vt:lpstr>
      <vt:lpstr>Model Training:</vt:lpstr>
      <vt:lpstr>PowerPoint Presentation</vt:lpstr>
      <vt:lpstr>PowerPoint Presentation</vt:lpstr>
      <vt:lpstr>Model Prediction (Real-time Testing)</vt:lpstr>
      <vt:lpstr>Tools &amp; Libraries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 System</dc:title>
  <dc:creator>Ci9</dc:creator>
  <cp:lastModifiedBy>Ci9</cp:lastModifiedBy>
  <cp:revision>9</cp:revision>
  <dcterms:created xsi:type="dcterms:W3CDTF">2024-10-06T17:31:39Z</dcterms:created>
  <dcterms:modified xsi:type="dcterms:W3CDTF">2024-10-23T11:34:49Z</dcterms:modified>
</cp:coreProperties>
</file>