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56" r:id="rId6"/>
    <p:sldId id="262" r:id="rId7"/>
    <p:sldId id="263" r:id="rId8"/>
    <p:sldId id="265" r:id="rId9"/>
    <p:sldId id="267" r:id="rId10"/>
    <p:sldId id="268" r:id="rId11"/>
    <p:sldId id="270" r:id="rId12"/>
    <p:sldId id="271" r:id="rId13"/>
    <p:sldId id="274" r:id="rId14"/>
    <p:sldId id="272" r:id="rId15"/>
    <p:sldId id="273" r:id="rId16"/>
    <p:sldId id="276" r:id="rId17"/>
    <p:sldId id="278" r:id="rId18"/>
    <p:sldId id="279" r:id="rId19"/>
    <p:sldId id="28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13" autoAdjust="0"/>
    <p:restoredTop sz="94660"/>
  </p:normalViewPr>
  <p:slideViewPr>
    <p:cSldViewPr snapToGrid="0">
      <p:cViewPr varScale="1">
        <p:scale>
          <a:sx n="83" d="100"/>
          <a:sy n="83" d="100"/>
        </p:scale>
        <p:origin x="59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DB0D0-166D-4E63-71A5-6B94A26F60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75735A2-DD66-6E79-6163-B1A3E25253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9F317F0-1888-1F84-24E1-36B118B2EF46}"/>
              </a:ext>
            </a:extLst>
          </p:cNvPr>
          <p:cNvSpPr>
            <a:spLocks noGrp="1"/>
          </p:cNvSpPr>
          <p:nvPr>
            <p:ph type="dt" sz="half" idx="10"/>
          </p:nvPr>
        </p:nvSpPr>
        <p:spPr/>
        <p:txBody>
          <a:bodyPr/>
          <a:lstStyle/>
          <a:p>
            <a:fld id="{822FE22F-B751-496B-911A-7188594F3D88}" type="datetimeFigureOut">
              <a:rPr lang="en-US" smtClean="0"/>
              <a:t>10/23/2024</a:t>
            </a:fld>
            <a:endParaRPr lang="en-US"/>
          </a:p>
        </p:txBody>
      </p:sp>
      <p:sp>
        <p:nvSpPr>
          <p:cNvPr id="5" name="Footer Placeholder 4">
            <a:extLst>
              <a:ext uri="{FF2B5EF4-FFF2-40B4-BE49-F238E27FC236}">
                <a16:creationId xmlns:a16="http://schemas.microsoft.com/office/drawing/2014/main" id="{2B97699A-DE9F-EDAF-38E4-94B3F9CACF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4BE0F-6B7E-790A-EB70-0EE7AA9DB051}"/>
              </a:ext>
            </a:extLst>
          </p:cNvPr>
          <p:cNvSpPr>
            <a:spLocks noGrp="1"/>
          </p:cNvSpPr>
          <p:nvPr>
            <p:ph type="sldNum" sz="quarter" idx="12"/>
          </p:nvPr>
        </p:nvSpPr>
        <p:spPr/>
        <p:txBody>
          <a:bodyPr/>
          <a:lstStyle/>
          <a:p>
            <a:fld id="{1537E7BE-4E2C-4AD7-8E86-8739CD838199}" type="slidenum">
              <a:rPr lang="en-US" smtClean="0"/>
              <a:t>‹#›</a:t>
            </a:fld>
            <a:endParaRPr lang="en-US"/>
          </a:p>
        </p:txBody>
      </p:sp>
    </p:spTree>
    <p:extLst>
      <p:ext uri="{BB962C8B-B14F-4D97-AF65-F5344CB8AC3E}">
        <p14:creationId xmlns:p14="http://schemas.microsoft.com/office/powerpoint/2010/main" val="3448078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77765-1D3C-99D2-98B3-E35C8EF71D7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D3FCF7F-E33E-B1ED-F8E1-608D420472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856400-1F52-A3D5-B3B5-2904C6152A6A}"/>
              </a:ext>
            </a:extLst>
          </p:cNvPr>
          <p:cNvSpPr>
            <a:spLocks noGrp="1"/>
          </p:cNvSpPr>
          <p:nvPr>
            <p:ph type="dt" sz="half" idx="10"/>
          </p:nvPr>
        </p:nvSpPr>
        <p:spPr/>
        <p:txBody>
          <a:bodyPr/>
          <a:lstStyle/>
          <a:p>
            <a:fld id="{822FE22F-B751-496B-911A-7188594F3D88}" type="datetimeFigureOut">
              <a:rPr lang="en-US" smtClean="0"/>
              <a:t>10/23/2024</a:t>
            </a:fld>
            <a:endParaRPr lang="en-US"/>
          </a:p>
        </p:txBody>
      </p:sp>
      <p:sp>
        <p:nvSpPr>
          <p:cNvPr id="5" name="Footer Placeholder 4">
            <a:extLst>
              <a:ext uri="{FF2B5EF4-FFF2-40B4-BE49-F238E27FC236}">
                <a16:creationId xmlns:a16="http://schemas.microsoft.com/office/drawing/2014/main" id="{21BC0494-3FC3-9E00-A7E0-FF874DE962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C9D2D1-7A8F-B6DE-6A65-9126CFD8AC76}"/>
              </a:ext>
            </a:extLst>
          </p:cNvPr>
          <p:cNvSpPr>
            <a:spLocks noGrp="1"/>
          </p:cNvSpPr>
          <p:nvPr>
            <p:ph type="sldNum" sz="quarter" idx="12"/>
          </p:nvPr>
        </p:nvSpPr>
        <p:spPr/>
        <p:txBody>
          <a:bodyPr/>
          <a:lstStyle/>
          <a:p>
            <a:fld id="{1537E7BE-4E2C-4AD7-8E86-8739CD838199}" type="slidenum">
              <a:rPr lang="en-US" smtClean="0"/>
              <a:t>‹#›</a:t>
            </a:fld>
            <a:endParaRPr lang="en-US"/>
          </a:p>
        </p:txBody>
      </p:sp>
    </p:spTree>
    <p:extLst>
      <p:ext uri="{BB962C8B-B14F-4D97-AF65-F5344CB8AC3E}">
        <p14:creationId xmlns:p14="http://schemas.microsoft.com/office/powerpoint/2010/main" val="3801691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DD4396-DA73-AB9D-DCD1-6FBA34149A7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DBB5240-1441-441D-E94E-61377080AAA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83A586-FA22-19A5-20EE-F3FD97584525}"/>
              </a:ext>
            </a:extLst>
          </p:cNvPr>
          <p:cNvSpPr>
            <a:spLocks noGrp="1"/>
          </p:cNvSpPr>
          <p:nvPr>
            <p:ph type="dt" sz="half" idx="10"/>
          </p:nvPr>
        </p:nvSpPr>
        <p:spPr/>
        <p:txBody>
          <a:bodyPr/>
          <a:lstStyle/>
          <a:p>
            <a:fld id="{822FE22F-B751-496B-911A-7188594F3D88}" type="datetimeFigureOut">
              <a:rPr lang="en-US" smtClean="0"/>
              <a:t>10/23/2024</a:t>
            </a:fld>
            <a:endParaRPr lang="en-US"/>
          </a:p>
        </p:txBody>
      </p:sp>
      <p:sp>
        <p:nvSpPr>
          <p:cNvPr id="5" name="Footer Placeholder 4">
            <a:extLst>
              <a:ext uri="{FF2B5EF4-FFF2-40B4-BE49-F238E27FC236}">
                <a16:creationId xmlns:a16="http://schemas.microsoft.com/office/drawing/2014/main" id="{E32FC6BE-B95C-EC1E-9C4A-293B6158D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6FA74C-B91F-6A88-7D0F-8CCA737052E1}"/>
              </a:ext>
            </a:extLst>
          </p:cNvPr>
          <p:cNvSpPr>
            <a:spLocks noGrp="1"/>
          </p:cNvSpPr>
          <p:nvPr>
            <p:ph type="sldNum" sz="quarter" idx="12"/>
          </p:nvPr>
        </p:nvSpPr>
        <p:spPr/>
        <p:txBody>
          <a:bodyPr/>
          <a:lstStyle/>
          <a:p>
            <a:fld id="{1537E7BE-4E2C-4AD7-8E86-8739CD838199}" type="slidenum">
              <a:rPr lang="en-US" smtClean="0"/>
              <a:t>‹#›</a:t>
            </a:fld>
            <a:endParaRPr lang="en-US"/>
          </a:p>
        </p:txBody>
      </p:sp>
    </p:spTree>
    <p:extLst>
      <p:ext uri="{BB962C8B-B14F-4D97-AF65-F5344CB8AC3E}">
        <p14:creationId xmlns:p14="http://schemas.microsoft.com/office/powerpoint/2010/main" val="3706273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7933C-CBA0-AEFF-9BBD-8B80DE1020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0906B5-9C85-C644-FE56-91A828054A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BCB8F7-8A83-25FB-0A22-1818DD0940FC}"/>
              </a:ext>
            </a:extLst>
          </p:cNvPr>
          <p:cNvSpPr>
            <a:spLocks noGrp="1"/>
          </p:cNvSpPr>
          <p:nvPr>
            <p:ph type="dt" sz="half" idx="10"/>
          </p:nvPr>
        </p:nvSpPr>
        <p:spPr/>
        <p:txBody>
          <a:bodyPr/>
          <a:lstStyle/>
          <a:p>
            <a:fld id="{822FE22F-B751-496B-911A-7188594F3D88}" type="datetimeFigureOut">
              <a:rPr lang="en-US" smtClean="0"/>
              <a:t>10/23/2024</a:t>
            </a:fld>
            <a:endParaRPr lang="en-US"/>
          </a:p>
        </p:txBody>
      </p:sp>
      <p:sp>
        <p:nvSpPr>
          <p:cNvPr id="5" name="Footer Placeholder 4">
            <a:extLst>
              <a:ext uri="{FF2B5EF4-FFF2-40B4-BE49-F238E27FC236}">
                <a16:creationId xmlns:a16="http://schemas.microsoft.com/office/drawing/2014/main" id="{8451A40D-9AC5-4325-B26F-FD7FD5FBAA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5D536A-931C-E615-F1AB-AE56A9FE8660}"/>
              </a:ext>
            </a:extLst>
          </p:cNvPr>
          <p:cNvSpPr>
            <a:spLocks noGrp="1"/>
          </p:cNvSpPr>
          <p:nvPr>
            <p:ph type="sldNum" sz="quarter" idx="12"/>
          </p:nvPr>
        </p:nvSpPr>
        <p:spPr/>
        <p:txBody>
          <a:bodyPr/>
          <a:lstStyle/>
          <a:p>
            <a:fld id="{1537E7BE-4E2C-4AD7-8E86-8739CD838199}" type="slidenum">
              <a:rPr lang="en-US" smtClean="0"/>
              <a:t>‹#›</a:t>
            </a:fld>
            <a:endParaRPr lang="en-US"/>
          </a:p>
        </p:txBody>
      </p:sp>
    </p:spTree>
    <p:extLst>
      <p:ext uri="{BB962C8B-B14F-4D97-AF65-F5344CB8AC3E}">
        <p14:creationId xmlns:p14="http://schemas.microsoft.com/office/powerpoint/2010/main" val="2191430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6252C-CFE8-500A-2D87-0B1ADD0EA8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25EAA8B-3D32-B8AD-1A51-BED839F013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02EDDA-23A2-D2C0-2EB7-21F22D5DDBAA}"/>
              </a:ext>
            </a:extLst>
          </p:cNvPr>
          <p:cNvSpPr>
            <a:spLocks noGrp="1"/>
          </p:cNvSpPr>
          <p:nvPr>
            <p:ph type="dt" sz="half" idx="10"/>
          </p:nvPr>
        </p:nvSpPr>
        <p:spPr/>
        <p:txBody>
          <a:bodyPr/>
          <a:lstStyle/>
          <a:p>
            <a:fld id="{822FE22F-B751-496B-911A-7188594F3D88}" type="datetimeFigureOut">
              <a:rPr lang="en-US" smtClean="0"/>
              <a:t>10/23/2024</a:t>
            </a:fld>
            <a:endParaRPr lang="en-US"/>
          </a:p>
        </p:txBody>
      </p:sp>
      <p:sp>
        <p:nvSpPr>
          <p:cNvPr id="5" name="Footer Placeholder 4">
            <a:extLst>
              <a:ext uri="{FF2B5EF4-FFF2-40B4-BE49-F238E27FC236}">
                <a16:creationId xmlns:a16="http://schemas.microsoft.com/office/drawing/2014/main" id="{234DFB86-3E46-BB34-D20F-EA02BC3AF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4A565F-DB03-2A11-B416-20232F2AE72C}"/>
              </a:ext>
            </a:extLst>
          </p:cNvPr>
          <p:cNvSpPr>
            <a:spLocks noGrp="1"/>
          </p:cNvSpPr>
          <p:nvPr>
            <p:ph type="sldNum" sz="quarter" idx="12"/>
          </p:nvPr>
        </p:nvSpPr>
        <p:spPr/>
        <p:txBody>
          <a:bodyPr/>
          <a:lstStyle/>
          <a:p>
            <a:fld id="{1537E7BE-4E2C-4AD7-8E86-8739CD838199}" type="slidenum">
              <a:rPr lang="en-US" smtClean="0"/>
              <a:t>‹#›</a:t>
            </a:fld>
            <a:endParaRPr lang="en-US"/>
          </a:p>
        </p:txBody>
      </p:sp>
    </p:spTree>
    <p:extLst>
      <p:ext uri="{BB962C8B-B14F-4D97-AF65-F5344CB8AC3E}">
        <p14:creationId xmlns:p14="http://schemas.microsoft.com/office/powerpoint/2010/main" val="3183330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DC9F0-CD46-5D56-0890-CE42154A81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BC277F-92D9-8B59-05C2-0A5FD0DA8D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59E3DE-AAA5-349F-17EA-F8C7128DC4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18F2659-55D9-B288-8568-F9F5210C117C}"/>
              </a:ext>
            </a:extLst>
          </p:cNvPr>
          <p:cNvSpPr>
            <a:spLocks noGrp="1"/>
          </p:cNvSpPr>
          <p:nvPr>
            <p:ph type="dt" sz="half" idx="10"/>
          </p:nvPr>
        </p:nvSpPr>
        <p:spPr/>
        <p:txBody>
          <a:bodyPr/>
          <a:lstStyle/>
          <a:p>
            <a:fld id="{822FE22F-B751-496B-911A-7188594F3D88}" type="datetimeFigureOut">
              <a:rPr lang="en-US" smtClean="0"/>
              <a:t>10/23/2024</a:t>
            </a:fld>
            <a:endParaRPr lang="en-US"/>
          </a:p>
        </p:txBody>
      </p:sp>
      <p:sp>
        <p:nvSpPr>
          <p:cNvPr id="6" name="Footer Placeholder 5">
            <a:extLst>
              <a:ext uri="{FF2B5EF4-FFF2-40B4-BE49-F238E27FC236}">
                <a16:creationId xmlns:a16="http://schemas.microsoft.com/office/drawing/2014/main" id="{A906BB41-66FD-908E-8DEF-B71BE31D28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20144B-0468-D2F9-4F6B-1E192A113AF2}"/>
              </a:ext>
            </a:extLst>
          </p:cNvPr>
          <p:cNvSpPr>
            <a:spLocks noGrp="1"/>
          </p:cNvSpPr>
          <p:nvPr>
            <p:ph type="sldNum" sz="quarter" idx="12"/>
          </p:nvPr>
        </p:nvSpPr>
        <p:spPr/>
        <p:txBody>
          <a:bodyPr/>
          <a:lstStyle/>
          <a:p>
            <a:fld id="{1537E7BE-4E2C-4AD7-8E86-8739CD838199}" type="slidenum">
              <a:rPr lang="en-US" smtClean="0"/>
              <a:t>‹#›</a:t>
            </a:fld>
            <a:endParaRPr lang="en-US"/>
          </a:p>
        </p:txBody>
      </p:sp>
    </p:spTree>
    <p:extLst>
      <p:ext uri="{BB962C8B-B14F-4D97-AF65-F5344CB8AC3E}">
        <p14:creationId xmlns:p14="http://schemas.microsoft.com/office/powerpoint/2010/main" val="772486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737E5-69E9-2DF5-70DE-C9E18154B5C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BABA27E-D7B5-DEB3-5182-7C093EAEE1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AD2E44-93C0-213F-21F8-7211F264EC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9C03B0-04F1-DF4C-3CD0-67B339A8B8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2811A8-CB95-AFCD-05C3-AE3E83CB89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556C817-63C4-DA79-9DEE-69C5FA992242}"/>
              </a:ext>
            </a:extLst>
          </p:cNvPr>
          <p:cNvSpPr>
            <a:spLocks noGrp="1"/>
          </p:cNvSpPr>
          <p:nvPr>
            <p:ph type="dt" sz="half" idx="10"/>
          </p:nvPr>
        </p:nvSpPr>
        <p:spPr/>
        <p:txBody>
          <a:bodyPr/>
          <a:lstStyle/>
          <a:p>
            <a:fld id="{822FE22F-B751-496B-911A-7188594F3D88}" type="datetimeFigureOut">
              <a:rPr lang="en-US" smtClean="0"/>
              <a:t>10/23/2024</a:t>
            </a:fld>
            <a:endParaRPr lang="en-US"/>
          </a:p>
        </p:txBody>
      </p:sp>
      <p:sp>
        <p:nvSpPr>
          <p:cNvPr id="8" name="Footer Placeholder 7">
            <a:extLst>
              <a:ext uri="{FF2B5EF4-FFF2-40B4-BE49-F238E27FC236}">
                <a16:creationId xmlns:a16="http://schemas.microsoft.com/office/drawing/2014/main" id="{CC539E8E-29C1-2C5F-0B80-DCAC8166F5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2973E18-5159-7752-4D3A-4F59DF6F833B}"/>
              </a:ext>
            </a:extLst>
          </p:cNvPr>
          <p:cNvSpPr>
            <a:spLocks noGrp="1"/>
          </p:cNvSpPr>
          <p:nvPr>
            <p:ph type="sldNum" sz="quarter" idx="12"/>
          </p:nvPr>
        </p:nvSpPr>
        <p:spPr/>
        <p:txBody>
          <a:bodyPr/>
          <a:lstStyle/>
          <a:p>
            <a:fld id="{1537E7BE-4E2C-4AD7-8E86-8739CD838199}" type="slidenum">
              <a:rPr lang="en-US" smtClean="0"/>
              <a:t>‹#›</a:t>
            </a:fld>
            <a:endParaRPr lang="en-US"/>
          </a:p>
        </p:txBody>
      </p:sp>
    </p:spTree>
    <p:extLst>
      <p:ext uri="{BB962C8B-B14F-4D97-AF65-F5344CB8AC3E}">
        <p14:creationId xmlns:p14="http://schemas.microsoft.com/office/powerpoint/2010/main" val="1347200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A1259-6BF4-043B-D92F-5B920F7F67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997967C-E419-206D-9830-B30593B9D400}"/>
              </a:ext>
            </a:extLst>
          </p:cNvPr>
          <p:cNvSpPr>
            <a:spLocks noGrp="1"/>
          </p:cNvSpPr>
          <p:nvPr>
            <p:ph type="dt" sz="half" idx="10"/>
          </p:nvPr>
        </p:nvSpPr>
        <p:spPr/>
        <p:txBody>
          <a:bodyPr/>
          <a:lstStyle/>
          <a:p>
            <a:fld id="{822FE22F-B751-496B-911A-7188594F3D88}" type="datetimeFigureOut">
              <a:rPr lang="en-US" smtClean="0"/>
              <a:t>10/23/2024</a:t>
            </a:fld>
            <a:endParaRPr lang="en-US"/>
          </a:p>
        </p:txBody>
      </p:sp>
      <p:sp>
        <p:nvSpPr>
          <p:cNvPr id="4" name="Footer Placeholder 3">
            <a:extLst>
              <a:ext uri="{FF2B5EF4-FFF2-40B4-BE49-F238E27FC236}">
                <a16:creationId xmlns:a16="http://schemas.microsoft.com/office/drawing/2014/main" id="{77B2E764-10E7-2BE5-6B41-1BBD41D031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F3F7AD-288A-90C3-E8B1-83EF75086A7B}"/>
              </a:ext>
            </a:extLst>
          </p:cNvPr>
          <p:cNvSpPr>
            <a:spLocks noGrp="1"/>
          </p:cNvSpPr>
          <p:nvPr>
            <p:ph type="sldNum" sz="quarter" idx="12"/>
          </p:nvPr>
        </p:nvSpPr>
        <p:spPr/>
        <p:txBody>
          <a:bodyPr/>
          <a:lstStyle/>
          <a:p>
            <a:fld id="{1537E7BE-4E2C-4AD7-8E86-8739CD838199}" type="slidenum">
              <a:rPr lang="en-US" smtClean="0"/>
              <a:t>‹#›</a:t>
            </a:fld>
            <a:endParaRPr lang="en-US"/>
          </a:p>
        </p:txBody>
      </p:sp>
    </p:spTree>
    <p:extLst>
      <p:ext uri="{BB962C8B-B14F-4D97-AF65-F5344CB8AC3E}">
        <p14:creationId xmlns:p14="http://schemas.microsoft.com/office/powerpoint/2010/main" val="3400629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0C27A0-073A-BBB6-C8DF-0D74BF5AB5F2}"/>
              </a:ext>
            </a:extLst>
          </p:cNvPr>
          <p:cNvSpPr>
            <a:spLocks noGrp="1"/>
          </p:cNvSpPr>
          <p:nvPr>
            <p:ph type="dt" sz="half" idx="10"/>
          </p:nvPr>
        </p:nvSpPr>
        <p:spPr/>
        <p:txBody>
          <a:bodyPr/>
          <a:lstStyle/>
          <a:p>
            <a:fld id="{822FE22F-B751-496B-911A-7188594F3D88}" type="datetimeFigureOut">
              <a:rPr lang="en-US" smtClean="0"/>
              <a:t>10/23/2024</a:t>
            </a:fld>
            <a:endParaRPr lang="en-US"/>
          </a:p>
        </p:txBody>
      </p:sp>
      <p:sp>
        <p:nvSpPr>
          <p:cNvPr id="3" name="Footer Placeholder 2">
            <a:extLst>
              <a:ext uri="{FF2B5EF4-FFF2-40B4-BE49-F238E27FC236}">
                <a16:creationId xmlns:a16="http://schemas.microsoft.com/office/drawing/2014/main" id="{6C033132-E46D-F22F-EA78-992D9B2FA4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2D4AB81-41D0-15F4-73FB-1EB31F7377A1}"/>
              </a:ext>
            </a:extLst>
          </p:cNvPr>
          <p:cNvSpPr>
            <a:spLocks noGrp="1"/>
          </p:cNvSpPr>
          <p:nvPr>
            <p:ph type="sldNum" sz="quarter" idx="12"/>
          </p:nvPr>
        </p:nvSpPr>
        <p:spPr/>
        <p:txBody>
          <a:bodyPr/>
          <a:lstStyle/>
          <a:p>
            <a:fld id="{1537E7BE-4E2C-4AD7-8E86-8739CD838199}" type="slidenum">
              <a:rPr lang="en-US" smtClean="0"/>
              <a:t>‹#›</a:t>
            </a:fld>
            <a:endParaRPr lang="en-US"/>
          </a:p>
        </p:txBody>
      </p:sp>
    </p:spTree>
    <p:extLst>
      <p:ext uri="{BB962C8B-B14F-4D97-AF65-F5344CB8AC3E}">
        <p14:creationId xmlns:p14="http://schemas.microsoft.com/office/powerpoint/2010/main" val="2574472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8D226-BEB0-668D-FF14-30C18829A8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2753ABD-60E3-575A-F640-1BE5865DBC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8DF5B5B-FC8B-6B2A-159F-2E63F56E0E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712DE9-90AB-2D9E-04FD-87A0AD06EFE8}"/>
              </a:ext>
            </a:extLst>
          </p:cNvPr>
          <p:cNvSpPr>
            <a:spLocks noGrp="1"/>
          </p:cNvSpPr>
          <p:nvPr>
            <p:ph type="dt" sz="half" idx="10"/>
          </p:nvPr>
        </p:nvSpPr>
        <p:spPr/>
        <p:txBody>
          <a:bodyPr/>
          <a:lstStyle/>
          <a:p>
            <a:fld id="{822FE22F-B751-496B-911A-7188594F3D88}" type="datetimeFigureOut">
              <a:rPr lang="en-US" smtClean="0"/>
              <a:t>10/23/2024</a:t>
            </a:fld>
            <a:endParaRPr lang="en-US"/>
          </a:p>
        </p:txBody>
      </p:sp>
      <p:sp>
        <p:nvSpPr>
          <p:cNvPr id="6" name="Footer Placeholder 5">
            <a:extLst>
              <a:ext uri="{FF2B5EF4-FFF2-40B4-BE49-F238E27FC236}">
                <a16:creationId xmlns:a16="http://schemas.microsoft.com/office/drawing/2014/main" id="{230A7782-B28F-9E20-25EC-546D4EDC7B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D812D6-A4F3-491A-A305-5213160D28FC}"/>
              </a:ext>
            </a:extLst>
          </p:cNvPr>
          <p:cNvSpPr>
            <a:spLocks noGrp="1"/>
          </p:cNvSpPr>
          <p:nvPr>
            <p:ph type="sldNum" sz="quarter" idx="12"/>
          </p:nvPr>
        </p:nvSpPr>
        <p:spPr/>
        <p:txBody>
          <a:bodyPr/>
          <a:lstStyle/>
          <a:p>
            <a:fld id="{1537E7BE-4E2C-4AD7-8E86-8739CD838199}" type="slidenum">
              <a:rPr lang="en-US" smtClean="0"/>
              <a:t>‹#›</a:t>
            </a:fld>
            <a:endParaRPr lang="en-US"/>
          </a:p>
        </p:txBody>
      </p:sp>
    </p:spTree>
    <p:extLst>
      <p:ext uri="{BB962C8B-B14F-4D97-AF65-F5344CB8AC3E}">
        <p14:creationId xmlns:p14="http://schemas.microsoft.com/office/powerpoint/2010/main" val="86634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2FA13-0339-F5E3-DF4D-7DBF9225F4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EF46CF6-2DAD-1084-2B33-3B094E7B7C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A257B8D-B2B2-D29E-2375-99AFA7B6E3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0E841F-83F7-0ED0-785D-0E20360BF6C9}"/>
              </a:ext>
            </a:extLst>
          </p:cNvPr>
          <p:cNvSpPr>
            <a:spLocks noGrp="1"/>
          </p:cNvSpPr>
          <p:nvPr>
            <p:ph type="dt" sz="half" idx="10"/>
          </p:nvPr>
        </p:nvSpPr>
        <p:spPr/>
        <p:txBody>
          <a:bodyPr/>
          <a:lstStyle/>
          <a:p>
            <a:fld id="{822FE22F-B751-496B-911A-7188594F3D88}" type="datetimeFigureOut">
              <a:rPr lang="en-US" smtClean="0"/>
              <a:t>10/23/2024</a:t>
            </a:fld>
            <a:endParaRPr lang="en-US"/>
          </a:p>
        </p:txBody>
      </p:sp>
      <p:sp>
        <p:nvSpPr>
          <p:cNvPr id="6" name="Footer Placeholder 5">
            <a:extLst>
              <a:ext uri="{FF2B5EF4-FFF2-40B4-BE49-F238E27FC236}">
                <a16:creationId xmlns:a16="http://schemas.microsoft.com/office/drawing/2014/main" id="{247F64C9-6CB3-DD2B-ABEF-A6D4F0E95B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33BD63-B8E9-D14E-1B08-4DCFA31217BB}"/>
              </a:ext>
            </a:extLst>
          </p:cNvPr>
          <p:cNvSpPr>
            <a:spLocks noGrp="1"/>
          </p:cNvSpPr>
          <p:nvPr>
            <p:ph type="sldNum" sz="quarter" idx="12"/>
          </p:nvPr>
        </p:nvSpPr>
        <p:spPr/>
        <p:txBody>
          <a:bodyPr/>
          <a:lstStyle/>
          <a:p>
            <a:fld id="{1537E7BE-4E2C-4AD7-8E86-8739CD838199}" type="slidenum">
              <a:rPr lang="en-US" smtClean="0"/>
              <a:t>‹#›</a:t>
            </a:fld>
            <a:endParaRPr lang="en-US"/>
          </a:p>
        </p:txBody>
      </p:sp>
    </p:spTree>
    <p:extLst>
      <p:ext uri="{BB962C8B-B14F-4D97-AF65-F5344CB8AC3E}">
        <p14:creationId xmlns:p14="http://schemas.microsoft.com/office/powerpoint/2010/main" val="2306438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08CD1F-9841-9555-CBBF-B526849E86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4FC874F-C47C-9A18-A9CB-23D2463A02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6FB82D-A214-4BE5-C27A-4525197940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2FE22F-B751-496B-911A-7188594F3D88}" type="datetimeFigureOut">
              <a:rPr lang="en-US" smtClean="0"/>
              <a:t>10/23/2024</a:t>
            </a:fld>
            <a:endParaRPr lang="en-US"/>
          </a:p>
        </p:txBody>
      </p:sp>
      <p:sp>
        <p:nvSpPr>
          <p:cNvPr id="5" name="Footer Placeholder 4">
            <a:extLst>
              <a:ext uri="{FF2B5EF4-FFF2-40B4-BE49-F238E27FC236}">
                <a16:creationId xmlns:a16="http://schemas.microsoft.com/office/drawing/2014/main" id="{A0FE1F6C-D070-D61E-4A12-BCCF068021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DAD6C3-6428-4638-7D76-C4E3CC4FC4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37E7BE-4E2C-4AD7-8E86-8739CD838199}" type="slidenum">
              <a:rPr lang="en-US" smtClean="0"/>
              <a:t>‹#›</a:t>
            </a:fld>
            <a:endParaRPr lang="en-US"/>
          </a:p>
        </p:txBody>
      </p:sp>
    </p:spTree>
    <p:extLst>
      <p:ext uri="{BB962C8B-B14F-4D97-AF65-F5344CB8AC3E}">
        <p14:creationId xmlns:p14="http://schemas.microsoft.com/office/powerpoint/2010/main" val="34681802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2.xml"/><Relationship Id="rId1" Type="http://schemas.openxmlformats.org/officeDocument/2006/relationships/slideLayout" Target="../slideLayouts/slideLayout7.xml"/><Relationship Id="rId5" Type="http://schemas.openxmlformats.org/officeDocument/2006/relationships/slide" Target="slide10.xml"/><Relationship Id="rId4" Type="http://schemas.openxmlformats.org/officeDocument/2006/relationships/slide" Target="slide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r="-2000"/>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D3C69B7-5477-A1C9-6AA7-3B9FF51E3446}"/>
              </a:ext>
            </a:extLst>
          </p:cNvPr>
          <p:cNvSpPr/>
          <p:nvPr/>
        </p:nvSpPr>
        <p:spPr>
          <a:xfrm>
            <a:off x="0" y="0"/>
            <a:ext cx="12192000" cy="6858000"/>
          </a:xfrm>
          <a:prstGeom prst="rect">
            <a:avLst/>
          </a:prstGeom>
          <a:solidFill>
            <a:schemeClr val="bg1">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pic>
        <p:nvPicPr>
          <p:cNvPr id="6" name="Picture 5">
            <a:extLst>
              <a:ext uri="{FF2B5EF4-FFF2-40B4-BE49-F238E27FC236}">
                <a16:creationId xmlns:a16="http://schemas.microsoft.com/office/drawing/2014/main" id="{D141ABD2-88BB-E87E-F2C2-809F438BE42E}"/>
              </a:ext>
            </a:extLst>
          </p:cNvPr>
          <p:cNvPicPr>
            <a:picLocks noChangeAspect="1"/>
          </p:cNvPicPr>
          <p:nvPr/>
        </p:nvPicPr>
        <p:blipFill>
          <a:blip r:embed="rId3"/>
          <a:stretch>
            <a:fillRect/>
          </a:stretch>
        </p:blipFill>
        <p:spPr>
          <a:xfrm>
            <a:off x="10530348" y="269220"/>
            <a:ext cx="1376776" cy="1186279"/>
          </a:xfrm>
          <a:prstGeom prst="rect">
            <a:avLst/>
          </a:prstGeom>
        </p:spPr>
      </p:pic>
      <p:pic>
        <p:nvPicPr>
          <p:cNvPr id="8" name="Picture 7">
            <a:extLst>
              <a:ext uri="{FF2B5EF4-FFF2-40B4-BE49-F238E27FC236}">
                <a16:creationId xmlns:a16="http://schemas.microsoft.com/office/drawing/2014/main" id="{3D29ECF0-186A-85FE-AB53-1DA376FC718B}"/>
              </a:ext>
            </a:extLst>
          </p:cNvPr>
          <p:cNvPicPr>
            <a:picLocks noChangeAspect="1"/>
          </p:cNvPicPr>
          <p:nvPr/>
        </p:nvPicPr>
        <p:blipFill>
          <a:blip r:embed="rId4"/>
          <a:stretch>
            <a:fillRect/>
          </a:stretch>
        </p:blipFill>
        <p:spPr>
          <a:xfrm>
            <a:off x="284876" y="269220"/>
            <a:ext cx="1409897" cy="962159"/>
          </a:xfrm>
          <a:prstGeom prst="rect">
            <a:avLst/>
          </a:prstGeom>
        </p:spPr>
      </p:pic>
      <p:sp>
        <p:nvSpPr>
          <p:cNvPr id="9" name="TextBox 8">
            <a:extLst>
              <a:ext uri="{FF2B5EF4-FFF2-40B4-BE49-F238E27FC236}">
                <a16:creationId xmlns:a16="http://schemas.microsoft.com/office/drawing/2014/main" id="{614E7699-204F-82A4-FD39-E37CD610498C}"/>
              </a:ext>
            </a:extLst>
          </p:cNvPr>
          <p:cNvSpPr txBox="1"/>
          <p:nvPr/>
        </p:nvSpPr>
        <p:spPr>
          <a:xfrm>
            <a:off x="1573161" y="2174067"/>
            <a:ext cx="9045677" cy="1446550"/>
          </a:xfrm>
          <a:prstGeom prst="rect">
            <a:avLst/>
          </a:prstGeom>
          <a:noFill/>
        </p:spPr>
        <p:txBody>
          <a:bodyPr wrap="square" rtlCol="0">
            <a:spAutoFit/>
          </a:bodyPr>
          <a:lstStyle/>
          <a:p>
            <a:pPr algn="ctr"/>
            <a:r>
              <a:rPr lang="en-US" sz="4400" dirty="0">
                <a:solidFill>
                  <a:srgbClr val="0070C0"/>
                </a:solidFill>
                <a:latin typeface="Bookman Old Style" panose="02050604050505020204" pitchFamily="18" charset="0"/>
                <a:cs typeface="Arial" panose="020B0604020202020204" pitchFamily="34" charset="0"/>
              </a:rPr>
              <a:t>Skin Lesion Classification using Hybrid Data</a:t>
            </a:r>
          </a:p>
        </p:txBody>
      </p:sp>
      <p:sp>
        <p:nvSpPr>
          <p:cNvPr id="10" name="TextBox 9">
            <a:extLst>
              <a:ext uri="{FF2B5EF4-FFF2-40B4-BE49-F238E27FC236}">
                <a16:creationId xmlns:a16="http://schemas.microsoft.com/office/drawing/2014/main" id="{DFC5A735-A892-C13C-005E-213D9229D1C7}"/>
              </a:ext>
            </a:extLst>
          </p:cNvPr>
          <p:cNvSpPr txBox="1"/>
          <p:nvPr/>
        </p:nvSpPr>
        <p:spPr>
          <a:xfrm>
            <a:off x="4702276" y="1734789"/>
            <a:ext cx="2787446" cy="523220"/>
          </a:xfrm>
          <a:prstGeom prst="rect">
            <a:avLst/>
          </a:prstGeom>
          <a:noFill/>
        </p:spPr>
        <p:txBody>
          <a:bodyPr wrap="square" rtlCol="0">
            <a:spAutoFit/>
          </a:bodyPr>
          <a:lstStyle/>
          <a:p>
            <a:pPr algn="ctr"/>
            <a:r>
              <a:rPr lang="en-US" sz="2800" dirty="0">
                <a:solidFill>
                  <a:srgbClr val="002060"/>
                </a:solidFill>
              </a:rPr>
              <a:t>DEPI Final Project</a:t>
            </a:r>
          </a:p>
        </p:txBody>
      </p:sp>
      <p:grpSp>
        <p:nvGrpSpPr>
          <p:cNvPr id="15" name="Group 14">
            <a:extLst>
              <a:ext uri="{FF2B5EF4-FFF2-40B4-BE49-F238E27FC236}">
                <a16:creationId xmlns:a16="http://schemas.microsoft.com/office/drawing/2014/main" id="{955E3347-91B8-2B6C-2EB7-202122CE4F2B}"/>
              </a:ext>
            </a:extLst>
          </p:cNvPr>
          <p:cNvGrpSpPr/>
          <p:nvPr/>
        </p:nvGrpSpPr>
        <p:grpSpPr>
          <a:xfrm>
            <a:off x="576577" y="5646902"/>
            <a:ext cx="3986187" cy="1348094"/>
            <a:chOff x="1661650" y="5824595"/>
            <a:chExt cx="3545821" cy="1348094"/>
          </a:xfrm>
        </p:grpSpPr>
        <p:sp>
          <p:nvSpPr>
            <p:cNvPr id="13" name="TextBox 12">
              <a:extLst>
                <a:ext uri="{FF2B5EF4-FFF2-40B4-BE49-F238E27FC236}">
                  <a16:creationId xmlns:a16="http://schemas.microsoft.com/office/drawing/2014/main" id="{E41ACDD5-CA4D-BF33-3194-F1791636459C}"/>
                </a:ext>
              </a:extLst>
            </p:cNvPr>
            <p:cNvSpPr txBox="1"/>
            <p:nvPr/>
          </p:nvSpPr>
          <p:spPr>
            <a:xfrm>
              <a:off x="2729611" y="5824595"/>
              <a:ext cx="1409897" cy="707886"/>
            </a:xfrm>
            <a:prstGeom prst="rect">
              <a:avLst/>
            </a:prstGeom>
            <a:noFill/>
          </p:spPr>
          <p:txBody>
            <a:bodyPr wrap="square" rtlCol="0">
              <a:spAutoFit/>
            </a:bodyPr>
            <a:lstStyle/>
            <a:p>
              <a:r>
                <a:rPr lang="en-US" sz="2000" dirty="0"/>
                <a:t>Prepared by: </a:t>
              </a:r>
            </a:p>
          </p:txBody>
        </p:sp>
        <p:sp>
          <p:nvSpPr>
            <p:cNvPr id="14" name="TextBox 13">
              <a:extLst>
                <a:ext uri="{FF2B5EF4-FFF2-40B4-BE49-F238E27FC236}">
                  <a16:creationId xmlns:a16="http://schemas.microsoft.com/office/drawing/2014/main" id="{CA4954BF-B815-B2F5-0EBA-C435B3E108A6}"/>
                </a:ext>
              </a:extLst>
            </p:cNvPr>
            <p:cNvSpPr txBox="1"/>
            <p:nvPr/>
          </p:nvSpPr>
          <p:spPr>
            <a:xfrm>
              <a:off x="1661650" y="6095471"/>
              <a:ext cx="3545821" cy="1077218"/>
            </a:xfrm>
            <a:prstGeom prst="rect">
              <a:avLst/>
            </a:prstGeom>
            <a:noFill/>
          </p:spPr>
          <p:txBody>
            <a:bodyPr wrap="square" rtlCol="0">
              <a:spAutoFit/>
            </a:bodyPr>
            <a:lstStyle/>
            <a:p>
              <a:r>
                <a:rPr lang="en-US" sz="3200" i="1" dirty="0">
                  <a:solidFill>
                    <a:schemeClr val="accent2">
                      <a:lumMod val="75000"/>
                    </a:schemeClr>
                  </a:solidFill>
                  <a:latin typeface="Bookman Old Style" panose="02050604050505020204" pitchFamily="18" charset="0"/>
                </a:rPr>
                <a:t>Heba Ismail Omar</a:t>
              </a:r>
            </a:p>
          </p:txBody>
        </p:sp>
      </p:grpSp>
    </p:spTree>
    <p:extLst>
      <p:ext uri="{BB962C8B-B14F-4D97-AF65-F5344CB8AC3E}">
        <p14:creationId xmlns:p14="http://schemas.microsoft.com/office/powerpoint/2010/main" val="2205396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441;p55">
            <a:extLst>
              <a:ext uri="{FF2B5EF4-FFF2-40B4-BE49-F238E27FC236}">
                <a16:creationId xmlns:a16="http://schemas.microsoft.com/office/drawing/2014/main" id="{51498B4D-DD83-4D9A-D52F-EDD79452124B}"/>
              </a:ext>
            </a:extLst>
          </p:cNvPr>
          <p:cNvSpPr/>
          <p:nvPr/>
        </p:nvSpPr>
        <p:spPr>
          <a:xfrm flipH="1">
            <a:off x="0" y="368897"/>
            <a:ext cx="6797964" cy="692073"/>
          </a:xfrm>
          <a:custGeom>
            <a:avLst/>
            <a:gdLst>
              <a:gd name="connsiteX0" fmla="*/ 0 w 9999"/>
              <a:gd name="connsiteY0" fmla="*/ 0 h 9997"/>
              <a:gd name="connsiteX1" fmla="*/ 684 w 9999"/>
              <a:gd name="connsiteY1" fmla="*/ 4542 h 9997"/>
              <a:gd name="connsiteX2" fmla="*/ 0 w 9999"/>
              <a:gd name="connsiteY2" fmla="*/ 9997 h 9997"/>
              <a:gd name="connsiteX3" fmla="*/ 9999 w 9999"/>
              <a:gd name="connsiteY3" fmla="*/ 9997 h 9997"/>
              <a:gd name="connsiteX4" fmla="*/ 9999 w 9999"/>
              <a:gd name="connsiteY4" fmla="*/ 0 h 9997"/>
              <a:gd name="connsiteX5" fmla="*/ 0 w 9999"/>
              <a:gd name="connsiteY5" fmla="*/ 0 h 9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99" h="9997" extrusionOk="0">
                <a:moveTo>
                  <a:pt x="0" y="0"/>
                </a:moveTo>
                <a:lnTo>
                  <a:pt x="684" y="4542"/>
                </a:lnTo>
                <a:lnTo>
                  <a:pt x="0" y="9997"/>
                </a:lnTo>
                <a:lnTo>
                  <a:pt x="9999" y="9997"/>
                </a:lnTo>
                <a:lnTo>
                  <a:pt x="9999" y="0"/>
                </a:lnTo>
                <a:lnTo>
                  <a:pt x="0" y="0"/>
                </a:lnTo>
                <a:close/>
              </a:path>
            </a:pathLst>
          </a:custGeom>
          <a:ln/>
        </p:spPr>
        <p:style>
          <a:lnRef idx="1">
            <a:schemeClr val="accent1"/>
          </a:lnRef>
          <a:fillRef idx="3">
            <a:schemeClr val="accent1"/>
          </a:fillRef>
          <a:effectRef idx="2">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r>
              <a:rPr lang="en-US" sz="3600" dirty="0">
                <a:solidFill>
                  <a:schemeClr val="bg1"/>
                </a:solidFill>
                <a:latin typeface="Century" panose="02040604050505020304" pitchFamily="18" charset="0"/>
              </a:rPr>
              <a:t>Tabular Data Encoding</a:t>
            </a:r>
            <a:endParaRPr sz="3600" dirty="0">
              <a:solidFill>
                <a:schemeClr val="bg1"/>
              </a:solidFill>
              <a:latin typeface="Century" panose="02040604050505020304" pitchFamily="18" charset="0"/>
            </a:endParaRPr>
          </a:p>
        </p:txBody>
      </p:sp>
      <p:sp>
        <p:nvSpPr>
          <p:cNvPr id="5" name="TextBox 4">
            <a:extLst>
              <a:ext uri="{FF2B5EF4-FFF2-40B4-BE49-F238E27FC236}">
                <a16:creationId xmlns:a16="http://schemas.microsoft.com/office/drawing/2014/main" id="{704EF573-1090-4AD0-1838-DE74F81F568C}"/>
              </a:ext>
            </a:extLst>
          </p:cNvPr>
          <p:cNvSpPr txBox="1"/>
          <p:nvPr/>
        </p:nvSpPr>
        <p:spPr>
          <a:xfrm>
            <a:off x="572655" y="1385455"/>
            <a:ext cx="9430327" cy="369332"/>
          </a:xfrm>
          <a:prstGeom prst="rect">
            <a:avLst/>
          </a:prstGeom>
          <a:noFill/>
        </p:spPr>
        <p:txBody>
          <a:bodyPr wrap="square" rtlCol="0">
            <a:spAutoFit/>
          </a:bodyPr>
          <a:lstStyle/>
          <a:p>
            <a:r>
              <a:rPr lang="en-US" dirty="0"/>
              <a:t>Encoded categorical columns using one-hot encoding </a:t>
            </a:r>
          </a:p>
        </p:txBody>
      </p:sp>
      <p:pic>
        <p:nvPicPr>
          <p:cNvPr id="13" name="Picture 12">
            <a:extLst>
              <a:ext uri="{FF2B5EF4-FFF2-40B4-BE49-F238E27FC236}">
                <a16:creationId xmlns:a16="http://schemas.microsoft.com/office/drawing/2014/main" id="{CC066EBA-8B04-C47C-5F3E-2F519EB9F700}"/>
              </a:ext>
            </a:extLst>
          </p:cNvPr>
          <p:cNvPicPr>
            <a:picLocks noChangeAspect="1"/>
          </p:cNvPicPr>
          <p:nvPr/>
        </p:nvPicPr>
        <p:blipFill>
          <a:blip r:embed="rId2"/>
          <a:stretch>
            <a:fillRect/>
          </a:stretch>
        </p:blipFill>
        <p:spPr>
          <a:xfrm>
            <a:off x="389899" y="2209630"/>
            <a:ext cx="1848108" cy="2210108"/>
          </a:xfrm>
          <a:prstGeom prst="rect">
            <a:avLst/>
          </a:prstGeom>
        </p:spPr>
      </p:pic>
      <p:pic>
        <p:nvPicPr>
          <p:cNvPr id="15" name="Picture 14">
            <a:extLst>
              <a:ext uri="{FF2B5EF4-FFF2-40B4-BE49-F238E27FC236}">
                <a16:creationId xmlns:a16="http://schemas.microsoft.com/office/drawing/2014/main" id="{17D8CECD-49DE-9E05-608B-24A798E8C259}"/>
              </a:ext>
            </a:extLst>
          </p:cNvPr>
          <p:cNvPicPr>
            <a:picLocks noChangeAspect="1"/>
          </p:cNvPicPr>
          <p:nvPr/>
        </p:nvPicPr>
        <p:blipFill>
          <a:blip r:embed="rId3"/>
          <a:stretch>
            <a:fillRect/>
          </a:stretch>
        </p:blipFill>
        <p:spPr>
          <a:xfrm>
            <a:off x="3198896" y="2318226"/>
            <a:ext cx="8816907" cy="1992916"/>
          </a:xfrm>
          <a:prstGeom prst="rect">
            <a:avLst/>
          </a:prstGeom>
        </p:spPr>
      </p:pic>
      <p:sp>
        <p:nvSpPr>
          <p:cNvPr id="16" name="Arrow: Right 15">
            <a:extLst>
              <a:ext uri="{FF2B5EF4-FFF2-40B4-BE49-F238E27FC236}">
                <a16:creationId xmlns:a16="http://schemas.microsoft.com/office/drawing/2014/main" id="{0A6FCD07-5A33-AF55-77F5-C1D4456BCDA2}"/>
              </a:ext>
            </a:extLst>
          </p:cNvPr>
          <p:cNvSpPr/>
          <p:nvPr/>
        </p:nvSpPr>
        <p:spPr>
          <a:xfrm>
            <a:off x="2319731" y="3066441"/>
            <a:ext cx="797441" cy="2482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6325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441;p55">
            <a:extLst>
              <a:ext uri="{FF2B5EF4-FFF2-40B4-BE49-F238E27FC236}">
                <a16:creationId xmlns:a16="http://schemas.microsoft.com/office/drawing/2014/main" id="{C3C4F900-FFA8-98C5-E945-DA569D1DC301}"/>
              </a:ext>
            </a:extLst>
          </p:cNvPr>
          <p:cNvSpPr/>
          <p:nvPr/>
        </p:nvSpPr>
        <p:spPr>
          <a:xfrm flipH="1">
            <a:off x="0" y="368897"/>
            <a:ext cx="6797964" cy="692073"/>
          </a:xfrm>
          <a:custGeom>
            <a:avLst/>
            <a:gdLst>
              <a:gd name="connsiteX0" fmla="*/ 0 w 9999"/>
              <a:gd name="connsiteY0" fmla="*/ 0 h 9997"/>
              <a:gd name="connsiteX1" fmla="*/ 684 w 9999"/>
              <a:gd name="connsiteY1" fmla="*/ 4542 h 9997"/>
              <a:gd name="connsiteX2" fmla="*/ 0 w 9999"/>
              <a:gd name="connsiteY2" fmla="*/ 9997 h 9997"/>
              <a:gd name="connsiteX3" fmla="*/ 9999 w 9999"/>
              <a:gd name="connsiteY3" fmla="*/ 9997 h 9997"/>
              <a:gd name="connsiteX4" fmla="*/ 9999 w 9999"/>
              <a:gd name="connsiteY4" fmla="*/ 0 h 9997"/>
              <a:gd name="connsiteX5" fmla="*/ 0 w 9999"/>
              <a:gd name="connsiteY5" fmla="*/ 0 h 9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99" h="9997" extrusionOk="0">
                <a:moveTo>
                  <a:pt x="0" y="0"/>
                </a:moveTo>
                <a:lnTo>
                  <a:pt x="684" y="4542"/>
                </a:lnTo>
                <a:lnTo>
                  <a:pt x="0" y="9997"/>
                </a:lnTo>
                <a:lnTo>
                  <a:pt x="9999" y="9997"/>
                </a:lnTo>
                <a:lnTo>
                  <a:pt x="9999" y="0"/>
                </a:lnTo>
                <a:lnTo>
                  <a:pt x="0" y="0"/>
                </a:lnTo>
                <a:close/>
              </a:path>
            </a:pathLst>
          </a:custGeom>
          <a:ln/>
        </p:spPr>
        <p:style>
          <a:lnRef idx="1">
            <a:schemeClr val="accent1"/>
          </a:lnRef>
          <a:fillRef idx="3">
            <a:schemeClr val="accent1"/>
          </a:fillRef>
          <a:effectRef idx="2">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r>
              <a:rPr lang="en-US" sz="3600" dirty="0">
                <a:solidFill>
                  <a:schemeClr val="bg1"/>
                </a:solidFill>
                <a:latin typeface="Century" panose="02040604050505020304" pitchFamily="18" charset="0"/>
              </a:rPr>
              <a:t>Handling Class Imbalance</a:t>
            </a:r>
            <a:endParaRPr sz="3600" dirty="0">
              <a:solidFill>
                <a:schemeClr val="bg1"/>
              </a:solidFill>
              <a:latin typeface="Century" panose="02040604050505020304" pitchFamily="18" charset="0"/>
            </a:endParaRPr>
          </a:p>
        </p:txBody>
      </p:sp>
      <p:pic>
        <p:nvPicPr>
          <p:cNvPr id="6" name="Picture 5">
            <a:extLst>
              <a:ext uri="{FF2B5EF4-FFF2-40B4-BE49-F238E27FC236}">
                <a16:creationId xmlns:a16="http://schemas.microsoft.com/office/drawing/2014/main" id="{11EB71AF-B384-62FD-E3E7-E80E88726BDD}"/>
              </a:ext>
            </a:extLst>
          </p:cNvPr>
          <p:cNvPicPr>
            <a:picLocks noChangeAspect="1"/>
          </p:cNvPicPr>
          <p:nvPr/>
        </p:nvPicPr>
        <p:blipFill>
          <a:blip r:embed="rId2"/>
          <a:stretch>
            <a:fillRect/>
          </a:stretch>
        </p:blipFill>
        <p:spPr>
          <a:xfrm>
            <a:off x="1394658" y="2702985"/>
            <a:ext cx="3186919" cy="3373653"/>
          </a:xfrm>
          <a:prstGeom prst="rect">
            <a:avLst/>
          </a:prstGeom>
        </p:spPr>
      </p:pic>
      <p:pic>
        <p:nvPicPr>
          <p:cNvPr id="8" name="Picture 7">
            <a:extLst>
              <a:ext uri="{FF2B5EF4-FFF2-40B4-BE49-F238E27FC236}">
                <a16:creationId xmlns:a16="http://schemas.microsoft.com/office/drawing/2014/main" id="{F350B49E-FE23-FD66-B384-D88B0B61AF9E}"/>
              </a:ext>
            </a:extLst>
          </p:cNvPr>
          <p:cNvPicPr>
            <a:picLocks noChangeAspect="1"/>
          </p:cNvPicPr>
          <p:nvPr/>
        </p:nvPicPr>
        <p:blipFill>
          <a:blip r:embed="rId3"/>
          <a:stretch>
            <a:fillRect/>
          </a:stretch>
        </p:blipFill>
        <p:spPr>
          <a:xfrm>
            <a:off x="6486826" y="3006896"/>
            <a:ext cx="3977197" cy="2765832"/>
          </a:xfrm>
          <a:prstGeom prst="rect">
            <a:avLst/>
          </a:prstGeom>
        </p:spPr>
      </p:pic>
      <p:sp>
        <p:nvSpPr>
          <p:cNvPr id="9" name="TextBox 8">
            <a:extLst>
              <a:ext uri="{FF2B5EF4-FFF2-40B4-BE49-F238E27FC236}">
                <a16:creationId xmlns:a16="http://schemas.microsoft.com/office/drawing/2014/main" id="{1A05E311-D2F5-3C4B-4DC9-410B0C87C8CC}"/>
              </a:ext>
            </a:extLst>
          </p:cNvPr>
          <p:cNvSpPr txBox="1"/>
          <p:nvPr/>
        </p:nvSpPr>
        <p:spPr>
          <a:xfrm>
            <a:off x="2092207" y="6076638"/>
            <a:ext cx="1306775" cy="461665"/>
          </a:xfrm>
          <a:prstGeom prst="rect">
            <a:avLst/>
          </a:prstGeom>
          <a:noFill/>
        </p:spPr>
        <p:txBody>
          <a:bodyPr wrap="square" rtlCol="0">
            <a:spAutoFit/>
          </a:bodyPr>
          <a:lstStyle/>
          <a:p>
            <a:pPr algn="ctr"/>
            <a:r>
              <a:rPr lang="en-US" sz="2400" dirty="0"/>
              <a:t>Before</a:t>
            </a:r>
          </a:p>
        </p:txBody>
      </p:sp>
      <p:sp>
        <p:nvSpPr>
          <p:cNvPr id="10" name="TextBox 9">
            <a:extLst>
              <a:ext uri="{FF2B5EF4-FFF2-40B4-BE49-F238E27FC236}">
                <a16:creationId xmlns:a16="http://schemas.microsoft.com/office/drawing/2014/main" id="{B230B27C-B594-F8C6-EC3C-026F041B8E9B}"/>
              </a:ext>
            </a:extLst>
          </p:cNvPr>
          <p:cNvSpPr txBox="1"/>
          <p:nvPr/>
        </p:nvSpPr>
        <p:spPr>
          <a:xfrm>
            <a:off x="8096063" y="6076637"/>
            <a:ext cx="1393914" cy="461665"/>
          </a:xfrm>
          <a:prstGeom prst="rect">
            <a:avLst/>
          </a:prstGeom>
          <a:noFill/>
        </p:spPr>
        <p:txBody>
          <a:bodyPr wrap="square" rtlCol="0">
            <a:spAutoFit/>
          </a:bodyPr>
          <a:lstStyle>
            <a:defPPr>
              <a:defRPr lang="en-US"/>
            </a:defPPr>
            <a:lvl1pPr algn="ctr">
              <a:defRPr sz="2400"/>
            </a:lvl1pPr>
          </a:lstStyle>
          <a:p>
            <a:r>
              <a:rPr lang="en-US" dirty="0"/>
              <a:t>After</a:t>
            </a:r>
          </a:p>
        </p:txBody>
      </p:sp>
      <p:sp>
        <p:nvSpPr>
          <p:cNvPr id="11" name="TextBox 10">
            <a:extLst>
              <a:ext uri="{FF2B5EF4-FFF2-40B4-BE49-F238E27FC236}">
                <a16:creationId xmlns:a16="http://schemas.microsoft.com/office/drawing/2014/main" id="{A91B6271-F46E-01E2-120D-7557E10BD97D}"/>
              </a:ext>
            </a:extLst>
          </p:cNvPr>
          <p:cNvSpPr txBox="1"/>
          <p:nvPr/>
        </p:nvSpPr>
        <p:spPr>
          <a:xfrm>
            <a:off x="794327" y="1402507"/>
            <a:ext cx="8349673" cy="646331"/>
          </a:xfrm>
          <a:prstGeom prst="rect">
            <a:avLst/>
          </a:prstGeom>
          <a:noFill/>
        </p:spPr>
        <p:txBody>
          <a:bodyPr wrap="square" rtlCol="0">
            <a:spAutoFit/>
          </a:bodyPr>
          <a:lstStyle/>
          <a:p>
            <a:pPr marL="285750" indent="-285750">
              <a:buFont typeface="Arial" panose="020B0604020202020204" pitchFamily="34" charset="0"/>
              <a:buChar char="•"/>
            </a:pPr>
            <a:r>
              <a:rPr lang="en-US" dirty="0"/>
              <a:t>Undersampled the majority class to 600 samples</a:t>
            </a:r>
          </a:p>
          <a:p>
            <a:pPr marL="285750" indent="-285750">
              <a:buFont typeface="Arial" panose="020B0604020202020204" pitchFamily="34" charset="0"/>
              <a:buChar char="•"/>
            </a:pPr>
            <a:r>
              <a:rPr lang="en-US" dirty="0"/>
              <a:t>Oversampled the minority class to 600 samples using SMOTE </a:t>
            </a:r>
          </a:p>
        </p:txBody>
      </p:sp>
    </p:spTree>
    <p:extLst>
      <p:ext uri="{BB962C8B-B14F-4D97-AF65-F5344CB8AC3E}">
        <p14:creationId xmlns:p14="http://schemas.microsoft.com/office/powerpoint/2010/main" val="3957859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441;p55">
            <a:extLst>
              <a:ext uri="{FF2B5EF4-FFF2-40B4-BE49-F238E27FC236}">
                <a16:creationId xmlns:a16="http://schemas.microsoft.com/office/drawing/2014/main" id="{C3C4F900-FFA8-98C5-E945-DA569D1DC301}"/>
              </a:ext>
            </a:extLst>
          </p:cNvPr>
          <p:cNvSpPr/>
          <p:nvPr/>
        </p:nvSpPr>
        <p:spPr>
          <a:xfrm flipH="1">
            <a:off x="0" y="368897"/>
            <a:ext cx="6797964" cy="692073"/>
          </a:xfrm>
          <a:custGeom>
            <a:avLst/>
            <a:gdLst>
              <a:gd name="connsiteX0" fmla="*/ 0 w 9999"/>
              <a:gd name="connsiteY0" fmla="*/ 0 h 9997"/>
              <a:gd name="connsiteX1" fmla="*/ 684 w 9999"/>
              <a:gd name="connsiteY1" fmla="*/ 4542 h 9997"/>
              <a:gd name="connsiteX2" fmla="*/ 0 w 9999"/>
              <a:gd name="connsiteY2" fmla="*/ 9997 h 9997"/>
              <a:gd name="connsiteX3" fmla="*/ 9999 w 9999"/>
              <a:gd name="connsiteY3" fmla="*/ 9997 h 9997"/>
              <a:gd name="connsiteX4" fmla="*/ 9999 w 9999"/>
              <a:gd name="connsiteY4" fmla="*/ 0 h 9997"/>
              <a:gd name="connsiteX5" fmla="*/ 0 w 9999"/>
              <a:gd name="connsiteY5" fmla="*/ 0 h 9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99" h="9997" extrusionOk="0">
                <a:moveTo>
                  <a:pt x="0" y="0"/>
                </a:moveTo>
                <a:lnTo>
                  <a:pt x="684" y="4542"/>
                </a:lnTo>
                <a:lnTo>
                  <a:pt x="0" y="9997"/>
                </a:lnTo>
                <a:lnTo>
                  <a:pt x="9999" y="9997"/>
                </a:lnTo>
                <a:lnTo>
                  <a:pt x="9999" y="0"/>
                </a:lnTo>
                <a:lnTo>
                  <a:pt x="0" y="0"/>
                </a:lnTo>
                <a:close/>
              </a:path>
            </a:pathLst>
          </a:custGeom>
          <a:ln/>
        </p:spPr>
        <p:style>
          <a:lnRef idx="1">
            <a:schemeClr val="accent1"/>
          </a:lnRef>
          <a:fillRef idx="3">
            <a:schemeClr val="accent1"/>
          </a:fillRef>
          <a:effectRef idx="2">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r>
              <a:rPr lang="en-US" sz="3600" dirty="0">
                <a:solidFill>
                  <a:schemeClr val="bg1"/>
                </a:solidFill>
                <a:latin typeface="Century" panose="02040604050505020304" pitchFamily="18" charset="0"/>
              </a:rPr>
              <a:t>Feature Selection</a:t>
            </a:r>
            <a:endParaRPr sz="3600" dirty="0">
              <a:solidFill>
                <a:schemeClr val="bg1"/>
              </a:solidFill>
              <a:latin typeface="Century" panose="02040604050505020304" pitchFamily="18" charset="0"/>
            </a:endParaRPr>
          </a:p>
        </p:txBody>
      </p:sp>
      <p:sp>
        <p:nvSpPr>
          <p:cNvPr id="11" name="TextBox 10">
            <a:extLst>
              <a:ext uri="{FF2B5EF4-FFF2-40B4-BE49-F238E27FC236}">
                <a16:creationId xmlns:a16="http://schemas.microsoft.com/office/drawing/2014/main" id="{A91B6271-F46E-01E2-120D-7557E10BD97D}"/>
              </a:ext>
            </a:extLst>
          </p:cNvPr>
          <p:cNvSpPr txBox="1"/>
          <p:nvPr/>
        </p:nvSpPr>
        <p:spPr>
          <a:xfrm>
            <a:off x="738908" y="1384035"/>
            <a:ext cx="8349673" cy="923330"/>
          </a:xfrm>
          <a:prstGeom prst="rect">
            <a:avLst/>
          </a:prstGeom>
          <a:noFill/>
        </p:spPr>
        <p:txBody>
          <a:bodyPr wrap="square" rtlCol="0">
            <a:spAutoFit/>
          </a:bodyPr>
          <a:lstStyle/>
          <a:p>
            <a:pPr marL="285750" indent="-285750">
              <a:buFont typeface="Arial" panose="020B0604020202020204" pitchFamily="34" charset="0"/>
              <a:buChar char="•"/>
            </a:pPr>
            <a:r>
              <a:rPr lang="en-US" dirty="0"/>
              <a:t>Calculated the correlation matrix </a:t>
            </a:r>
          </a:p>
          <a:p>
            <a:pPr marL="285750" indent="-285750">
              <a:buFont typeface="Arial" panose="020B0604020202020204" pitchFamily="34" charset="0"/>
              <a:buChar char="•"/>
            </a:pPr>
            <a:r>
              <a:rPr lang="en-US" dirty="0"/>
              <a:t>Get correlation with the target variable</a:t>
            </a:r>
          </a:p>
          <a:p>
            <a:pPr marL="285750" indent="-285750">
              <a:buFont typeface="Arial" panose="020B0604020202020204" pitchFamily="34" charset="0"/>
              <a:buChar char="•"/>
            </a:pPr>
            <a:r>
              <a:rPr lang="en-US" dirty="0"/>
              <a:t>Keep only features with high correlation to the target: absolute corr &gt; 0.1 </a:t>
            </a:r>
          </a:p>
        </p:txBody>
      </p:sp>
      <p:pic>
        <p:nvPicPr>
          <p:cNvPr id="3" name="Picture 2">
            <a:extLst>
              <a:ext uri="{FF2B5EF4-FFF2-40B4-BE49-F238E27FC236}">
                <a16:creationId xmlns:a16="http://schemas.microsoft.com/office/drawing/2014/main" id="{AA09A40A-B8B0-0DD3-A909-23171E00A0C8}"/>
              </a:ext>
            </a:extLst>
          </p:cNvPr>
          <p:cNvPicPr>
            <a:picLocks noChangeAspect="1"/>
          </p:cNvPicPr>
          <p:nvPr/>
        </p:nvPicPr>
        <p:blipFill>
          <a:blip r:embed="rId2"/>
          <a:stretch>
            <a:fillRect/>
          </a:stretch>
        </p:blipFill>
        <p:spPr>
          <a:xfrm>
            <a:off x="2188984" y="2515741"/>
            <a:ext cx="7814032" cy="3973362"/>
          </a:xfrm>
          <a:prstGeom prst="rect">
            <a:avLst/>
          </a:prstGeom>
        </p:spPr>
      </p:pic>
    </p:spTree>
    <p:extLst>
      <p:ext uri="{BB962C8B-B14F-4D97-AF65-F5344CB8AC3E}">
        <p14:creationId xmlns:p14="http://schemas.microsoft.com/office/powerpoint/2010/main" val="2740712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441;p55">
            <a:extLst>
              <a:ext uri="{FF2B5EF4-FFF2-40B4-BE49-F238E27FC236}">
                <a16:creationId xmlns:a16="http://schemas.microsoft.com/office/drawing/2014/main" id="{1A0AD3AD-7479-0356-4D9E-017527B5443C}"/>
              </a:ext>
            </a:extLst>
          </p:cNvPr>
          <p:cNvSpPr/>
          <p:nvPr/>
        </p:nvSpPr>
        <p:spPr>
          <a:xfrm flipH="1">
            <a:off x="0" y="368897"/>
            <a:ext cx="6797964" cy="692073"/>
          </a:xfrm>
          <a:custGeom>
            <a:avLst/>
            <a:gdLst>
              <a:gd name="connsiteX0" fmla="*/ 0 w 9999"/>
              <a:gd name="connsiteY0" fmla="*/ 0 h 9997"/>
              <a:gd name="connsiteX1" fmla="*/ 684 w 9999"/>
              <a:gd name="connsiteY1" fmla="*/ 4542 h 9997"/>
              <a:gd name="connsiteX2" fmla="*/ 0 w 9999"/>
              <a:gd name="connsiteY2" fmla="*/ 9997 h 9997"/>
              <a:gd name="connsiteX3" fmla="*/ 9999 w 9999"/>
              <a:gd name="connsiteY3" fmla="*/ 9997 h 9997"/>
              <a:gd name="connsiteX4" fmla="*/ 9999 w 9999"/>
              <a:gd name="connsiteY4" fmla="*/ 0 h 9997"/>
              <a:gd name="connsiteX5" fmla="*/ 0 w 9999"/>
              <a:gd name="connsiteY5" fmla="*/ 0 h 9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99" h="9997" extrusionOk="0">
                <a:moveTo>
                  <a:pt x="0" y="0"/>
                </a:moveTo>
                <a:lnTo>
                  <a:pt x="684" y="4542"/>
                </a:lnTo>
                <a:lnTo>
                  <a:pt x="0" y="9997"/>
                </a:lnTo>
                <a:lnTo>
                  <a:pt x="9999" y="9997"/>
                </a:lnTo>
                <a:lnTo>
                  <a:pt x="9999" y="0"/>
                </a:lnTo>
                <a:lnTo>
                  <a:pt x="0" y="0"/>
                </a:lnTo>
                <a:close/>
              </a:path>
            </a:pathLst>
          </a:custGeom>
          <a:ln/>
        </p:spPr>
        <p:style>
          <a:lnRef idx="1">
            <a:schemeClr val="accent1"/>
          </a:lnRef>
          <a:fillRef idx="3">
            <a:schemeClr val="accent1"/>
          </a:fillRef>
          <a:effectRef idx="2">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r>
              <a:rPr lang="en-US" sz="3600" dirty="0">
                <a:solidFill>
                  <a:schemeClr val="bg1"/>
                </a:solidFill>
                <a:latin typeface="Century" panose="02040604050505020304" pitchFamily="18" charset="0"/>
              </a:rPr>
              <a:t>Data Splitting and Scaling</a:t>
            </a:r>
            <a:endParaRPr sz="3600" dirty="0">
              <a:solidFill>
                <a:schemeClr val="bg1"/>
              </a:solidFill>
              <a:latin typeface="Century" panose="02040604050505020304" pitchFamily="18" charset="0"/>
            </a:endParaRPr>
          </a:p>
        </p:txBody>
      </p:sp>
      <p:pic>
        <p:nvPicPr>
          <p:cNvPr id="6" name="Picture 5">
            <a:extLst>
              <a:ext uri="{FF2B5EF4-FFF2-40B4-BE49-F238E27FC236}">
                <a16:creationId xmlns:a16="http://schemas.microsoft.com/office/drawing/2014/main" id="{CDBDAD73-A0EA-F335-EA46-F0AC8B2767F7}"/>
              </a:ext>
            </a:extLst>
          </p:cNvPr>
          <p:cNvPicPr>
            <a:picLocks noChangeAspect="1"/>
          </p:cNvPicPr>
          <p:nvPr/>
        </p:nvPicPr>
        <p:blipFill>
          <a:blip r:embed="rId2"/>
          <a:stretch>
            <a:fillRect/>
          </a:stretch>
        </p:blipFill>
        <p:spPr>
          <a:xfrm>
            <a:off x="2475995" y="2908612"/>
            <a:ext cx="7240010" cy="1724266"/>
          </a:xfrm>
          <a:prstGeom prst="rect">
            <a:avLst/>
          </a:prstGeom>
        </p:spPr>
      </p:pic>
      <p:sp>
        <p:nvSpPr>
          <p:cNvPr id="7" name="TextBox 6">
            <a:extLst>
              <a:ext uri="{FF2B5EF4-FFF2-40B4-BE49-F238E27FC236}">
                <a16:creationId xmlns:a16="http://schemas.microsoft.com/office/drawing/2014/main" id="{A8EF3A0E-C278-960E-CB39-EB003382E4C6}"/>
              </a:ext>
            </a:extLst>
          </p:cNvPr>
          <p:cNvSpPr txBox="1"/>
          <p:nvPr/>
        </p:nvSpPr>
        <p:spPr>
          <a:xfrm>
            <a:off x="572655" y="1514764"/>
            <a:ext cx="8599054" cy="646331"/>
          </a:xfrm>
          <a:prstGeom prst="rect">
            <a:avLst/>
          </a:prstGeom>
          <a:noFill/>
        </p:spPr>
        <p:txBody>
          <a:bodyPr wrap="square" rtlCol="0">
            <a:spAutoFit/>
          </a:bodyPr>
          <a:lstStyle/>
          <a:p>
            <a:r>
              <a:rPr lang="en-US" dirty="0"/>
              <a:t>Split the data into train and test (20% test) </a:t>
            </a:r>
          </a:p>
          <a:p>
            <a:r>
              <a:rPr lang="en-US" dirty="0"/>
              <a:t>Rescaled the data using </a:t>
            </a:r>
            <a:r>
              <a:rPr lang="en-US" dirty="0" err="1"/>
              <a:t>MinMaxScaler</a:t>
            </a:r>
            <a:r>
              <a:rPr lang="en-US" dirty="0"/>
              <a:t> because it’s not normally distributed</a:t>
            </a:r>
          </a:p>
        </p:txBody>
      </p:sp>
      <p:sp>
        <p:nvSpPr>
          <p:cNvPr id="8" name="TextBox 7">
            <a:extLst>
              <a:ext uri="{FF2B5EF4-FFF2-40B4-BE49-F238E27FC236}">
                <a16:creationId xmlns:a16="http://schemas.microsoft.com/office/drawing/2014/main" id="{6071539F-448F-B75B-441A-4EE316FEBE18}"/>
              </a:ext>
            </a:extLst>
          </p:cNvPr>
          <p:cNvSpPr txBox="1"/>
          <p:nvPr/>
        </p:nvSpPr>
        <p:spPr>
          <a:xfrm>
            <a:off x="4068619" y="4752951"/>
            <a:ext cx="5458690" cy="369332"/>
          </a:xfrm>
          <a:prstGeom prst="rect">
            <a:avLst/>
          </a:prstGeom>
          <a:noFill/>
        </p:spPr>
        <p:txBody>
          <a:bodyPr wrap="square" rtlCol="0">
            <a:spAutoFit/>
          </a:bodyPr>
          <a:lstStyle/>
          <a:p>
            <a:r>
              <a:rPr lang="en-US" dirty="0"/>
              <a:t>The training data after scaling</a:t>
            </a:r>
          </a:p>
        </p:txBody>
      </p:sp>
    </p:spTree>
    <p:extLst>
      <p:ext uri="{BB962C8B-B14F-4D97-AF65-F5344CB8AC3E}">
        <p14:creationId xmlns:p14="http://schemas.microsoft.com/office/powerpoint/2010/main" val="2941537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441;p55">
            <a:extLst>
              <a:ext uri="{FF2B5EF4-FFF2-40B4-BE49-F238E27FC236}">
                <a16:creationId xmlns:a16="http://schemas.microsoft.com/office/drawing/2014/main" id="{C3C4F900-FFA8-98C5-E945-DA569D1DC301}"/>
              </a:ext>
            </a:extLst>
          </p:cNvPr>
          <p:cNvSpPr/>
          <p:nvPr/>
        </p:nvSpPr>
        <p:spPr>
          <a:xfrm flipH="1">
            <a:off x="0" y="368897"/>
            <a:ext cx="6797964" cy="692073"/>
          </a:xfrm>
          <a:custGeom>
            <a:avLst/>
            <a:gdLst>
              <a:gd name="connsiteX0" fmla="*/ 0 w 9999"/>
              <a:gd name="connsiteY0" fmla="*/ 0 h 9997"/>
              <a:gd name="connsiteX1" fmla="*/ 684 w 9999"/>
              <a:gd name="connsiteY1" fmla="*/ 4542 h 9997"/>
              <a:gd name="connsiteX2" fmla="*/ 0 w 9999"/>
              <a:gd name="connsiteY2" fmla="*/ 9997 h 9997"/>
              <a:gd name="connsiteX3" fmla="*/ 9999 w 9999"/>
              <a:gd name="connsiteY3" fmla="*/ 9997 h 9997"/>
              <a:gd name="connsiteX4" fmla="*/ 9999 w 9999"/>
              <a:gd name="connsiteY4" fmla="*/ 0 h 9997"/>
              <a:gd name="connsiteX5" fmla="*/ 0 w 9999"/>
              <a:gd name="connsiteY5" fmla="*/ 0 h 9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99" h="9997" extrusionOk="0">
                <a:moveTo>
                  <a:pt x="0" y="0"/>
                </a:moveTo>
                <a:lnTo>
                  <a:pt x="684" y="4542"/>
                </a:lnTo>
                <a:lnTo>
                  <a:pt x="0" y="9997"/>
                </a:lnTo>
                <a:lnTo>
                  <a:pt x="9999" y="9997"/>
                </a:lnTo>
                <a:lnTo>
                  <a:pt x="9999" y="0"/>
                </a:lnTo>
                <a:lnTo>
                  <a:pt x="0" y="0"/>
                </a:lnTo>
                <a:close/>
              </a:path>
            </a:pathLst>
          </a:custGeom>
          <a:ln/>
        </p:spPr>
        <p:style>
          <a:lnRef idx="1">
            <a:schemeClr val="accent1"/>
          </a:lnRef>
          <a:fillRef idx="3">
            <a:schemeClr val="accent1"/>
          </a:fillRef>
          <a:effectRef idx="2">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r>
              <a:rPr lang="en-US" sz="3600" dirty="0">
                <a:solidFill>
                  <a:schemeClr val="bg1"/>
                </a:solidFill>
                <a:latin typeface="Century" panose="02040604050505020304" pitchFamily="18" charset="0"/>
              </a:rPr>
              <a:t>Image Preprocessing</a:t>
            </a:r>
            <a:endParaRPr sz="3600" dirty="0">
              <a:solidFill>
                <a:schemeClr val="bg1"/>
              </a:solidFill>
              <a:latin typeface="Century" panose="02040604050505020304" pitchFamily="18" charset="0"/>
            </a:endParaRPr>
          </a:p>
        </p:txBody>
      </p:sp>
      <p:sp>
        <p:nvSpPr>
          <p:cNvPr id="11" name="TextBox 10">
            <a:extLst>
              <a:ext uri="{FF2B5EF4-FFF2-40B4-BE49-F238E27FC236}">
                <a16:creationId xmlns:a16="http://schemas.microsoft.com/office/drawing/2014/main" id="{A91B6271-F46E-01E2-120D-7557E10BD97D}"/>
              </a:ext>
            </a:extLst>
          </p:cNvPr>
          <p:cNvSpPr txBox="1"/>
          <p:nvPr/>
        </p:nvSpPr>
        <p:spPr>
          <a:xfrm>
            <a:off x="738908" y="1384035"/>
            <a:ext cx="6151419" cy="1477328"/>
          </a:xfrm>
          <a:prstGeom prst="rect">
            <a:avLst/>
          </a:prstGeom>
          <a:noFill/>
        </p:spPr>
        <p:txBody>
          <a:bodyPr wrap="square" rtlCol="0">
            <a:spAutoFit/>
          </a:bodyPr>
          <a:lstStyle/>
          <a:p>
            <a:pPr marL="285750" indent="-285750">
              <a:buFont typeface="Arial" panose="020B0604020202020204" pitchFamily="34" charset="0"/>
              <a:buChar char="•"/>
            </a:pPr>
            <a:r>
              <a:rPr lang="en-US" dirty="0"/>
              <a:t>Loaded images with the same isic_ids in the tabular data</a:t>
            </a:r>
          </a:p>
          <a:p>
            <a:pPr marL="285750" indent="-285750">
              <a:buFont typeface="Arial" panose="020B0604020202020204" pitchFamily="34" charset="0"/>
              <a:buChar char="•"/>
            </a:pPr>
            <a:r>
              <a:rPr lang="en-US" dirty="0"/>
              <a:t>Resized all images to 150*150*3</a:t>
            </a:r>
          </a:p>
          <a:p>
            <a:pPr marL="285750" indent="-285750">
              <a:buFont typeface="Arial" panose="020B0604020202020204" pitchFamily="34" charset="0"/>
              <a:buChar char="•"/>
            </a:pPr>
            <a:r>
              <a:rPr lang="en-US" dirty="0"/>
              <a:t>Normalized all images </a:t>
            </a:r>
          </a:p>
          <a:p>
            <a:pPr marL="285750" indent="-285750">
              <a:buFont typeface="Arial" panose="020B0604020202020204" pitchFamily="34" charset="0"/>
              <a:buChar char="•"/>
            </a:pPr>
            <a:r>
              <a:rPr lang="en-US" dirty="0"/>
              <a:t>Saved all images in a numpy array with shape (count_images, 150,150,3) and their labels and IDs in another array </a:t>
            </a:r>
          </a:p>
        </p:txBody>
      </p:sp>
      <p:sp>
        <p:nvSpPr>
          <p:cNvPr id="6" name="TextBox 5">
            <a:extLst>
              <a:ext uri="{FF2B5EF4-FFF2-40B4-BE49-F238E27FC236}">
                <a16:creationId xmlns:a16="http://schemas.microsoft.com/office/drawing/2014/main" id="{6471037A-402C-3D75-DB4E-BE3E6196AB85}"/>
              </a:ext>
            </a:extLst>
          </p:cNvPr>
          <p:cNvSpPr txBox="1"/>
          <p:nvPr/>
        </p:nvSpPr>
        <p:spPr>
          <a:xfrm>
            <a:off x="7878618" y="6188364"/>
            <a:ext cx="4313382" cy="338554"/>
          </a:xfrm>
          <a:prstGeom prst="rect">
            <a:avLst/>
          </a:prstGeom>
          <a:noFill/>
        </p:spPr>
        <p:txBody>
          <a:bodyPr wrap="square" rtlCol="0">
            <a:spAutoFit/>
          </a:bodyPr>
          <a:lstStyle/>
          <a:p>
            <a:r>
              <a:rPr lang="en-US" sz="1600" dirty="0"/>
              <a:t>A sample of the loaded images</a:t>
            </a:r>
          </a:p>
        </p:txBody>
      </p:sp>
      <p:pic>
        <p:nvPicPr>
          <p:cNvPr id="8" name="Picture 7">
            <a:extLst>
              <a:ext uri="{FF2B5EF4-FFF2-40B4-BE49-F238E27FC236}">
                <a16:creationId xmlns:a16="http://schemas.microsoft.com/office/drawing/2014/main" id="{E6DF1C7A-359E-E5E9-B553-497885BF6759}"/>
              </a:ext>
            </a:extLst>
          </p:cNvPr>
          <p:cNvPicPr>
            <a:picLocks noChangeAspect="1"/>
          </p:cNvPicPr>
          <p:nvPr/>
        </p:nvPicPr>
        <p:blipFill rotWithShape="1">
          <a:blip r:embed="rId2"/>
          <a:srcRect r="18971" b="19973"/>
          <a:stretch/>
        </p:blipFill>
        <p:spPr>
          <a:xfrm>
            <a:off x="1343849" y="2861363"/>
            <a:ext cx="3708442" cy="3515844"/>
          </a:xfrm>
          <a:prstGeom prst="rect">
            <a:avLst/>
          </a:prstGeom>
        </p:spPr>
      </p:pic>
      <p:sp>
        <p:nvSpPr>
          <p:cNvPr id="9" name="TextBox 8">
            <a:extLst>
              <a:ext uri="{FF2B5EF4-FFF2-40B4-BE49-F238E27FC236}">
                <a16:creationId xmlns:a16="http://schemas.microsoft.com/office/drawing/2014/main" id="{369D1357-B3AB-BC4E-A968-91FB7B3EA4B5}"/>
              </a:ext>
            </a:extLst>
          </p:cNvPr>
          <p:cNvSpPr txBox="1"/>
          <p:nvPr/>
        </p:nvSpPr>
        <p:spPr>
          <a:xfrm>
            <a:off x="1343849" y="6410092"/>
            <a:ext cx="5107710" cy="369332"/>
          </a:xfrm>
          <a:prstGeom prst="rect">
            <a:avLst/>
          </a:prstGeom>
          <a:noFill/>
        </p:spPr>
        <p:txBody>
          <a:bodyPr wrap="square" rtlCol="0">
            <a:spAutoFit/>
          </a:bodyPr>
          <a:lstStyle/>
          <a:p>
            <a:r>
              <a:rPr lang="en-US" dirty="0"/>
              <a:t>Sizes of original images before resizing </a:t>
            </a:r>
          </a:p>
        </p:txBody>
      </p:sp>
      <p:pic>
        <p:nvPicPr>
          <p:cNvPr id="12" name="Picture 11">
            <a:extLst>
              <a:ext uri="{FF2B5EF4-FFF2-40B4-BE49-F238E27FC236}">
                <a16:creationId xmlns:a16="http://schemas.microsoft.com/office/drawing/2014/main" id="{E0BE494E-A8C5-8258-AC08-5388880BBF67}"/>
              </a:ext>
            </a:extLst>
          </p:cNvPr>
          <p:cNvPicPr>
            <a:picLocks noChangeAspect="1"/>
          </p:cNvPicPr>
          <p:nvPr/>
        </p:nvPicPr>
        <p:blipFill>
          <a:blip r:embed="rId3"/>
          <a:stretch>
            <a:fillRect/>
          </a:stretch>
        </p:blipFill>
        <p:spPr>
          <a:xfrm>
            <a:off x="7572570" y="2644569"/>
            <a:ext cx="3419952" cy="3543795"/>
          </a:xfrm>
          <a:prstGeom prst="rect">
            <a:avLst/>
          </a:prstGeom>
        </p:spPr>
      </p:pic>
    </p:spTree>
    <p:extLst>
      <p:ext uri="{BB962C8B-B14F-4D97-AF65-F5344CB8AC3E}">
        <p14:creationId xmlns:p14="http://schemas.microsoft.com/office/powerpoint/2010/main" val="20557049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441;p55">
            <a:extLst>
              <a:ext uri="{FF2B5EF4-FFF2-40B4-BE49-F238E27FC236}">
                <a16:creationId xmlns:a16="http://schemas.microsoft.com/office/drawing/2014/main" id="{8531FAC3-D4C5-3597-D635-6FFABFA0C4F2}"/>
              </a:ext>
            </a:extLst>
          </p:cNvPr>
          <p:cNvSpPr/>
          <p:nvPr/>
        </p:nvSpPr>
        <p:spPr>
          <a:xfrm flipH="1">
            <a:off x="-2" y="368897"/>
            <a:ext cx="7795492" cy="692073"/>
          </a:xfrm>
          <a:custGeom>
            <a:avLst/>
            <a:gdLst>
              <a:gd name="connsiteX0" fmla="*/ 0 w 9999"/>
              <a:gd name="connsiteY0" fmla="*/ 0 h 9997"/>
              <a:gd name="connsiteX1" fmla="*/ 684 w 9999"/>
              <a:gd name="connsiteY1" fmla="*/ 4542 h 9997"/>
              <a:gd name="connsiteX2" fmla="*/ 0 w 9999"/>
              <a:gd name="connsiteY2" fmla="*/ 9997 h 9997"/>
              <a:gd name="connsiteX3" fmla="*/ 9999 w 9999"/>
              <a:gd name="connsiteY3" fmla="*/ 9997 h 9997"/>
              <a:gd name="connsiteX4" fmla="*/ 9999 w 9999"/>
              <a:gd name="connsiteY4" fmla="*/ 0 h 9997"/>
              <a:gd name="connsiteX5" fmla="*/ 0 w 9999"/>
              <a:gd name="connsiteY5" fmla="*/ 0 h 9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99" h="9997" extrusionOk="0">
                <a:moveTo>
                  <a:pt x="0" y="0"/>
                </a:moveTo>
                <a:lnTo>
                  <a:pt x="684" y="4542"/>
                </a:lnTo>
                <a:lnTo>
                  <a:pt x="0" y="9997"/>
                </a:lnTo>
                <a:lnTo>
                  <a:pt x="9999" y="9997"/>
                </a:lnTo>
                <a:lnTo>
                  <a:pt x="9999" y="0"/>
                </a:lnTo>
                <a:lnTo>
                  <a:pt x="0" y="0"/>
                </a:lnTo>
                <a:close/>
              </a:path>
            </a:pathLst>
          </a:custGeom>
          <a:ln/>
        </p:spPr>
        <p:style>
          <a:lnRef idx="1">
            <a:schemeClr val="accent1"/>
          </a:lnRef>
          <a:fillRef idx="3">
            <a:schemeClr val="accent1"/>
          </a:fillRef>
          <a:effectRef idx="2">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r>
              <a:rPr lang="en-US" sz="3600" dirty="0">
                <a:solidFill>
                  <a:schemeClr val="bg1"/>
                </a:solidFill>
                <a:latin typeface="Century" panose="02040604050505020304" pitchFamily="18" charset="0"/>
              </a:rPr>
              <a:t>Handling Image data imbalance</a:t>
            </a:r>
            <a:endParaRPr sz="3600" dirty="0">
              <a:solidFill>
                <a:schemeClr val="bg1"/>
              </a:solidFill>
              <a:latin typeface="Century" panose="02040604050505020304" pitchFamily="18" charset="0"/>
            </a:endParaRPr>
          </a:p>
        </p:txBody>
      </p:sp>
      <p:sp>
        <p:nvSpPr>
          <p:cNvPr id="5" name="TextBox 4">
            <a:extLst>
              <a:ext uri="{FF2B5EF4-FFF2-40B4-BE49-F238E27FC236}">
                <a16:creationId xmlns:a16="http://schemas.microsoft.com/office/drawing/2014/main" id="{053351AE-CD26-7C18-86CC-4E884B29461A}"/>
              </a:ext>
            </a:extLst>
          </p:cNvPr>
          <p:cNvSpPr txBox="1"/>
          <p:nvPr/>
        </p:nvSpPr>
        <p:spPr>
          <a:xfrm>
            <a:off x="628073" y="1440512"/>
            <a:ext cx="9439563" cy="1477328"/>
          </a:xfrm>
          <a:prstGeom prst="rect">
            <a:avLst/>
          </a:prstGeom>
          <a:noFill/>
        </p:spPr>
        <p:txBody>
          <a:bodyPr wrap="square" rtlCol="0">
            <a:spAutoFit/>
          </a:bodyPr>
          <a:lstStyle/>
          <a:p>
            <a:pPr marL="285750" indent="-285750">
              <a:buFont typeface="Arial" panose="020B0604020202020204" pitchFamily="34" charset="0"/>
              <a:buChar char="•"/>
            </a:pPr>
            <a:r>
              <a:rPr lang="en-US" dirty="0"/>
              <a:t>Used Image Augmentation to oversample the minority class images</a:t>
            </a:r>
          </a:p>
          <a:p>
            <a:pPr marL="285750" indent="-285750">
              <a:buFont typeface="Arial" panose="020B0604020202020204" pitchFamily="34" charset="0"/>
              <a:buChar char="•"/>
            </a:pPr>
            <a:r>
              <a:rPr lang="en-US" dirty="0"/>
              <a:t>Reordered the metadata to align with the order of the image IDs</a:t>
            </a:r>
          </a:p>
          <a:p>
            <a:pPr marL="285750" indent="-285750">
              <a:buFont typeface="Arial" panose="020B0604020202020204" pitchFamily="34" charset="0"/>
              <a:buChar char="•"/>
            </a:pPr>
            <a:r>
              <a:rPr lang="en-US" dirty="0"/>
              <a:t>Split the image data into train and test with the same indices used to split the metadata</a:t>
            </a:r>
          </a:p>
          <a:p>
            <a:pPr marL="285750" indent="-285750">
              <a:buFont typeface="Arial" panose="020B0604020202020204" pitchFamily="34" charset="0"/>
              <a:buChar char="•"/>
            </a:pPr>
            <a:endParaRPr lang="en-US" dirty="0"/>
          </a:p>
          <a:p>
            <a:endParaRPr lang="en-US" dirty="0"/>
          </a:p>
        </p:txBody>
      </p:sp>
      <p:pic>
        <p:nvPicPr>
          <p:cNvPr id="7" name="Picture 6">
            <a:extLst>
              <a:ext uri="{FF2B5EF4-FFF2-40B4-BE49-F238E27FC236}">
                <a16:creationId xmlns:a16="http://schemas.microsoft.com/office/drawing/2014/main" id="{0EFDC509-F8E0-58D0-4BF5-E17FDA572B55}"/>
              </a:ext>
            </a:extLst>
          </p:cNvPr>
          <p:cNvPicPr>
            <a:picLocks noChangeAspect="1"/>
          </p:cNvPicPr>
          <p:nvPr/>
        </p:nvPicPr>
        <p:blipFill>
          <a:blip r:embed="rId2"/>
          <a:stretch>
            <a:fillRect/>
          </a:stretch>
        </p:blipFill>
        <p:spPr>
          <a:xfrm>
            <a:off x="7171802" y="3057512"/>
            <a:ext cx="3353268" cy="2257740"/>
          </a:xfrm>
          <a:prstGeom prst="rect">
            <a:avLst/>
          </a:prstGeom>
        </p:spPr>
      </p:pic>
      <p:pic>
        <p:nvPicPr>
          <p:cNvPr id="9" name="Picture 8">
            <a:extLst>
              <a:ext uri="{FF2B5EF4-FFF2-40B4-BE49-F238E27FC236}">
                <a16:creationId xmlns:a16="http://schemas.microsoft.com/office/drawing/2014/main" id="{41AAE7C5-7E13-548E-BDD9-B9532346797B}"/>
              </a:ext>
            </a:extLst>
          </p:cNvPr>
          <p:cNvPicPr>
            <a:picLocks noChangeAspect="1"/>
          </p:cNvPicPr>
          <p:nvPr/>
        </p:nvPicPr>
        <p:blipFill>
          <a:blip r:embed="rId3"/>
          <a:stretch>
            <a:fillRect/>
          </a:stretch>
        </p:blipFill>
        <p:spPr>
          <a:xfrm>
            <a:off x="1929931" y="2539900"/>
            <a:ext cx="3353268" cy="3496163"/>
          </a:xfrm>
          <a:prstGeom prst="rect">
            <a:avLst/>
          </a:prstGeom>
        </p:spPr>
      </p:pic>
      <p:sp>
        <p:nvSpPr>
          <p:cNvPr id="10" name="TextBox 9">
            <a:extLst>
              <a:ext uri="{FF2B5EF4-FFF2-40B4-BE49-F238E27FC236}">
                <a16:creationId xmlns:a16="http://schemas.microsoft.com/office/drawing/2014/main" id="{6F069DE8-7E41-F9E0-03A2-543D36BB1FAD}"/>
              </a:ext>
            </a:extLst>
          </p:cNvPr>
          <p:cNvSpPr txBox="1"/>
          <p:nvPr/>
        </p:nvSpPr>
        <p:spPr>
          <a:xfrm>
            <a:off x="1976584" y="6036063"/>
            <a:ext cx="4248727" cy="369332"/>
          </a:xfrm>
          <a:prstGeom prst="rect">
            <a:avLst/>
          </a:prstGeom>
          <a:noFill/>
        </p:spPr>
        <p:txBody>
          <a:bodyPr wrap="square" rtlCol="0">
            <a:spAutoFit/>
          </a:bodyPr>
          <a:lstStyle/>
          <a:p>
            <a:r>
              <a:rPr lang="en-US" dirty="0"/>
              <a:t>Sample of the augmented images</a:t>
            </a:r>
          </a:p>
        </p:txBody>
      </p:sp>
    </p:spTree>
    <p:extLst>
      <p:ext uri="{BB962C8B-B14F-4D97-AF65-F5344CB8AC3E}">
        <p14:creationId xmlns:p14="http://schemas.microsoft.com/office/powerpoint/2010/main" val="1311882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441;p55">
            <a:extLst>
              <a:ext uri="{FF2B5EF4-FFF2-40B4-BE49-F238E27FC236}">
                <a16:creationId xmlns:a16="http://schemas.microsoft.com/office/drawing/2014/main" id="{8531FAC3-D4C5-3597-D635-6FFABFA0C4F2}"/>
              </a:ext>
            </a:extLst>
          </p:cNvPr>
          <p:cNvSpPr/>
          <p:nvPr/>
        </p:nvSpPr>
        <p:spPr>
          <a:xfrm flipH="1">
            <a:off x="0" y="346964"/>
            <a:ext cx="5144655" cy="692073"/>
          </a:xfrm>
          <a:custGeom>
            <a:avLst/>
            <a:gdLst>
              <a:gd name="connsiteX0" fmla="*/ 0 w 9999"/>
              <a:gd name="connsiteY0" fmla="*/ 0 h 9997"/>
              <a:gd name="connsiteX1" fmla="*/ 684 w 9999"/>
              <a:gd name="connsiteY1" fmla="*/ 4542 h 9997"/>
              <a:gd name="connsiteX2" fmla="*/ 0 w 9999"/>
              <a:gd name="connsiteY2" fmla="*/ 9997 h 9997"/>
              <a:gd name="connsiteX3" fmla="*/ 9999 w 9999"/>
              <a:gd name="connsiteY3" fmla="*/ 9997 h 9997"/>
              <a:gd name="connsiteX4" fmla="*/ 9999 w 9999"/>
              <a:gd name="connsiteY4" fmla="*/ 0 h 9997"/>
              <a:gd name="connsiteX5" fmla="*/ 0 w 9999"/>
              <a:gd name="connsiteY5" fmla="*/ 0 h 9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99" h="9997" extrusionOk="0">
                <a:moveTo>
                  <a:pt x="0" y="0"/>
                </a:moveTo>
                <a:lnTo>
                  <a:pt x="684" y="4542"/>
                </a:lnTo>
                <a:lnTo>
                  <a:pt x="0" y="9997"/>
                </a:lnTo>
                <a:lnTo>
                  <a:pt x="9999" y="9997"/>
                </a:lnTo>
                <a:lnTo>
                  <a:pt x="9999" y="0"/>
                </a:lnTo>
                <a:lnTo>
                  <a:pt x="0" y="0"/>
                </a:lnTo>
                <a:close/>
              </a:path>
            </a:pathLst>
          </a:custGeom>
          <a:ln/>
        </p:spPr>
        <p:style>
          <a:lnRef idx="1">
            <a:schemeClr val="accent1"/>
          </a:lnRef>
          <a:fillRef idx="3">
            <a:schemeClr val="accent1"/>
          </a:fillRef>
          <a:effectRef idx="2">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r>
              <a:rPr lang="en-US" sz="3600" dirty="0">
                <a:solidFill>
                  <a:schemeClr val="bg1"/>
                </a:solidFill>
                <a:latin typeface="Century" panose="02040604050505020304" pitchFamily="18" charset="0"/>
              </a:rPr>
              <a:t>Model Architecture</a:t>
            </a:r>
            <a:endParaRPr sz="3600" dirty="0">
              <a:solidFill>
                <a:schemeClr val="bg1"/>
              </a:solidFill>
              <a:latin typeface="Century" panose="02040604050505020304" pitchFamily="18" charset="0"/>
            </a:endParaRPr>
          </a:p>
        </p:txBody>
      </p:sp>
      <p:pic>
        <p:nvPicPr>
          <p:cNvPr id="3" name="Picture 2">
            <a:extLst>
              <a:ext uri="{FF2B5EF4-FFF2-40B4-BE49-F238E27FC236}">
                <a16:creationId xmlns:a16="http://schemas.microsoft.com/office/drawing/2014/main" id="{A28F8F1A-308F-9FC5-A947-6C5109EB6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4944" y="793769"/>
            <a:ext cx="5970683" cy="5796102"/>
          </a:xfrm>
          <a:prstGeom prst="rect">
            <a:avLst/>
          </a:prstGeom>
        </p:spPr>
      </p:pic>
    </p:spTree>
    <p:extLst>
      <p:ext uri="{BB962C8B-B14F-4D97-AF65-F5344CB8AC3E}">
        <p14:creationId xmlns:p14="http://schemas.microsoft.com/office/powerpoint/2010/main" val="27460260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441;p55">
            <a:extLst>
              <a:ext uri="{FF2B5EF4-FFF2-40B4-BE49-F238E27FC236}">
                <a16:creationId xmlns:a16="http://schemas.microsoft.com/office/drawing/2014/main" id="{8531FAC3-D4C5-3597-D635-6FFABFA0C4F2}"/>
              </a:ext>
            </a:extLst>
          </p:cNvPr>
          <p:cNvSpPr/>
          <p:nvPr/>
        </p:nvSpPr>
        <p:spPr>
          <a:xfrm flipH="1">
            <a:off x="0" y="319255"/>
            <a:ext cx="5144655" cy="692073"/>
          </a:xfrm>
          <a:custGeom>
            <a:avLst/>
            <a:gdLst>
              <a:gd name="connsiteX0" fmla="*/ 0 w 9999"/>
              <a:gd name="connsiteY0" fmla="*/ 0 h 9997"/>
              <a:gd name="connsiteX1" fmla="*/ 684 w 9999"/>
              <a:gd name="connsiteY1" fmla="*/ 4542 h 9997"/>
              <a:gd name="connsiteX2" fmla="*/ 0 w 9999"/>
              <a:gd name="connsiteY2" fmla="*/ 9997 h 9997"/>
              <a:gd name="connsiteX3" fmla="*/ 9999 w 9999"/>
              <a:gd name="connsiteY3" fmla="*/ 9997 h 9997"/>
              <a:gd name="connsiteX4" fmla="*/ 9999 w 9999"/>
              <a:gd name="connsiteY4" fmla="*/ 0 h 9997"/>
              <a:gd name="connsiteX5" fmla="*/ 0 w 9999"/>
              <a:gd name="connsiteY5" fmla="*/ 0 h 9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99" h="9997" extrusionOk="0">
                <a:moveTo>
                  <a:pt x="0" y="0"/>
                </a:moveTo>
                <a:lnTo>
                  <a:pt x="684" y="4542"/>
                </a:lnTo>
                <a:lnTo>
                  <a:pt x="0" y="9997"/>
                </a:lnTo>
                <a:lnTo>
                  <a:pt x="9999" y="9997"/>
                </a:lnTo>
                <a:lnTo>
                  <a:pt x="9999" y="0"/>
                </a:lnTo>
                <a:lnTo>
                  <a:pt x="0" y="0"/>
                </a:lnTo>
                <a:close/>
              </a:path>
            </a:pathLst>
          </a:custGeom>
          <a:ln/>
        </p:spPr>
        <p:style>
          <a:lnRef idx="1">
            <a:schemeClr val="accent1"/>
          </a:lnRef>
          <a:fillRef idx="3">
            <a:schemeClr val="accent1"/>
          </a:fillRef>
          <a:effectRef idx="2">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r>
              <a:rPr lang="en-US" sz="3600" dirty="0">
                <a:solidFill>
                  <a:schemeClr val="bg1"/>
                </a:solidFill>
                <a:latin typeface="Century" panose="02040604050505020304" pitchFamily="18" charset="0"/>
              </a:rPr>
              <a:t>Model Training</a:t>
            </a:r>
            <a:endParaRPr sz="3600" dirty="0">
              <a:solidFill>
                <a:schemeClr val="bg1"/>
              </a:solidFill>
              <a:latin typeface="Century" panose="02040604050505020304" pitchFamily="18" charset="0"/>
            </a:endParaRPr>
          </a:p>
        </p:txBody>
      </p:sp>
      <p:pic>
        <p:nvPicPr>
          <p:cNvPr id="7" name="Picture 6">
            <a:extLst>
              <a:ext uri="{FF2B5EF4-FFF2-40B4-BE49-F238E27FC236}">
                <a16:creationId xmlns:a16="http://schemas.microsoft.com/office/drawing/2014/main" id="{84177FFE-4CD0-773A-E898-6F2BB1AD5595}"/>
              </a:ext>
            </a:extLst>
          </p:cNvPr>
          <p:cNvPicPr>
            <a:picLocks noChangeAspect="1"/>
          </p:cNvPicPr>
          <p:nvPr/>
        </p:nvPicPr>
        <p:blipFill rotWithShape="1">
          <a:blip r:embed="rId2"/>
          <a:srcRect b="21243"/>
          <a:stretch/>
        </p:blipFill>
        <p:spPr>
          <a:xfrm>
            <a:off x="2364509" y="4205258"/>
            <a:ext cx="7693858" cy="2457378"/>
          </a:xfrm>
          <a:prstGeom prst="rect">
            <a:avLst/>
          </a:prstGeom>
        </p:spPr>
      </p:pic>
      <p:pic>
        <p:nvPicPr>
          <p:cNvPr id="10" name="Picture 9">
            <a:extLst>
              <a:ext uri="{FF2B5EF4-FFF2-40B4-BE49-F238E27FC236}">
                <a16:creationId xmlns:a16="http://schemas.microsoft.com/office/drawing/2014/main" id="{18F19F1E-930E-B71B-10D2-CB84EE017BCD}"/>
              </a:ext>
            </a:extLst>
          </p:cNvPr>
          <p:cNvPicPr>
            <a:picLocks noChangeAspect="1"/>
          </p:cNvPicPr>
          <p:nvPr/>
        </p:nvPicPr>
        <p:blipFill>
          <a:blip r:embed="rId3"/>
          <a:stretch>
            <a:fillRect/>
          </a:stretch>
        </p:blipFill>
        <p:spPr>
          <a:xfrm>
            <a:off x="2004323" y="1039449"/>
            <a:ext cx="8183353" cy="3017974"/>
          </a:xfrm>
          <a:prstGeom prst="rect">
            <a:avLst/>
          </a:prstGeom>
        </p:spPr>
      </p:pic>
    </p:spTree>
    <p:extLst>
      <p:ext uri="{BB962C8B-B14F-4D97-AF65-F5344CB8AC3E}">
        <p14:creationId xmlns:p14="http://schemas.microsoft.com/office/powerpoint/2010/main" val="1186265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441;p55">
            <a:extLst>
              <a:ext uri="{FF2B5EF4-FFF2-40B4-BE49-F238E27FC236}">
                <a16:creationId xmlns:a16="http://schemas.microsoft.com/office/drawing/2014/main" id="{8531FAC3-D4C5-3597-D635-6FFABFA0C4F2}"/>
              </a:ext>
            </a:extLst>
          </p:cNvPr>
          <p:cNvSpPr/>
          <p:nvPr/>
        </p:nvSpPr>
        <p:spPr>
          <a:xfrm flipH="1">
            <a:off x="0" y="346964"/>
            <a:ext cx="5144655" cy="692073"/>
          </a:xfrm>
          <a:custGeom>
            <a:avLst/>
            <a:gdLst>
              <a:gd name="connsiteX0" fmla="*/ 0 w 9999"/>
              <a:gd name="connsiteY0" fmla="*/ 0 h 9997"/>
              <a:gd name="connsiteX1" fmla="*/ 684 w 9999"/>
              <a:gd name="connsiteY1" fmla="*/ 4542 h 9997"/>
              <a:gd name="connsiteX2" fmla="*/ 0 w 9999"/>
              <a:gd name="connsiteY2" fmla="*/ 9997 h 9997"/>
              <a:gd name="connsiteX3" fmla="*/ 9999 w 9999"/>
              <a:gd name="connsiteY3" fmla="*/ 9997 h 9997"/>
              <a:gd name="connsiteX4" fmla="*/ 9999 w 9999"/>
              <a:gd name="connsiteY4" fmla="*/ 0 h 9997"/>
              <a:gd name="connsiteX5" fmla="*/ 0 w 9999"/>
              <a:gd name="connsiteY5" fmla="*/ 0 h 9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99" h="9997" extrusionOk="0">
                <a:moveTo>
                  <a:pt x="0" y="0"/>
                </a:moveTo>
                <a:lnTo>
                  <a:pt x="684" y="4542"/>
                </a:lnTo>
                <a:lnTo>
                  <a:pt x="0" y="9997"/>
                </a:lnTo>
                <a:lnTo>
                  <a:pt x="9999" y="9997"/>
                </a:lnTo>
                <a:lnTo>
                  <a:pt x="9999" y="0"/>
                </a:lnTo>
                <a:lnTo>
                  <a:pt x="0" y="0"/>
                </a:lnTo>
                <a:close/>
              </a:path>
            </a:pathLst>
          </a:custGeom>
          <a:ln/>
        </p:spPr>
        <p:style>
          <a:lnRef idx="1">
            <a:schemeClr val="accent1"/>
          </a:lnRef>
          <a:fillRef idx="3">
            <a:schemeClr val="accent1"/>
          </a:fillRef>
          <a:effectRef idx="2">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r>
              <a:rPr lang="en-US" sz="3600" dirty="0">
                <a:solidFill>
                  <a:schemeClr val="bg1"/>
                </a:solidFill>
                <a:latin typeface="Century" panose="02040604050505020304" pitchFamily="18" charset="0"/>
              </a:rPr>
              <a:t>Model Training</a:t>
            </a:r>
            <a:endParaRPr sz="3600" dirty="0">
              <a:solidFill>
                <a:schemeClr val="bg1"/>
              </a:solidFill>
              <a:latin typeface="Century" panose="02040604050505020304" pitchFamily="18" charset="0"/>
            </a:endParaRPr>
          </a:p>
        </p:txBody>
      </p:sp>
      <p:pic>
        <p:nvPicPr>
          <p:cNvPr id="3" name="Picture 2">
            <a:extLst>
              <a:ext uri="{FF2B5EF4-FFF2-40B4-BE49-F238E27FC236}">
                <a16:creationId xmlns:a16="http://schemas.microsoft.com/office/drawing/2014/main" id="{9304238C-2099-B0B1-222B-72D734BD46DC}"/>
              </a:ext>
            </a:extLst>
          </p:cNvPr>
          <p:cNvPicPr>
            <a:picLocks noChangeAspect="1"/>
          </p:cNvPicPr>
          <p:nvPr/>
        </p:nvPicPr>
        <p:blipFill>
          <a:blip r:embed="rId2"/>
          <a:stretch>
            <a:fillRect/>
          </a:stretch>
        </p:blipFill>
        <p:spPr>
          <a:xfrm>
            <a:off x="1451818" y="1614397"/>
            <a:ext cx="9288364" cy="4591910"/>
          </a:xfrm>
          <a:prstGeom prst="rect">
            <a:avLst/>
          </a:prstGeom>
        </p:spPr>
      </p:pic>
    </p:spTree>
    <p:extLst>
      <p:ext uri="{BB962C8B-B14F-4D97-AF65-F5344CB8AC3E}">
        <p14:creationId xmlns:p14="http://schemas.microsoft.com/office/powerpoint/2010/main" val="21457252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441;p55">
            <a:extLst>
              <a:ext uri="{FF2B5EF4-FFF2-40B4-BE49-F238E27FC236}">
                <a16:creationId xmlns:a16="http://schemas.microsoft.com/office/drawing/2014/main" id="{8531FAC3-D4C5-3597-D635-6FFABFA0C4F2}"/>
              </a:ext>
            </a:extLst>
          </p:cNvPr>
          <p:cNvSpPr/>
          <p:nvPr/>
        </p:nvSpPr>
        <p:spPr>
          <a:xfrm flipH="1">
            <a:off x="-1" y="346964"/>
            <a:ext cx="6576292" cy="692073"/>
          </a:xfrm>
          <a:custGeom>
            <a:avLst/>
            <a:gdLst>
              <a:gd name="connsiteX0" fmla="*/ 0 w 9999"/>
              <a:gd name="connsiteY0" fmla="*/ 0 h 9997"/>
              <a:gd name="connsiteX1" fmla="*/ 684 w 9999"/>
              <a:gd name="connsiteY1" fmla="*/ 4542 h 9997"/>
              <a:gd name="connsiteX2" fmla="*/ 0 w 9999"/>
              <a:gd name="connsiteY2" fmla="*/ 9997 h 9997"/>
              <a:gd name="connsiteX3" fmla="*/ 9999 w 9999"/>
              <a:gd name="connsiteY3" fmla="*/ 9997 h 9997"/>
              <a:gd name="connsiteX4" fmla="*/ 9999 w 9999"/>
              <a:gd name="connsiteY4" fmla="*/ 0 h 9997"/>
              <a:gd name="connsiteX5" fmla="*/ 0 w 9999"/>
              <a:gd name="connsiteY5" fmla="*/ 0 h 9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99" h="9997" extrusionOk="0">
                <a:moveTo>
                  <a:pt x="0" y="0"/>
                </a:moveTo>
                <a:lnTo>
                  <a:pt x="684" y="4542"/>
                </a:lnTo>
                <a:lnTo>
                  <a:pt x="0" y="9997"/>
                </a:lnTo>
                <a:lnTo>
                  <a:pt x="9999" y="9997"/>
                </a:lnTo>
                <a:lnTo>
                  <a:pt x="9999" y="0"/>
                </a:lnTo>
                <a:lnTo>
                  <a:pt x="0" y="0"/>
                </a:lnTo>
                <a:close/>
              </a:path>
            </a:pathLst>
          </a:custGeom>
          <a:ln/>
        </p:spPr>
        <p:style>
          <a:lnRef idx="1">
            <a:schemeClr val="accent1"/>
          </a:lnRef>
          <a:fillRef idx="3">
            <a:schemeClr val="accent1"/>
          </a:fillRef>
          <a:effectRef idx="2">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r>
              <a:rPr lang="en-US" sz="3600" dirty="0">
                <a:solidFill>
                  <a:schemeClr val="bg1"/>
                </a:solidFill>
                <a:latin typeface="Century" panose="02040604050505020304" pitchFamily="18" charset="0"/>
              </a:rPr>
              <a:t>Model Testing and Results</a:t>
            </a:r>
            <a:endParaRPr sz="3600" dirty="0">
              <a:solidFill>
                <a:schemeClr val="bg1"/>
              </a:solidFill>
              <a:latin typeface="Century" panose="02040604050505020304" pitchFamily="18" charset="0"/>
            </a:endParaRPr>
          </a:p>
        </p:txBody>
      </p:sp>
      <p:pic>
        <p:nvPicPr>
          <p:cNvPr id="5" name="Picture 4">
            <a:extLst>
              <a:ext uri="{FF2B5EF4-FFF2-40B4-BE49-F238E27FC236}">
                <a16:creationId xmlns:a16="http://schemas.microsoft.com/office/drawing/2014/main" id="{264628AB-2D7E-33A9-2571-7C324F7B939D}"/>
              </a:ext>
            </a:extLst>
          </p:cNvPr>
          <p:cNvPicPr>
            <a:picLocks noChangeAspect="1"/>
          </p:cNvPicPr>
          <p:nvPr/>
        </p:nvPicPr>
        <p:blipFill>
          <a:blip r:embed="rId2"/>
          <a:stretch>
            <a:fillRect/>
          </a:stretch>
        </p:blipFill>
        <p:spPr>
          <a:xfrm>
            <a:off x="2252343" y="1328738"/>
            <a:ext cx="7687314" cy="1793153"/>
          </a:xfrm>
          <a:prstGeom prst="rect">
            <a:avLst/>
          </a:prstGeom>
        </p:spPr>
      </p:pic>
      <p:pic>
        <p:nvPicPr>
          <p:cNvPr id="8" name="Picture 7">
            <a:extLst>
              <a:ext uri="{FF2B5EF4-FFF2-40B4-BE49-F238E27FC236}">
                <a16:creationId xmlns:a16="http://schemas.microsoft.com/office/drawing/2014/main" id="{82B7BA79-F551-4260-F7FC-AE8454F98880}"/>
              </a:ext>
            </a:extLst>
          </p:cNvPr>
          <p:cNvPicPr>
            <a:picLocks noChangeAspect="1"/>
          </p:cNvPicPr>
          <p:nvPr/>
        </p:nvPicPr>
        <p:blipFill>
          <a:blip r:embed="rId3"/>
          <a:stretch>
            <a:fillRect/>
          </a:stretch>
        </p:blipFill>
        <p:spPr>
          <a:xfrm>
            <a:off x="1146018" y="3956407"/>
            <a:ext cx="5611008" cy="1829055"/>
          </a:xfrm>
          <a:prstGeom prst="rect">
            <a:avLst/>
          </a:prstGeom>
        </p:spPr>
      </p:pic>
      <p:pic>
        <p:nvPicPr>
          <p:cNvPr id="9" name="Picture 8">
            <a:extLst>
              <a:ext uri="{FF2B5EF4-FFF2-40B4-BE49-F238E27FC236}">
                <a16:creationId xmlns:a16="http://schemas.microsoft.com/office/drawing/2014/main" id="{C0D424D9-3128-4AB0-4591-3FD7340E4130}"/>
              </a:ext>
            </a:extLst>
          </p:cNvPr>
          <p:cNvPicPr>
            <a:picLocks noChangeAspect="1"/>
          </p:cNvPicPr>
          <p:nvPr/>
        </p:nvPicPr>
        <p:blipFill>
          <a:blip r:embed="rId4"/>
          <a:stretch>
            <a:fillRect/>
          </a:stretch>
        </p:blipFill>
        <p:spPr>
          <a:xfrm>
            <a:off x="7037049" y="3269020"/>
            <a:ext cx="4008933" cy="2954344"/>
          </a:xfrm>
          <a:prstGeom prst="rect">
            <a:avLst/>
          </a:prstGeom>
        </p:spPr>
      </p:pic>
    </p:spTree>
    <p:extLst>
      <p:ext uri="{BB962C8B-B14F-4D97-AF65-F5344CB8AC3E}">
        <p14:creationId xmlns:p14="http://schemas.microsoft.com/office/powerpoint/2010/main" val="2177291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A960EE5-062A-82B4-1FC7-1C4D6C6E4C9D}"/>
              </a:ext>
            </a:extLst>
          </p:cNvPr>
          <p:cNvGrpSpPr/>
          <p:nvPr/>
        </p:nvGrpSpPr>
        <p:grpSpPr>
          <a:xfrm>
            <a:off x="2528559" y="464708"/>
            <a:ext cx="8775627" cy="5928583"/>
            <a:chOff x="2164765" y="535177"/>
            <a:chExt cx="8775627" cy="5928583"/>
          </a:xfrm>
        </p:grpSpPr>
        <p:sp>
          <p:nvSpPr>
            <p:cNvPr id="3" name="Google Shape;523;p25">
              <a:extLst>
                <a:ext uri="{FF2B5EF4-FFF2-40B4-BE49-F238E27FC236}">
                  <a16:creationId xmlns:a16="http://schemas.microsoft.com/office/drawing/2014/main" id="{AEC142B1-F743-6548-A12D-ED253979C160}"/>
                </a:ext>
              </a:extLst>
            </p:cNvPr>
            <p:cNvSpPr txBox="1"/>
            <p:nvPr/>
          </p:nvSpPr>
          <p:spPr>
            <a:xfrm>
              <a:off x="5442405" y="535177"/>
              <a:ext cx="3966796" cy="707157"/>
            </a:xfrm>
            <a:prstGeom prst="rect">
              <a:avLst/>
            </a:prstGeom>
            <a:noFill/>
            <a:ln>
              <a:noFill/>
            </a:ln>
          </p:spPr>
          <p:txBody>
            <a:bodyPr spcFirstLastPara="1" wrap="square" lIns="121900" tIns="121900" rIns="121900" bIns="121900" anchor="ctr" anchorCtr="0">
              <a:noAutofit/>
            </a:bodyPr>
            <a:lstStyle/>
            <a:p>
              <a:pPr defTabSz="1219170">
                <a:buClr>
                  <a:srgbClr val="000000"/>
                </a:buClr>
              </a:pPr>
              <a:r>
                <a:rPr lang="en" sz="2000" kern="0" dirty="0">
                  <a:solidFill>
                    <a:schemeClr val="tx1">
                      <a:lumMod val="85000"/>
                      <a:lumOff val="15000"/>
                    </a:schemeClr>
                  </a:solidFill>
                  <a:latin typeface="Bookman Old Style" panose="02050604050505020204" pitchFamily="18" charset="0"/>
                  <a:ea typeface="Fira Sans Extra Condensed Medium"/>
                  <a:cs typeface="Fira Sans Extra Condensed Medium"/>
                  <a:sym typeface="Fira Sans Extra Condensed Medium"/>
                </a:rPr>
                <a:t>Project Overview</a:t>
              </a:r>
              <a:endParaRPr sz="2000" kern="0" dirty="0">
                <a:solidFill>
                  <a:schemeClr val="tx1">
                    <a:lumMod val="85000"/>
                    <a:lumOff val="15000"/>
                  </a:schemeClr>
                </a:solidFill>
                <a:latin typeface="Bookman Old Style" panose="02050604050505020204" pitchFamily="18" charset="0"/>
                <a:ea typeface="Fira Sans Extra Condensed Medium"/>
                <a:cs typeface="Fira Sans Extra Condensed Medium"/>
                <a:sym typeface="Fira Sans Extra Condensed Medium"/>
              </a:endParaRPr>
            </a:p>
          </p:txBody>
        </p:sp>
        <p:sp>
          <p:nvSpPr>
            <p:cNvPr id="4" name="Google Shape;529;p25">
              <a:extLst>
                <a:ext uri="{FF2B5EF4-FFF2-40B4-BE49-F238E27FC236}">
                  <a16:creationId xmlns:a16="http://schemas.microsoft.com/office/drawing/2014/main" id="{5C9D3D9A-65A9-5C15-DFEE-F12F65711D9A}"/>
                </a:ext>
              </a:extLst>
            </p:cNvPr>
            <p:cNvSpPr txBox="1"/>
            <p:nvPr/>
          </p:nvSpPr>
          <p:spPr>
            <a:xfrm>
              <a:off x="6050960" y="5050112"/>
              <a:ext cx="4182578" cy="537422"/>
            </a:xfrm>
            <a:prstGeom prst="rect">
              <a:avLst/>
            </a:prstGeom>
            <a:noFill/>
            <a:ln>
              <a:noFill/>
            </a:ln>
          </p:spPr>
          <p:txBody>
            <a:bodyPr spcFirstLastPara="1" wrap="square" lIns="121900" tIns="121900" rIns="121900" bIns="121900" anchor="ctr" anchorCtr="0">
              <a:noAutofit/>
            </a:bodyPr>
            <a:lstStyle>
              <a:defPPr>
                <a:defRPr lang="ar-EG"/>
              </a:defPPr>
              <a:lvl1pPr defTabSz="1219170">
                <a:buClr>
                  <a:srgbClr val="000000"/>
                </a:buClr>
                <a:defRPr sz="2800" kern="0">
                  <a:solidFill>
                    <a:schemeClr val="tx1">
                      <a:lumMod val="85000"/>
                      <a:lumOff val="15000"/>
                    </a:schemeClr>
                  </a:solidFill>
                  <a:latin typeface="Britannic Bold" panose="020B0903060703020204" pitchFamily="34" charset="0"/>
                </a:defRPr>
              </a:lvl1pPr>
            </a:lstStyle>
            <a:p>
              <a:r>
                <a:rPr lang="en" sz="2000" dirty="0">
                  <a:latin typeface="Bookman Old Style" panose="02050604050505020204" pitchFamily="18" charset="0"/>
                  <a:sym typeface="Fira Sans Extra Condensed Medium"/>
                </a:rPr>
                <a:t>Model Testing and Evaluation</a:t>
              </a:r>
              <a:endParaRPr sz="2000" dirty="0">
                <a:latin typeface="Bookman Old Style" panose="02050604050505020204" pitchFamily="18" charset="0"/>
                <a:sym typeface="Fira Sans Extra Condensed Medium"/>
              </a:endParaRPr>
            </a:p>
          </p:txBody>
        </p:sp>
        <p:sp>
          <p:nvSpPr>
            <p:cNvPr id="5" name="Google Shape;535;p25">
              <a:extLst>
                <a:ext uri="{FF2B5EF4-FFF2-40B4-BE49-F238E27FC236}">
                  <a16:creationId xmlns:a16="http://schemas.microsoft.com/office/drawing/2014/main" id="{76EE3F5C-F95B-E326-6357-5E4F380B50E5}"/>
                </a:ext>
              </a:extLst>
            </p:cNvPr>
            <p:cNvSpPr txBox="1"/>
            <p:nvPr/>
          </p:nvSpPr>
          <p:spPr>
            <a:xfrm>
              <a:off x="6482447" y="4128013"/>
              <a:ext cx="3664120" cy="537422"/>
            </a:xfrm>
            <a:prstGeom prst="rect">
              <a:avLst/>
            </a:prstGeom>
            <a:noFill/>
            <a:ln>
              <a:noFill/>
            </a:ln>
          </p:spPr>
          <p:txBody>
            <a:bodyPr spcFirstLastPara="1" wrap="square" lIns="121900" tIns="121900" rIns="121900" bIns="121900" anchor="ctr" anchorCtr="0">
              <a:noAutofit/>
            </a:bodyPr>
            <a:lstStyle>
              <a:defPPr>
                <a:defRPr lang="ar-EG"/>
              </a:defPPr>
              <a:lvl1pPr defTabSz="1219170">
                <a:buClr>
                  <a:srgbClr val="000000"/>
                </a:buClr>
                <a:defRPr sz="2800" kern="0">
                  <a:solidFill>
                    <a:schemeClr val="tx1">
                      <a:lumMod val="85000"/>
                      <a:lumOff val="15000"/>
                    </a:schemeClr>
                  </a:solidFill>
                  <a:latin typeface="Britannic Bold" panose="020B0903060703020204" pitchFamily="34" charset="0"/>
                </a:defRPr>
              </a:lvl1pPr>
            </a:lstStyle>
            <a:p>
              <a:r>
                <a:rPr lang="en-US" sz="2000" dirty="0">
                  <a:latin typeface="Bookman Old Style" panose="02050604050505020204" pitchFamily="18" charset="0"/>
                  <a:sym typeface="Fira Sans Extra Condensed Medium"/>
                </a:rPr>
                <a:t>Model Training</a:t>
              </a:r>
              <a:endParaRPr sz="2000" dirty="0">
                <a:latin typeface="Bookman Old Style" panose="02050604050505020204" pitchFamily="18" charset="0"/>
                <a:sym typeface="Fira Sans Extra Condensed Medium"/>
              </a:endParaRPr>
            </a:p>
          </p:txBody>
        </p:sp>
        <p:grpSp>
          <p:nvGrpSpPr>
            <p:cNvPr id="6" name="Google Shape;539;p25">
              <a:extLst>
                <a:ext uri="{FF2B5EF4-FFF2-40B4-BE49-F238E27FC236}">
                  <a16:creationId xmlns:a16="http://schemas.microsoft.com/office/drawing/2014/main" id="{B00720BC-DA78-2053-109D-A4B98F876698}"/>
                </a:ext>
              </a:extLst>
            </p:cNvPr>
            <p:cNvGrpSpPr/>
            <p:nvPr/>
          </p:nvGrpSpPr>
          <p:grpSpPr>
            <a:xfrm>
              <a:off x="6482447" y="2263364"/>
              <a:ext cx="4457945" cy="1087035"/>
              <a:chOff x="5011308" y="3627782"/>
              <a:chExt cx="3422292" cy="670979"/>
            </a:xfrm>
          </p:grpSpPr>
          <p:sp>
            <p:nvSpPr>
              <p:cNvPr id="35" name="Google Shape;540;p25">
                <a:extLst>
                  <a:ext uri="{FF2B5EF4-FFF2-40B4-BE49-F238E27FC236}">
                    <a16:creationId xmlns:a16="http://schemas.microsoft.com/office/drawing/2014/main" id="{A9FC9EFB-CF30-5576-2EA9-DEF80D819D51}"/>
                  </a:ext>
                </a:extLst>
              </p:cNvPr>
              <p:cNvSpPr txBox="1"/>
              <p:nvPr/>
            </p:nvSpPr>
            <p:spPr>
              <a:xfrm>
                <a:off x="5222700" y="3933061"/>
                <a:ext cx="3210900" cy="365700"/>
              </a:xfrm>
              <a:prstGeom prst="rect">
                <a:avLst/>
              </a:prstGeom>
              <a:noFill/>
              <a:ln>
                <a:noFill/>
              </a:ln>
            </p:spPr>
            <p:txBody>
              <a:bodyPr spcFirstLastPara="1" wrap="square" lIns="121900" tIns="121900" rIns="121900" bIns="121900" anchor="ctr" anchorCtr="0">
                <a:noAutofit/>
              </a:bodyPr>
              <a:lstStyle/>
              <a:p>
                <a:pPr defTabSz="1219170">
                  <a:buClr>
                    <a:srgbClr val="000000"/>
                  </a:buClr>
                </a:pPr>
                <a:endParaRPr sz="2800" kern="0" dirty="0">
                  <a:solidFill>
                    <a:srgbClr val="434343"/>
                  </a:solidFill>
                  <a:latin typeface="Bookman Old Style" panose="02050604050505020204" pitchFamily="18" charset="0"/>
                  <a:ea typeface="Roboto"/>
                  <a:cs typeface="Roboto"/>
                  <a:sym typeface="Roboto"/>
                </a:endParaRPr>
              </a:p>
            </p:txBody>
          </p:sp>
          <p:sp>
            <p:nvSpPr>
              <p:cNvPr id="36" name="Google Shape;541;p25">
                <a:extLst>
                  <a:ext uri="{FF2B5EF4-FFF2-40B4-BE49-F238E27FC236}">
                    <a16:creationId xmlns:a16="http://schemas.microsoft.com/office/drawing/2014/main" id="{E19AC95D-A3BB-995D-F52C-8AE520A6862B}"/>
                  </a:ext>
                </a:extLst>
              </p:cNvPr>
              <p:cNvSpPr txBox="1"/>
              <p:nvPr/>
            </p:nvSpPr>
            <p:spPr>
              <a:xfrm>
                <a:off x="5011308" y="3627782"/>
                <a:ext cx="3210900" cy="365700"/>
              </a:xfrm>
              <a:prstGeom prst="rect">
                <a:avLst/>
              </a:prstGeom>
              <a:noFill/>
              <a:ln>
                <a:noFill/>
              </a:ln>
            </p:spPr>
            <p:txBody>
              <a:bodyPr spcFirstLastPara="1" wrap="square" lIns="121900" tIns="121900" rIns="121900" bIns="121900" anchor="ctr" anchorCtr="0">
                <a:noAutofit/>
              </a:bodyPr>
              <a:lstStyle>
                <a:defPPr>
                  <a:defRPr lang="ar-EG"/>
                </a:defPPr>
                <a:lvl1pPr defTabSz="1219170">
                  <a:buClr>
                    <a:srgbClr val="000000"/>
                  </a:buClr>
                  <a:defRPr sz="2800" kern="0">
                    <a:solidFill>
                      <a:schemeClr val="tx1">
                        <a:lumMod val="85000"/>
                        <a:lumOff val="15000"/>
                      </a:schemeClr>
                    </a:solidFill>
                    <a:latin typeface="Britannic Bold" panose="020B0903060703020204" pitchFamily="34" charset="0"/>
                    <a:ea typeface="Fira Sans Extra Condensed Medium"/>
                    <a:cs typeface="Fira Sans Extra Condensed Medium"/>
                  </a:defRPr>
                </a:lvl1pPr>
              </a:lstStyle>
              <a:p>
                <a:r>
                  <a:rPr lang="en-US" sz="2000" dirty="0">
                    <a:latin typeface="Bookman Old Style" panose="02050604050505020204" pitchFamily="18" charset="0"/>
                    <a:sym typeface="Fira Sans Extra Condensed Medium"/>
                  </a:rPr>
                  <a:t>Data Analysis</a:t>
                </a:r>
                <a:endParaRPr sz="2000" dirty="0">
                  <a:latin typeface="Bookman Old Style" panose="02050604050505020204" pitchFamily="18" charset="0"/>
                  <a:sym typeface="Fira Sans Extra Condensed Medium"/>
                </a:endParaRPr>
              </a:p>
            </p:txBody>
          </p:sp>
        </p:grpSp>
        <p:sp>
          <p:nvSpPr>
            <p:cNvPr id="7" name="Google Shape;547;p25">
              <a:extLst>
                <a:ext uri="{FF2B5EF4-FFF2-40B4-BE49-F238E27FC236}">
                  <a16:creationId xmlns:a16="http://schemas.microsoft.com/office/drawing/2014/main" id="{0142AA71-6C7D-375B-C382-BEA7E3A0D07B}"/>
                </a:ext>
              </a:extLst>
            </p:cNvPr>
            <p:cNvSpPr txBox="1"/>
            <p:nvPr/>
          </p:nvSpPr>
          <p:spPr>
            <a:xfrm>
              <a:off x="6718023" y="3216971"/>
              <a:ext cx="4182579" cy="592460"/>
            </a:xfrm>
            <a:prstGeom prst="rect">
              <a:avLst/>
            </a:prstGeom>
            <a:noFill/>
            <a:ln>
              <a:noFill/>
            </a:ln>
          </p:spPr>
          <p:txBody>
            <a:bodyPr spcFirstLastPara="1" wrap="square" lIns="121900" tIns="121900" rIns="121900" bIns="121900" anchor="ctr" anchorCtr="0">
              <a:noAutofit/>
            </a:bodyPr>
            <a:lstStyle/>
            <a:p>
              <a:pPr defTabSz="1219170">
                <a:buClr>
                  <a:srgbClr val="000000"/>
                </a:buClr>
              </a:pPr>
              <a:r>
                <a:rPr lang="en" sz="2000" kern="0" dirty="0">
                  <a:solidFill>
                    <a:schemeClr val="tx1">
                      <a:lumMod val="85000"/>
                      <a:lumOff val="15000"/>
                    </a:schemeClr>
                  </a:solidFill>
                  <a:latin typeface="Bookman Old Style" panose="02050604050505020204" pitchFamily="18" charset="0"/>
                  <a:sym typeface="Fira Sans Extra Condensed Medium"/>
                </a:rPr>
                <a:t>Model Inititation</a:t>
              </a:r>
              <a:endParaRPr sz="2000" kern="0" dirty="0">
                <a:solidFill>
                  <a:schemeClr val="tx1">
                    <a:lumMod val="85000"/>
                    <a:lumOff val="15000"/>
                  </a:schemeClr>
                </a:solidFill>
                <a:latin typeface="Bookman Old Style" panose="02050604050505020204" pitchFamily="18" charset="0"/>
                <a:sym typeface="Fira Sans Extra Condensed Medium"/>
              </a:endParaRPr>
            </a:p>
          </p:txBody>
        </p:sp>
        <p:grpSp>
          <p:nvGrpSpPr>
            <p:cNvPr id="8" name="Group 7">
              <a:extLst>
                <a:ext uri="{FF2B5EF4-FFF2-40B4-BE49-F238E27FC236}">
                  <a16:creationId xmlns:a16="http://schemas.microsoft.com/office/drawing/2014/main" id="{41A4986A-BAD1-21D2-345E-21F2F0FFD790}"/>
                </a:ext>
              </a:extLst>
            </p:cNvPr>
            <p:cNvGrpSpPr/>
            <p:nvPr/>
          </p:nvGrpSpPr>
          <p:grpSpPr>
            <a:xfrm>
              <a:off x="2164765" y="651008"/>
              <a:ext cx="3592288" cy="5811576"/>
              <a:chOff x="1115767" y="244098"/>
              <a:chExt cx="4784800" cy="5660906"/>
            </a:xfrm>
          </p:grpSpPr>
          <p:sp>
            <p:nvSpPr>
              <p:cNvPr id="31" name="Google Shape;514;p25">
                <a:extLst>
                  <a:ext uri="{FF2B5EF4-FFF2-40B4-BE49-F238E27FC236}">
                    <a16:creationId xmlns:a16="http://schemas.microsoft.com/office/drawing/2014/main" id="{4978CB6E-97B0-94A3-C7AC-CE6D06597BC4}"/>
                  </a:ext>
                </a:extLst>
              </p:cNvPr>
              <p:cNvSpPr/>
              <p:nvPr/>
            </p:nvSpPr>
            <p:spPr>
              <a:xfrm>
                <a:off x="1129119" y="244098"/>
                <a:ext cx="4771448" cy="5660906"/>
              </a:xfrm>
              <a:prstGeom prst="arc">
                <a:avLst>
                  <a:gd name="adj1" fmla="val 16728684"/>
                  <a:gd name="adj2" fmla="val 4573681"/>
                </a:avLst>
              </a:prstGeom>
              <a:noFill/>
              <a:ln w="19050"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2800" kern="0" dirty="0">
                  <a:solidFill>
                    <a:srgbClr val="000000"/>
                  </a:solidFill>
                  <a:latin typeface="Bookman Old Style" panose="02050604050505020204" pitchFamily="18" charset="0"/>
                  <a:cs typeface="Arial"/>
                  <a:sym typeface="Arial"/>
                </a:endParaRPr>
              </a:p>
            </p:txBody>
          </p:sp>
          <p:sp>
            <p:nvSpPr>
              <p:cNvPr id="32" name="Google Shape;515;p25">
                <a:extLst>
                  <a:ext uri="{FF2B5EF4-FFF2-40B4-BE49-F238E27FC236}">
                    <a16:creationId xmlns:a16="http://schemas.microsoft.com/office/drawing/2014/main" id="{CE5D1B09-54A7-54C2-EFC8-A1D73B7913C6}"/>
                  </a:ext>
                </a:extLst>
              </p:cNvPr>
              <p:cNvSpPr/>
              <p:nvPr/>
            </p:nvSpPr>
            <p:spPr>
              <a:xfrm>
                <a:off x="1115767" y="1601786"/>
                <a:ext cx="2692898" cy="2712828"/>
              </a:xfrm>
              <a:custGeom>
                <a:avLst/>
                <a:gdLst/>
                <a:ahLst/>
                <a:cxnLst/>
                <a:rect l="l" t="t" r="r" b="b"/>
                <a:pathLst>
                  <a:path w="95156" h="95156" extrusionOk="0">
                    <a:moveTo>
                      <a:pt x="47578" y="1"/>
                    </a:moveTo>
                    <a:cubicBezTo>
                      <a:pt x="21301" y="1"/>
                      <a:pt x="1" y="21301"/>
                      <a:pt x="1" y="47578"/>
                    </a:cubicBezTo>
                    <a:cubicBezTo>
                      <a:pt x="1" y="73855"/>
                      <a:pt x="21301" y="95155"/>
                      <a:pt x="47578" y="95155"/>
                    </a:cubicBezTo>
                    <a:cubicBezTo>
                      <a:pt x="73855" y="95155"/>
                      <a:pt x="95156" y="73855"/>
                      <a:pt x="95156" y="47578"/>
                    </a:cubicBezTo>
                    <a:cubicBezTo>
                      <a:pt x="95156" y="21301"/>
                      <a:pt x="73855" y="1"/>
                      <a:pt x="47578" y="1"/>
                    </a:cubicBezTo>
                    <a:close/>
                  </a:path>
                </a:pathLst>
              </a:custGeom>
              <a:solidFill>
                <a:srgbClr val="869FB2"/>
              </a:solidFill>
              <a:ln>
                <a:noFill/>
              </a:ln>
            </p:spPr>
            <p:txBody>
              <a:bodyPr spcFirstLastPara="1" wrap="square" lIns="121900" tIns="121900" rIns="121900" bIns="121900" anchor="ctr" anchorCtr="0">
                <a:noAutofit/>
              </a:bodyPr>
              <a:lstStyle/>
              <a:p>
                <a:pPr algn="ctr" defTabSz="1219170">
                  <a:buClr>
                    <a:srgbClr val="000000"/>
                  </a:buClr>
                  <a:buSzPts val="1100"/>
                </a:pPr>
                <a:endParaRPr sz="2800" kern="0" dirty="0">
                  <a:solidFill>
                    <a:srgbClr val="FFFFFF"/>
                  </a:solidFill>
                  <a:latin typeface="Bookman Old Style" panose="02050604050505020204" pitchFamily="18" charset="0"/>
                  <a:cs typeface="Arial"/>
                  <a:sym typeface="Arial"/>
                </a:endParaRPr>
              </a:p>
            </p:txBody>
          </p:sp>
          <p:sp>
            <p:nvSpPr>
              <p:cNvPr id="33" name="Google Shape;516;p25">
                <a:extLst>
                  <a:ext uri="{FF2B5EF4-FFF2-40B4-BE49-F238E27FC236}">
                    <a16:creationId xmlns:a16="http://schemas.microsoft.com/office/drawing/2014/main" id="{A0C641E6-8CC0-5E87-4344-864FAF802522}"/>
                  </a:ext>
                </a:extLst>
              </p:cNvPr>
              <p:cNvSpPr/>
              <p:nvPr/>
            </p:nvSpPr>
            <p:spPr>
              <a:xfrm>
                <a:off x="1209942" y="1718688"/>
                <a:ext cx="2460727" cy="2479022"/>
              </a:xfrm>
              <a:custGeom>
                <a:avLst/>
                <a:gdLst/>
                <a:ahLst/>
                <a:cxnLst/>
                <a:rect l="l" t="t" r="r" b="b"/>
                <a:pathLst>
                  <a:path w="29183" h="29184" extrusionOk="0">
                    <a:moveTo>
                      <a:pt x="14586" y="1"/>
                    </a:moveTo>
                    <a:cubicBezTo>
                      <a:pt x="6525" y="1"/>
                      <a:pt x="0" y="6537"/>
                      <a:pt x="0" y="14598"/>
                    </a:cubicBezTo>
                    <a:cubicBezTo>
                      <a:pt x="0" y="22647"/>
                      <a:pt x="6525" y="29183"/>
                      <a:pt x="14586" y="29183"/>
                    </a:cubicBezTo>
                    <a:cubicBezTo>
                      <a:pt x="22646" y="29183"/>
                      <a:pt x="29183" y="22647"/>
                      <a:pt x="29183" y="14598"/>
                    </a:cubicBezTo>
                    <a:cubicBezTo>
                      <a:pt x="29183" y="6537"/>
                      <a:pt x="22646" y="1"/>
                      <a:pt x="14586" y="1"/>
                    </a:cubicBezTo>
                    <a:close/>
                  </a:path>
                </a:pathLst>
              </a:custGeom>
              <a:noFill/>
              <a:ln w="9525" cap="flat" cmpd="sng">
                <a:solidFill>
                  <a:schemeClr val="lt1"/>
                </a:solidFill>
                <a:prstDash val="solid"/>
                <a:round/>
                <a:headEnd type="none" w="sm" len="sm"/>
                <a:tailEnd type="none" w="sm" len="sm"/>
              </a:ln>
            </p:spPr>
            <p:txBody>
              <a:bodyPr spcFirstLastPara="1" wrap="square" lIns="121900" tIns="487667" rIns="121900" bIns="121900" anchor="ctr" anchorCtr="0">
                <a:noAutofit/>
              </a:bodyPr>
              <a:lstStyle/>
              <a:p>
                <a:pPr algn="ctr" defTabSz="1219170">
                  <a:buClr>
                    <a:srgbClr val="000000"/>
                  </a:buClr>
                </a:pPr>
                <a:r>
                  <a:rPr lang="en" sz="2800" kern="0" dirty="0">
                    <a:solidFill>
                      <a:srgbClr val="FFFFFF"/>
                    </a:solidFill>
                    <a:latin typeface="Bookman Old Style" panose="02050604050505020204" pitchFamily="18" charset="0"/>
                    <a:cs typeface="Arial"/>
                    <a:sym typeface="Fira Sans Extra Condensed Medium"/>
                  </a:rPr>
                  <a:t>Contents</a:t>
                </a:r>
                <a:endParaRPr sz="2800" kern="0" dirty="0">
                  <a:solidFill>
                    <a:srgbClr val="FFFFFF"/>
                  </a:solidFill>
                  <a:latin typeface="Bookman Old Style" panose="02050604050505020204" pitchFamily="18" charset="0"/>
                  <a:cs typeface="Arial"/>
                  <a:sym typeface="Arial"/>
                </a:endParaRPr>
              </a:p>
            </p:txBody>
          </p:sp>
          <p:sp>
            <p:nvSpPr>
              <p:cNvPr id="34" name="Google Shape;517;p25">
                <a:extLst>
                  <a:ext uri="{FF2B5EF4-FFF2-40B4-BE49-F238E27FC236}">
                    <a16:creationId xmlns:a16="http://schemas.microsoft.com/office/drawing/2014/main" id="{59B95ADF-3C4C-F5E7-EE15-810E4FDC914D}"/>
                  </a:ext>
                </a:extLst>
              </p:cNvPr>
              <p:cNvSpPr/>
              <p:nvPr/>
            </p:nvSpPr>
            <p:spPr>
              <a:xfrm>
                <a:off x="2133781" y="2216548"/>
                <a:ext cx="613050" cy="506219"/>
              </a:xfrm>
              <a:custGeom>
                <a:avLst/>
                <a:gdLst/>
                <a:ahLst/>
                <a:cxnLst/>
                <a:rect l="l" t="t" r="r" b="b"/>
                <a:pathLst>
                  <a:path w="11967" h="9809" extrusionOk="0">
                    <a:moveTo>
                      <a:pt x="8309" y="358"/>
                    </a:moveTo>
                    <a:cubicBezTo>
                      <a:pt x="8940" y="358"/>
                      <a:pt x="9663" y="469"/>
                      <a:pt x="10418" y="796"/>
                    </a:cubicBezTo>
                    <a:lnTo>
                      <a:pt x="10418" y="7796"/>
                    </a:lnTo>
                    <a:cubicBezTo>
                      <a:pt x="9723" y="7513"/>
                      <a:pt x="8997" y="7381"/>
                      <a:pt x="8289" y="7381"/>
                    </a:cubicBezTo>
                    <a:cubicBezTo>
                      <a:pt x="7542" y="7381"/>
                      <a:pt x="6816" y="7527"/>
                      <a:pt x="6168" y="7796"/>
                    </a:cubicBezTo>
                    <a:lnTo>
                      <a:pt x="6168" y="796"/>
                    </a:lnTo>
                    <a:cubicBezTo>
                      <a:pt x="6430" y="676"/>
                      <a:pt x="7238" y="358"/>
                      <a:pt x="8309" y="358"/>
                    </a:cubicBezTo>
                    <a:close/>
                    <a:moveTo>
                      <a:pt x="3700" y="358"/>
                    </a:moveTo>
                    <a:cubicBezTo>
                      <a:pt x="4458" y="358"/>
                      <a:pt x="5191" y="513"/>
                      <a:pt x="5823" y="796"/>
                    </a:cubicBezTo>
                    <a:cubicBezTo>
                      <a:pt x="5811" y="1677"/>
                      <a:pt x="5811" y="6761"/>
                      <a:pt x="5811" y="7796"/>
                    </a:cubicBezTo>
                    <a:cubicBezTo>
                      <a:pt x="5418" y="7642"/>
                      <a:pt x="4656" y="7392"/>
                      <a:pt x="3668" y="7392"/>
                    </a:cubicBezTo>
                    <a:cubicBezTo>
                      <a:pt x="2929" y="7392"/>
                      <a:pt x="2215" y="7523"/>
                      <a:pt x="1548" y="7808"/>
                    </a:cubicBezTo>
                    <a:lnTo>
                      <a:pt x="1548" y="3867"/>
                    </a:lnTo>
                    <a:cubicBezTo>
                      <a:pt x="1548" y="3760"/>
                      <a:pt x="1477" y="3689"/>
                      <a:pt x="1370" y="3689"/>
                    </a:cubicBezTo>
                    <a:cubicBezTo>
                      <a:pt x="1262" y="3689"/>
                      <a:pt x="1191" y="3760"/>
                      <a:pt x="1191" y="3867"/>
                    </a:cubicBezTo>
                    <a:lnTo>
                      <a:pt x="1191" y="7987"/>
                    </a:lnTo>
                    <a:cubicBezTo>
                      <a:pt x="1191" y="8118"/>
                      <a:pt x="1298" y="8225"/>
                      <a:pt x="1429" y="8225"/>
                    </a:cubicBezTo>
                    <a:cubicBezTo>
                      <a:pt x="1465" y="8225"/>
                      <a:pt x="1489" y="8225"/>
                      <a:pt x="1524" y="8213"/>
                    </a:cubicBezTo>
                    <a:cubicBezTo>
                      <a:pt x="2203" y="7916"/>
                      <a:pt x="2917" y="7761"/>
                      <a:pt x="3656" y="7761"/>
                    </a:cubicBezTo>
                    <a:cubicBezTo>
                      <a:pt x="4715" y="7761"/>
                      <a:pt x="5537" y="8070"/>
                      <a:pt x="5799" y="8189"/>
                    </a:cubicBezTo>
                    <a:lnTo>
                      <a:pt x="5799" y="8606"/>
                    </a:lnTo>
                    <a:lnTo>
                      <a:pt x="417" y="8606"/>
                    </a:lnTo>
                    <a:cubicBezTo>
                      <a:pt x="381" y="8606"/>
                      <a:pt x="358" y="8582"/>
                      <a:pt x="358" y="8547"/>
                    </a:cubicBezTo>
                    <a:lnTo>
                      <a:pt x="358" y="1248"/>
                    </a:lnTo>
                    <a:cubicBezTo>
                      <a:pt x="358" y="1212"/>
                      <a:pt x="381" y="1188"/>
                      <a:pt x="417" y="1188"/>
                    </a:cubicBezTo>
                    <a:lnTo>
                      <a:pt x="1203" y="1188"/>
                    </a:lnTo>
                    <a:lnTo>
                      <a:pt x="1203" y="3153"/>
                    </a:lnTo>
                    <a:cubicBezTo>
                      <a:pt x="1203" y="3248"/>
                      <a:pt x="1274" y="3332"/>
                      <a:pt x="1382" y="3332"/>
                    </a:cubicBezTo>
                    <a:cubicBezTo>
                      <a:pt x="1489" y="3332"/>
                      <a:pt x="1560" y="3248"/>
                      <a:pt x="1560" y="3153"/>
                    </a:cubicBezTo>
                    <a:lnTo>
                      <a:pt x="1560" y="796"/>
                    </a:lnTo>
                    <a:cubicBezTo>
                      <a:pt x="2253" y="495"/>
                      <a:pt x="2987" y="358"/>
                      <a:pt x="3700" y="358"/>
                    </a:cubicBezTo>
                    <a:close/>
                    <a:moveTo>
                      <a:pt x="6608" y="7987"/>
                    </a:moveTo>
                    <a:lnTo>
                      <a:pt x="6608" y="9249"/>
                    </a:lnTo>
                    <a:lnTo>
                      <a:pt x="6501" y="9166"/>
                    </a:lnTo>
                    <a:cubicBezTo>
                      <a:pt x="6471" y="9136"/>
                      <a:pt x="6430" y="9121"/>
                      <a:pt x="6390" y="9121"/>
                    </a:cubicBezTo>
                    <a:cubicBezTo>
                      <a:pt x="6349" y="9121"/>
                      <a:pt x="6311" y="9136"/>
                      <a:pt x="6287" y="9166"/>
                    </a:cubicBezTo>
                    <a:lnTo>
                      <a:pt x="6168" y="9261"/>
                    </a:lnTo>
                    <a:lnTo>
                      <a:pt x="6168" y="8166"/>
                    </a:lnTo>
                    <a:cubicBezTo>
                      <a:pt x="6251" y="8118"/>
                      <a:pt x="6418" y="8058"/>
                      <a:pt x="6608" y="7987"/>
                    </a:cubicBezTo>
                    <a:close/>
                    <a:moveTo>
                      <a:pt x="8273" y="0"/>
                    </a:moveTo>
                    <a:cubicBezTo>
                      <a:pt x="7438" y="0"/>
                      <a:pt x="6643" y="178"/>
                      <a:pt x="5989" y="486"/>
                    </a:cubicBezTo>
                    <a:cubicBezTo>
                      <a:pt x="5715" y="367"/>
                      <a:pt x="4858" y="10"/>
                      <a:pt x="3668" y="10"/>
                    </a:cubicBezTo>
                    <a:cubicBezTo>
                      <a:pt x="2858" y="10"/>
                      <a:pt x="2072" y="176"/>
                      <a:pt x="1322" y="510"/>
                    </a:cubicBezTo>
                    <a:cubicBezTo>
                      <a:pt x="1143" y="593"/>
                      <a:pt x="1191" y="796"/>
                      <a:pt x="1191" y="843"/>
                    </a:cubicBezTo>
                    <a:lnTo>
                      <a:pt x="405" y="843"/>
                    </a:lnTo>
                    <a:cubicBezTo>
                      <a:pt x="179" y="843"/>
                      <a:pt x="0" y="1022"/>
                      <a:pt x="0" y="1248"/>
                    </a:cubicBezTo>
                    <a:lnTo>
                      <a:pt x="0" y="8535"/>
                    </a:lnTo>
                    <a:cubicBezTo>
                      <a:pt x="0" y="8761"/>
                      <a:pt x="179" y="8939"/>
                      <a:pt x="405" y="8939"/>
                    </a:cubicBezTo>
                    <a:lnTo>
                      <a:pt x="5811" y="8939"/>
                    </a:lnTo>
                    <a:lnTo>
                      <a:pt x="5811" y="9630"/>
                    </a:lnTo>
                    <a:cubicBezTo>
                      <a:pt x="5811" y="9740"/>
                      <a:pt x="5889" y="9808"/>
                      <a:pt x="5977" y="9808"/>
                    </a:cubicBezTo>
                    <a:cubicBezTo>
                      <a:pt x="6013" y="9808"/>
                      <a:pt x="6050" y="9797"/>
                      <a:pt x="6084" y="9773"/>
                    </a:cubicBezTo>
                    <a:lnTo>
                      <a:pt x="6382" y="9535"/>
                    </a:lnTo>
                    <a:cubicBezTo>
                      <a:pt x="6656" y="9737"/>
                      <a:pt x="6668" y="9809"/>
                      <a:pt x="6787" y="9809"/>
                    </a:cubicBezTo>
                    <a:cubicBezTo>
                      <a:pt x="6894" y="9809"/>
                      <a:pt x="6966" y="9737"/>
                      <a:pt x="6966" y="9630"/>
                    </a:cubicBezTo>
                    <a:lnTo>
                      <a:pt x="6966" y="8939"/>
                    </a:lnTo>
                    <a:lnTo>
                      <a:pt x="9335" y="8939"/>
                    </a:lnTo>
                    <a:cubicBezTo>
                      <a:pt x="9442" y="8939"/>
                      <a:pt x="9513" y="8856"/>
                      <a:pt x="9513" y="8761"/>
                    </a:cubicBezTo>
                    <a:cubicBezTo>
                      <a:pt x="9513" y="8654"/>
                      <a:pt x="9442" y="8582"/>
                      <a:pt x="9335" y="8582"/>
                    </a:cubicBezTo>
                    <a:lnTo>
                      <a:pt x="6966" y="8582"/>
                    </a:lnTo>
                    <a:lnTo>
                      <a:pt x="6966" y="7892"/>
                    </a:lnTo>
                    <a:cubicBezTo>
                      <a:pt x="7400" y="7783"/>
                      <a:pt x="7847" y="7728"/>
                      <a:pt x="8295" y="7728"/>
                    </a:cubicBezTo>
                    <a:cubicBezTo>
                      <a:pt x="9025" y="7728"/>
                      <a:pt x="9760" y="7875"/>
                      <a:pt x="10454" y="8177"/>
                    </a:cubicBezTo>
                    <a:cubicBezTo>
                      <a:pt x="10483" y="8192"/>
                      <a:pt x="10514" y="8199"/>
                      <a:pt x="10544" y="8199"/>
                    </a:cubicBezTo>
                    <a:cubicBezTo>
                      <a:pt x="10662" y="8199"/>
                      <a:pt x="10776" y="8096"/>
                      <a:pt x="10776" y="7963"/>
                    </a:cubicBezTo>
                    <a:lnTo>
                      <a:pt x="10776" y="1177"/>
                    </a:lnTo>
                    <a:lnTo>
                      <a:pt x="11561" y="1177"/>
                    </a:lnTo>
                    <a:cubicBezTo>
                      <a:pt x="11597" y="1177"/>
                      <a:pt x="11621" y="1212"/>
                      <a:pt x="11621" y="1236"/>
                    </a:cubicBezTo>
                    <a:lnTo>
                      <a:pt x="11621" y="8535"/>
                    </a:lnTo>
                    <a:cubicBezTo>
                      <a:pt x="11621" y="8570"/>
                      <a:pt x="11597" y="8594"/>
                      <a:pt x="11561" y="8594"/>
                    </a:cubicBezTo>
                    <a:lnTo>
                      <a:pt x="10049" y="8594"/>
                    </a:lnTo>
                    <a:cubicBezTo>
                      <a:pt x="9942" y="8594"/>
                      <a:pt x="9871" y="8666"/>
                      <a:pt x="9871" y="8773"/>
                    </a:cubicBezTo>
                    <a:cubicBezTo>
                      <a:pt x="9871" y="8880"/>
                      <a:pt x="9942" y="8951"/>
                      <a:pt x="10049" y="8951"/>
                    </a:cubicBezTo>
                    <a:lnTo>
                      <a:pt x="11561" y="8951"/>
                    </a:lnTo>
                    <a:cubicBezTo>
                      <a:pt x="11788" y="8951"/>
                      <a:pt x="11966" y="8773"/>
                      <a:pt x="11966" y="8547"/>
                    </a:cubicBezTo>
                    <a:lnTo>
                      <a:pt x="11966" y="1236"/>
                    </a:lnTo>
                    <a:cubicBezTo>
                      <a:pt x="11954" y="998"/>
                      <a:pt x="11776" y="831"/>
                      <a:pt x="11549" y="831"/>
                    </a:cubicBezTo>
                    <a:lnTo>
                      <a:pt x="10764" y="831"/>
                    </a:lnTo>
                    <a:cubicBezTo>
                      <a:pt x="10752" y="784"/>
                      <a:pt x="10811" y="581"/>
                      <a:pt x="10633" y="498"/>
                    </a:cubicBezTo>
                    <a:cubicBezTo>
                      <a:pt x="9864" y="154"/>
                      <a:pt x="9051" y="0"/>
                      <a:pt x="8273"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2800" kern="0">
                  <a:solidFill>
                    <a:srgbClr val="000000"/>
                  </a:solidFill>
                  <a:latin typeface="Bookman Old Style" panose="02050604050505020204" pitchFamily="18" charset="0"/>
                  <a:cs typeface="Arial"/>
                  <a:sym typeface="Arial"/>
                </a:endParaRPr>
              </a:p>
            </p:txBody>
          </p:sp>
        </p:grpSp>
        <p:grpSp>
          <p:nvGrpSpPr>
            <p:cNvPr id="9" name="Group 8">
              <a:extLst>
                <a:ext uri="{FF2B5EF4-FFF2-40B4-BE49-F238E27FC236}">
                  <a16:creationId xmlns:a16="http://schemas.microsoft.com/office/drawing/2014/main" id="{1CF8749F-8A34-94D6-5B1B-12664814E2FD}"/>
                </a:ext>
              </a:extLst>
            </p:cNvPr>
            <p:cNvGrpSpPr/>
            <p:nvPr/>
          </p:nvGrpSpPr>
          <p:grpSpPr>
            <a:xfrm>
              <a:off x="4292397" y="562641"/>
              <a:ext cx="726187" cy="791590"/>
              <a:chOff x="3979674" y="1080236"/>
              <a:chExt cx="726187" cy="1000383"/>
            </a:xfrm>
          </p:grpSpPr>
          <p:sp>
            <p:nvSpPr>
              <p:cNvPr id="29" name="Google Shape;520;p25">
                <a:extLst>
                  <a:ext uri="{FF2B5EF4-FFF2-40B4-BE49-F238E27FC236}">
                    <a16:creationId xmlns:a16="http://schemas.microsoft.com/office/drawing/2014/main" id="{C831964A-092C-40BD-DBEB-4263A8444C54}"/>
                  </a:ext>
                </a:extLst>
              </p:cNvPr>
              <p:cNvSpPr/>
              <p:nvPr/>
            </p:nvSpPr>
            <p:spPr>
              <a:xfrm>
                <a:off x="3979674" y="1080236"/>
                <a:ext cx="726187" cy="1000383"/>
              </a:xfrm>
              <a:custGeom>
                <a:avLst/>
                <a:gdLst/>
                <a:ahLst/>
                <a:cxnLst/>
                <a:rect l="l" t="t" r="r" b="b"/>
                <a:pathLst>
                  <a:path w="29183" h="29184" extrusionOk="0">
                    <a:moveTo>
                      <a:pt x="14586" y="1"/>
                    </a:moveTo>
                    <a:cubicBezTo>
                      <a:pt x="6525" y="1"/>
                      <a:pt x="0" y="6537"/>
                      <a:pt x="0" y="14598"/>
                    </a:cubicBezTo>
                    <a:cubicBezTo>
                      <a:pt x="0" y="22647"/>
                      <a:pt x="6525" y="29183"/>
                      <a:pt x="14586" y="29183"/>
                    </a:cubicBezTo>
                    <a:cubicBezTo>
                      <a:pt x="22646" y="29183"/>
                      <a:pt x="29183" y="22647"/>
                      <a:pt x="29183" y="14598"/>
                    </a:cubicBezTo>
                    <a:cubicBezTo>
                      <a:pt x="29183" y="6537"/>
                      <a:pt x="22646" y="1"/>
                      <a:pt x="14586" y="1"/>
                    </a:cubicBezTo>
                    <a:close/>
                  </a:path>
                </a:pathLst>
              </a:custGeom>
              <a:solidFill>
                <a:srgbClr val="EC3A3B"/>
              </a:solidFill>
              <a:ln>
                <a:noFill/>
              </a:ln>
            </p:spPr>
            <p:txBody>
              <a:bodyPr spcFirstLastPara="1" wrap="square" lIns="121900" tIns="121900" rIns="121900" bIns="121900" anchor="ctr" anchorCtr="0">
                <a:noAutofit/>
              </a:bodyPr>
              <a:lstStyle/>
              <a:p>
                <a:pPr algn="ctr" defTabSz="1219170">
                  <a:buClr>
                    <a:srgbClr val="000000"/>
                  </a:buClr>
                  <a:buSzPts val="1100"/>
                </a:pPr>
                <a:endParaRPr sz="2800" kern="0">
                  <a:solidFill>
                    <a:srgbClr val="FFFFFF"/>
                  </a:solidFill>
                  <a:latin typeface="Bookman Old Style" panose="02050604050505020204" pitchFamily="18" charset="0"/>
                  <a:cs typeface="Arial"/>
                  <a:sym typeface="Arial"/>
                </a:endParaRPr>
              </a:p>
            </p:txBody>
          </p:sp>
          <p:sp>
            <p:nvSpPr>
              <p:cNvPr id="30" name="Google Shape;524;p25">
                <a:hlinkClick r:id="rId2" action="ppaction://hlinksldjump"/>
                <a:extLst>
                  <a:ext uri="{FF2B5EF4-FFF2-40B4-BE49-F238E27FC236}">
                    <a16:creationId xmlns:a16="http://schemas.microsoft.com/office/drawing/2014/main" id="{8F5FFEAA-274C-F929-F85A-D4C1E79F2DF3}"/>
                  </a:ext>
                </a:extLst>
              </p:cNvPr>
              <p:cNvSpPr/>
              <p:nvPr/>
            </p:nvSpPr>
            <p:spPr>
              <a:xfrm>
                <a:off x="4009864" y="1132718"/>
                <a:ext cx="649991" cy="895419"/>
              </a:xfrm>
              <a:custGeom>
                <a:avLst/>
                <a:gdLst/>
                <a:ahLst/>
                <a:cxnLst/>
                <a:rect l="l" t="t" r="r" b="b"/>
                <a:pathLst>
                  <a:path w="29183" h="29184" extrusionOk="0">
                    <a:moveTo>
                      <a:pt x="14586" y="1"/>
                    </a:moveTo>
                    <a:cubicBezTo>
                      <a:pt x="6525" y="1"/>
                      <a:pt x="0" y="6537"/>
                      <a:pt x="0" y="14598"/>
                    </a:cubicBezTo>
                    <a:cubicBezTo>
                      <a:pt x="0" y="22647"/>
                      <a:pt x="6525" y="29183"/>
                      <a:pt x="14586" y="29183"/>
                    </a:cubicBezTo>
                    <a:cubicBezTo>
                      <a:pt x="22646" y="29183"/>
                      <a:pt x="29183" y="22647"/>
                      <a:pt x="29183" y="14598"/>
                    </a:cubicBezTo>
                    <a:cubicBezTo>
                      <a:pt x="29183" y="6537"/>
                      <a:pt x="22646" y="1"/>
                      <a:pt x="14586" y="1"/>
                    </a:cubicBezTo>
                    <a:close/>
                  </a:path>
                </a:pathLst>
              </a:cu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2800" kern="0" dirty="0">
                    <a:solidFill>
                      <a:srgbClr val="FFFFFF"/>
                    </a:solidFill>
                    <a:latin typeface="Bookman Old Style" panose="02050604050505020204" pitchFamily="18" charset="0"/>
                    <a:cs typeface="Arial"/>
                    <a:sym typeface="Fira Sans Extra Condensed Medium"/>
                  </a:rPr>
                  <a:t>1</a:t>
                </a:r>
                <a:endParaRPr sz="2800" kern="0" dirty="0">
                  <a:solidFill>
                    <a:srgbClr val="FFFFFF"/>
                  </a:solidFill>
                  <a:latin typeface="Bookman Old Style" panose="02050604050505020204" pitchFamily="18" charset="0"/>
                  <a:cs typeface="Arial"/>
                  <a:sym typeface="Arial"/>
                </a:endParaRPr>
              </a:p>
            </p:txBody>
          </p:sp>
        </p:grpSp>
        <p:grpSp>
          <p:nvGrpSpPr>
            <p:cNvPr id="10" name="Group 9">
              <a:extLst>
                <a:ext uri="{FF2B5EF4-FFF2-40B4-BE49-F238E27FC236}">
                  <a16:creationId xmlns:a16="http://schemas.microsoft.com/office/drawing/2014/main" id="{C67E719B-CB80-96E1-DD53-EF0302BC405B}"/>
                </a:ext>
              </a:extLst>
            </p:cNvPr>
            <p:cNvGrpSpPr/>
            <p:nvPr/>
          </p:nvGrpSpPr>
          <p:grpSpPr>
            <a:xfrm>
              <a:off x="5259662" y="4006368"/>
              <a:ext cx="726187" cy="793122"/>
              <a:chOff x="5054630" y="4910756"/>
              <a:chExt cx="726187" cy="1000350"/>
            </a:xfrm>
          </p:grpSpPr>
          <p:sp>
            <p:nvSpPr>
              <p:cNvPr id="27" name="Google Shape;526;p25">
                <a:hlinkClick r:id="" action="ppaction://noaction"/>
                <a:extLst>
                  <a:ext uri="{FF2B5EF4-FFF2-40B4-BE49-F238E27FC236}">
                    <a16:creationId xmlns:a16="http://schemas.microsoft.com/office/drawing/2014/main" id="{CABE60CC-B2CA-4B37-7139-92B3F4A7BB98}"/>
                  </a:ext>
                </a:extLst>
              </p:cNvPr>
              <p:cNvSpPr/>
              <p:nvPr/>
            </p:nvSpPr>
            <p:spPr>
              <a:xfrm>
                <a:off x="5054630" y="4910756"/>
                <a:ext cx="726187" cy="1000350"/>
              </a:xfrm>
              <a:custGeom>
                <a:avLst/>
                <a:gdLst/>
                <a:ahLst/>
                <a:cxnLst/>
                <a:rect l="l" t="t" r="r" b="b"/>
                <a:pathLst>
                  <a:path w="29183" h="29183" extrusionOk="0">
                    <a:moveTo>
                      <a:pt x="14586" y="1"/>
                    </a:moveTo>
                    <a:cubicBezTo>
                      <a:pt x="6525" y="1"/>
                      <a:pt x="0" y="6537"/>
                      <a:pt x="0" y="14598"/>
                    </a:cubicBezTo>
                    <a:cubicBezTo>
                      <a:pt x="0" y="22646"/>
                      <a:pt x="6525" y="29183"/>
                      <a:pt x="14586" y="29183"/>
                    </a:cubicBezTo>
                    <a:cubicBezTo>
                      <a:pt x="22646" y="29183"/>
                      <a:pt x="29183" y="22646"/>
                      <a:pt x="29183" y="14598"/>
                    </a:cubicBezTo>
                    <a:cubicBezTo>
                      <a:pt x="29183" y="6537"/>
                      <a:pt x="22646" y="1"/>
                      <a:pt x="14586" y="1"/>
                    </a:cubicBezTo>
                    <a:close/>
                  </a:path>
                </a:pathLst>
              </a:custGeom>
              <a:solidFill>
                <a:srgbClr val="5EB2FC"/>
              </a:solidFill>
              <a:ln>
                <a:noFill/>
              </a:ln>
            </p:spPr>
            <p:txBody>
              <a:bodyPr spcFirstLastPara="1" wrap="square" lIns="121900" tIns="121900" rIns="121900" bIns="121900" anchor="ctr" anchorCtr="0">
                <a:noAutofit/>
              </a:bodyPr>
              <a:lstStyle/>
              <a:p>
                <a:pPr algn="ctr" defTabSz="1219170">
                  <a:buClr>
                    <a:srgbClr val="000000"/>
                  </a:buClr>
                  <a:buSzPts val="1100"/>
                </a:pPr>
                <a:endParaRPr sz="2800" kern="0" dirty="0">
                  <a:solidFill>
                    <a:srgbClr val="FFFFFF"/>
                  </a:solidFill>
                  <a:latin typeface="Bookman Old Style" panose="02050604050505020204" pitchFamily="18" charset="0"/>
                  <a:cs typeface="Arial"/>
                  <a:sym typeface="Arial"/>
                </a:endParaRPr>
              </a:p>
            </p:txBody>
          </p:sp>
          <p:sp>
            <p:nvSpPr>
              <p:cNvPr id="28" name="Google Shape;530;p25">
                <a:extLst>
                  <a:ext uri="{FF2B5EF4-FFF2-40B4-BE49-F238E27FC236}">
                    <a16:creationId xmlns:a16="http://schemas.microsoft.com/office/drawing/2014/main" id="{FE546D6A-6DD6-3FD6-B33A-B0259B7AE317}"/>
                  </a:ext>
                </a:extLst>
              </p:cNvPr>
              <p:cNvSpPr/>
              <p:nvPr/>
            </p:nvSpPr>
            <p:spPr>
              <a:xfrm>
                <a:off x="5092729" y="4955396"/>
                <a:ext cx="649990" cy="895418"/>
              </a:xfrm>
              <a:custGeom>
                <a:avLst/>
                <a:gdLst/>
                <a:ahLst/>
                <a:cxnLst/>
                <a:rect l="l" t="t" r="r" b="b"/>
                <a:pathLst>
                  <a:path w="29183" h="29184" extrusionOk="0">
                    <a:moveTo>
                      <a:pt x="14586" y="1"/>
                    </a:moveTo>
                    <a:cubicBezTo>
                      <a:pt x="6525" y="1"/>
                      <a:pt x="0" y="6537"/>
                      <a:pt x="0" y="14598"/>
                    </a:cubicBezTo>
                    <a:cubicBezTo>
                      <a:pt x="0" y="22647"/>
                      <a:pt x="6525" y="29183"/>
                      <a:pt x="14586" y="29183"/>
                    </a:cubicBezTo>
                    <a:cubicBezTo>
                      <a:pt x="22646" y="29183"/>
                      <a:pt x="29183" y="22647"/>
                      <a:pt x="29183" y="14598"/>
                    </a:cubicBezTo>
                    <a:cubicBezTo>
                      <a:pt x="29183" y="6537"/>
                      <a:pt x="22646" y="1"/>
                      <a:pt x="14586" y="1"/>
                    </a:cubicBezTo>
                    <a:close/>
                  </a:path>
                </a:pathLst>
              </a:cu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2800" kern="0" dirty="0">
                    <a:solidFill>
                      <a:srgbClr val="FFFFFF"/>
                    </a:solidFill>
                    <a:latin typeface="Bookman Old Style" panose="02050604050505020204" pitchFamily="18" charset="0"/>
                    <a:ea typeface="Fira Sans Extra Condensed Medium"/>
                    <a:cs typeface="Fira Sans Extra Condensed Medium"/>
                    <a:sym typeface="Fira Sans Extra Condensed Medium"/>
                  </a:rPr>
                  <a:t>5</a:t>
                </a:r>
                <a:endParaRPr sz="2800" kern="0" dirty="0">
                  <a:solidFill>
                    <a:srgbClr val="FFFFFF"/>
                  </a:solidFill>
                  <a:latin typeface="Bookman Old Style" panose="02050604050505020204" pitchFamily="18" charset="0"/>
                  <a:cs typeface="Arial"/>
                  <a:sym typeface="Arial"/>
                </a:endParaRPr>
              </a:p>
            </p:txBody>
          </p:sp>
        </p:grpSp>
        <p:grpSp>
          <p:nvGrpSpPr>
            <p:cNvPr id="11" name="Group 10">
              <a:extLst>
                <a:ext uri="{FF2B5EF4-FFF2-40B4-BE49-F238E27FC236}">
                  <a16:creationId xmlns:a16="http://schemas.microsoft.com/office/drawing/2014/main" id="{13774F3C-13A8-190E-9B45-2DAD8AE54E5D}"/>
                </a:ext>
              </a:extLst>
            </p:cNvPr>
            <p:cNvGrpSpPr/>
            <p:nvPr/>
          </p:nvGrpSpPr>
          <p:grpSpPr>
            <a:xfrm>
              <a:off x="5488459" y="3105657"/>
              <a:ext cx="726187" cy="793122"/>
              <a:chOff x="5369450" y="3938116"/>
              <a:chExt cx="726187" cy="1000350"/>
            </a:xfrm>
          </p:grpSpPr>
          <p:sp>
            <p:nvSpPr>
              <p:cNvPr id="25" name="Google Shape;532;p25">
                <a:extLst>
                  <a:ext uri="{FF2B5EF4-FFF2-40B4-BE49-F238E27FC236}">
                    <a16:creationId xmlns:a16="http://schemas.microsoft.com/office/drawing/2014/main" id="{699757BE-4D49-706C-CF0C-57D13E4AB2B7}"/>
                  </a:ext>
                </a:extLst>
              </p:cNvPr>
              <p:cNvSpPr/>
              <p:nvPr/>
            </p:nvSpPr>
            <p:spPr>
              <a:xfrm>
                <a:off x="5369450" y="3938116"/>
                <a:ext cx="726187" cy="1000350"/>
              </a:xfrm>
              <a:custGeom>
                <a:avLst/>
                <a:gdLst/>
                <a:ahLst/>
                <a:cxnLst/>
                <a:rect l="l" t="t" r="r" b="b"/>
                <a:pathLst>
                  <a:path w="29183" h="29183" extrusionOk="0">
                    <a:moveTo>
                      <a:pt x="14586" y="1"/>
                    </a:moveTo>
                    <a:cubicBezTo>
                      <a:pt x="6525" y="1"/>
                      <a:pt x="1" y="6525"/>
                      <a:pt x="1" y="14586"/>
                    </a:cubicBezTo>
                    <a:cubicBezTo>
                      <a:pt x="1" y="22646"/>
                      <a:pt x="6525" y="29183"/>
                      <a:pt x="14586" y="29183"/>
                    </a:cubicBezTo>
                    <a:cubicBezTo>
                      <a:pt x="22647" y="29183"/>
                      <a:pt x="29183" y="22646"/>
                      <a:pt x="29183" y="14586"/>
                    </a:cubicBezTo>
                    <a:cubicBezTo>
                      <a:pt x="29183" y="6525"/>
                      <a:pt x="22647" y="1"/>
                      <a:pt x="14586" y="1"/>
                    </a:cubicBezTo>
                    <a:close/>
                  </a:path>
                </a:pathLst>
              </a:custGeom>
              <a:solidFill>
                <a:srgbClr val="69E781"/>
              </a:solidFill>
              <a:ln>
                <a:noFill/>
              </a:ln>
            </p:spPr>
            <p:txBody>
              <a:bodyPr spcFirstLastPara="1" wrap="square" lIns="121900" tIns="121900" rIns="121900" bIns="121900" anchor="ctr" anchorCtr="0">
                <a:noAutofit/>
              </a:bodyPr>
              <a:lstStyle/>
              <a:p>
                <a:pPr algn="ctr" defTabSz="1219170">
                  <a:buClr>
                    <a:srgbClr val="000000"/>
                  </a:buClr>
                  <a:buSzPts val="1100"/>
                </a:pPr>
                <a:endParaRPr sz="2800" kern="0">
                  <a:solidFill>
                    <a:srgbClr val="FFFFFF"/>
                  </a:solidFill>
                  <a:latin typeface="Bookman Old Style" panose="02050604050505020204" pitchFamily="18" charset="0"/>
                  <a:cs typeface="Arial"/>
                  <a:sym typeface="Arial"/>
                </a:endParaRPr>
              </a:p>
            </p:txBody>
          </p:sp>
          <p:sp>
            <p:nvSpPr>
              <p:cNvPr id="26" name="Google Shape;536;p25">
                <a:hlinkClick r:id="rId3" action="ppaction://hlinksldjump"/>
                <a:extLst>
                  <a:ext uri="{FF2B5EF4-FFF2-40B4-BE49-F238E27FC236}">
                    <a16:creationId xmlns:a16="http://schemas.microsoft.com/office/drawing/2014/main" id="{34C71E41-A254-C362-896D-B0AC87AE2AF8}"/>
                  </a:ext>
                </a:extLst>
              </p:cNvPr>
              <p:cNvSpPr/>
              <p:nvPr/>
            </p:nvSpPr>
            <p:spPr>
              <a:xfrm>
                <a:off x="5405859" y="3997011"/>
                <a:ext cx="649991" cy="895418"/>
              </a:xfrm>
              <a:custGeom>
                <a:avLst/>
                <a:gdLst/>
                <a:ahLst/>
                <a:cxnLst/>
                <a:rect l="l" t="t" r="r" b="b"/>
                <a:pathLst>
                  <a:path w="29183" h="29184" extrusionOk="0">
                    <a:moveTo>
                      <a:pt x="14586" y="1"/>
                    </a:moveTo>
                    <a:cubicBezTo>
                      <a:pt x="6525" y="1"/>
                      <a:pt x="0" y="6537"/>
                      <a:pt x="0" y="14598"/>
                    </a:cubicBezTo>
                    <a:cubicBezTo>
                      <a:pt x="0" y="22647"/>
                      <a:pt x="6525" y="29183"/>
                      <a:pt x="14586" y="29183"/>
                    </a:cubicBezTo>
                    <a:cubicBezTo>
                      <a:pt x="22646" y="29183"/>
                      <a:pt x="29183" y="22647"/>
                      <a:pt x="29183" y="14598"/>
                    </a:cubicBezTo>
                    <a:cubicBezTo>
                      <a:pt x="29183" y="6537"/>
                      <a:pt x="22646" y="1"/>
                      <a:pt x="14586" y="1"/>
                    </a:cubicBezTo>
                    <a:close/>
                  </a:path>
                </a:pathLst>
              </a:cu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2800" kern="0" dirty="0">
                    <a:solidFill>
                      <a:srgbClr val="FFFFFF"/>
                    </a:solidFill>
                    <a:latin typeface="Bookman Old Style" panose="02050604050505020204" pitchFamily="18" charset="0"/>
                    <a:ea typeface="Fira Sans Extra Condensed Medium"/>
                    <a:cs typeface="Fira Sans Extra Condensed Medium"/>
                    <a:sym typeface="Fira Sans Extra Condensed Medium"/>
                  </a:rPr>
                  <a:t>4</a:t>
                </a:r>
                <a:endParaRPr sz="2800" kern="0" dirty="0">
                  <a:solidFill>
                    <a:srgbClr val="FFFFFF"/>
                  </a:solidFill>
                  <a:latin typeface="Bookman Old Style" panose="02050604050505020204" pitchFamily="18" charset="0"/>
                  <a:cs typeface="Arial"/>
                  <a:sym typeface="Arial"/>
                </a:endParaRPr>
              </a:p>
            </p:txBody>
          </p:sp>
        </p:grpSp>
        <p:grpSp>
          <p:nvGrpSpPr>
            <p:cNvPr id="12" name="Group 11">
              <a:extLst>
                <a:ext uri="{FF2B5EF4-FFF2-40B4-BE49-F238E27FC236}">
                  <a16:creationId xmlns:a16="http://schemas.microsoft.com/office/drawing/2014/main" id="{26768281-BD95-9BEA-0084-35DC245E5532}"/>
                </a:ext>
              </a:extLst>
            </p:cNvPr>
            <p:cNvGrpSpPr/>
            <p:nvPr/>
          </p:nvGrpSpPr>
          <p:grpSpPr>
            <a:xfrm>
              <a:off x="5022488" y="1244921"/>
              <a:ext cx="726187" cy="793122"/>
              <a:chOff x="4861347" y="1744972"/>
              <a:chExt cx="726187" cy="1000349"/>
            </a:xfrm>
          </p:grpSpPr>
          <p:sp>
            <p:nvSpPr>
              <p:cNvPr id="23" name="Google Shape;538;p25">
                <a:hlinkClick r:id="rId4" action="ppaction://hlinksldjump"/>
                <a:extLst>
                  <a:ext uri="{FF2B5EF4-FFF2-40B4-BE49-F238E27FC236}">
                    <a16:creationId xmlns:a16="http://schemas.microsoft.com/office/drawing/2014/main" id="{7CA9712C-4CD8-5445-9116-8C063060D29A}"/>
                  </a:ext>
                </a:extLst>
              </p:cNvPr>
              <p:cNvSpPr/>
              <p:nvPr/>
            </p:nvSpPr>
            <p:spPr>
              <a:xfrm>
                <a:off x="4861347" y="1744972"/>
                <a:ext cx="726187" cy="1000349"/>
              </a:xfrm>
              <a:custGeom>
                <a:avLst/>
                <a:gdLst/>
                <a:ahLst/>
                <a:cxnLst/>
                <a:rect l="l" t="t" r="r" b="b"/>
                <a:pathLst>
                  <a:path w="29183" h="29183" extrusionOk="0">
                    <a:moveTo>
                      <a:pt x="14586" y="1"/>
                    </a:moveTo>
                    <a:cubicBezTo>
                      <a:pt x="6525" y="1"/>
                      <a:pt x="1" y="6525"/>
                      <a:pt x="1" y="14586"/>
                    </a:cubicBezTo>
                    <a:cubicBezTo>
                      <a:pt x="1" y="22646"/>
                      <a:pt x="6525" y="29183"/>
                      <a:pt x="14586" y="29183"/>
                    </a:cubicBezTo>
                    <a:cubicBezTo>
                      <a:pt x="22647" y="29183"/>
                      <a:pt x="29183" y="22646"/>
                      <a:pt x="29183" y="14586"/>
                    </a:cubicBezTo>
                    <a:cubicBezTo>
                      <a:pt x="29183" y="6525"/>
                      <a:pt x="22647" y="1"/>
                      <a:pt x="14586" y="1"/>
                    </a:cubicBezTo>
                    <a:close/>
                  </a:path>
                </a:pathLst>
              </a:custGeom>
              <a:solidFill>
                <a:srgbClr val="FCBD24"/>
              </a:solidFill>
              <a:ln>
                <a:noFill/>
              </a:ln>
            </p:spPr>
            <p:txBody>
              <a:bodyPr spcFirstLastPara="1" wrap="square" lIns="121900" tIns="121900" rIns="121900" bIns="121900" anchor="ctr" anchorCtr="0">
                <a:noAutofit/>
              </a:bodyPr>
              <a:lstStyle/>
              <a:p>
                <a:pPr algn="ctr" defTabSz="1219170">
                  <a:buClr>
                    <a:srgbClr val="000000"/>
                  </a:buClr>
                  <a:buSzPts val="1100"/>
                </a:pPr>
                <a:endParaRPr sz="2800" kern="0" dirty="0">
                  <a:solidFill>
                    <a:srgbClr val="FFFFFF"/>
                  </a:solidFill>
                  <a:latin typeface="Bookman Old Style" panose="02050604050505020204" pitchFamily="18" charset="0"/>
                  <a:cs typeface="Arial"/>
                  <a:sym typeface="Arial"/>
                </a:endParaRPr>
              </a:p>
            </p:txBody>
          </p:sp>
          <p:sp>
            <p:nvSpPr>
              <p:cNvPr id="24" name="Google Shape;542;p25">
                <a:extLst>
                  <a:ext uri="{FF2B5EF4-FFF2-40B4-BE49-F238E27FC236}">
                    <a16:creationId xmlns:a16="http://schemas.microsoft.com/office/drawing/2014/main" id="{B796BFAF-7F14-1483-10E2-5FA154F61293}"/>
                  </a:ext>
                </a:extLst>
              </p:cNvPr>
              <p:cNvSpPr/>
              <p:nvPr/>
            </p:nvSpPr>
            <p:spPr>
              <a:xfrm>
                <a:off x="4874490" y="1797437"/>
                <a:ext cx="649991" cy="895417"/>
              </a:xfrm>
              <a:custGeom>
                <a:avLst/>
                <a:gdLst/>
                <a:ahLst/>
                <a:cxnLst/>
                <a:rect l="l" t="t" r="r" b="b"/>
                <a:pathLst>
                  <a:path w="29183" h="29184" extrusionOk="0">
                    <a:moveTo>
                      <a:pt x="14586" y="1"/>
                    </a:moveTo>
                    <a:cubicBezTo>
                      <a:pt x="6525" y="1"/>
                      <a:pt x="0" y="6537"/>
                      <a:pt x="0" y="14598"/>
                    </a:cubicBezTo>
                    <a:cubicBezTo>
                      <a:pt x="0" y="22647"/>
                      <a:pt x="6525" y="29183"/>
                      <a:pt x="14586" y="29183"/>
                    </a:cubicBezTo>
                    <a:cubicBezTo>
                      <a:pt x="22646" y="29183"/>
                      <a:pt x="29183" y="22647"/>
                      <a:pt x="29183" y="14598"/>
                    </a:cubicBezTo>
                    <a:cubicBezTo>
                      <a:pt x="29183" y="6537"/>
                      <a:pt x="22646" y="1"/>
                      <a:pt x="14586" y="1"/>
                    </a:cubicBezTo>
                    <a:close/>
                  </a:path>
                </a:pathLst>
              </a:cu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2800" kern="0" dirty="0">
                    <a:solidFill>
                      <a:srgbClr val="FFFFFF"/>
                    </a:solidFill>
                    <a:latin typeface="Bookman Old Style" panose="02050604050505020204" pitchFamily="18" charset="0"/>
                    <a:ea typeface="Fira Sans Extra Condensed Medium"/>
                    <a:cs typeface="Fira Sans Extra Condensed Medium"/>
                    <a:sym typeface="Fira Sans Extra Condensed Medium"/>
                  </a:rPr>
                  <a:t>2</a:t>
                </a:r>
                <a:endParaRPr sz="2800" kern="0" dirty="0">
                  <a:solidFill>
                    <a:srgbClr val="FFFFFF"/>
                  </a:solidFill>
                  <a:latin typeface="Bookman Old Style" panose="02050604050505020204" pitchFamily="18" charset="0"/>
                  <a:cs typeface="Arial"/>
                  <a:sym typeface="Arial"/>
                </a:endParaRPr>
              </a:p>
            </p:txBody>
          </p:sp>
        </p:grpSp>
        <p:grpSp>
          <p:nvGrpSpPr>
            <p:cNvPr id="13" name="Group 12">
              <a:extLst>
                <a:ext uri="{FF2B5EF4-FFF2-40B4-BE49-F238E27FC236}">
                  <a16:creationId xmlns:a16="http://schemas.microsoft.com/office/drawing/2014/main" id="{653731AF-4AB7-7F7D-E53F-FD725FB8C4DF}"/>
                </a:ext>
              </a:extLst>
            </p:cNvPr>
            <p:cNvGrpSpPr/>
            <p:nvPr/>
          </p:nvGrpSpPr>
          <p:grpSpPr>
            <a:xfrm>
              <a:off x="5324774" y="2166251"/>
              <a:ext cx="726186" cy="793122"/>
              <a:chOff x="5255058" y="2776853"/>
              <a:chExt cx="726186" cy="1000347"/>
            </a:xfrm>
          </p:grpSpPr>
          <p:sp>
            <p:nvSpPr>
              <p:cNvPr id="21" name="Google Shape;544;p25">
                <a:hlinkClick r:id="rId3" action="ppaction://hlinksldjump"/>
                <a:extLst>
                  <a:ext uri="{FF2B5EF4-FFF2-40B4-BE49-F238E27FC236}">
                    <a16:creationId xmlns:a16="http://schemas.microsoft.com/office/drawing/2014/main" id="{222F8795-ACAE-A7FD-BABF-EAAA76170B00}"/>
                  </a:ext>
                </a:extLst>
              </p:cNvPr>
              <p:cNvSpPr/>
              <p:nvPr/>
            </p:nvSpPr>
            <p:spPr>
              <a:xfrm>
                <a:off x="5255058" y="2776853"/>
                <a:ext cx="726186" cy="1000347"/>
              </a:xfrm>
              <a:custGeom>
                <a:avLst/>
                <a:gdLst/>
                <a:ahLst/>
                <a:cxnLst/>
                <a:rect l="l" t="t" r="r" b="b"/>
                <a:pathLst>
                  <a:path w="29183" h="29183" extrusionOk="0">
                    <a:moveTo>
                      <a:pt x="14598" y="1"/>
                    </a:moveTo>
                    <a:cubicBezTo>
                      <a:pt x="6537" y="1"/>
                      <a:pt x="1" y="6525"/>
                      <a:pt x="1" y="14586"/>
                    </a:cubicBezTo>
                    <a:cubicBezTo>
                      <a:pt x="1" y="22646"/>
                      <a:pt x="6537" y="29183"/>
                      <a:pt x="14598" y="29183"/>
                    </a:cubicBezTo>
                    <a:cubicBezTo>
                      <a:pt x="22646" y="29183"/>
                      <a:pt x="29183" y="22646"/>
                      <a:pt x="29183" y="14586"/>
                    </a:cubicBezTo>
                    <a:cubicBezTo>
                      <a:pt x="29183" y="6525"/>
                      <a:pt x="22646" y="1"/>
                      <a:pt x="14598" y="1"/>
                    </a:cubicBezTo>
                    <a:close/>
                  </a:path>
                </a:pathLst>
              </a:custGeom>
              <a:solidFill>
                <a:srgbClr val="4949E7"/>
              </a:solidFill>
              <a:ln>
                <a:noFill/>
              </a:ln>
            </p:spPr>
            <p:txBody>
              <a:bodyPr spcFirstLastPara="1" wrap="square" lIns="121900" tIns="121900" rIns="121900" bIns="121900" anchor="ctr" anchorCtr="0">
                <a:noAutofit/>
              </a:bodyPr>
              <a:lstStyle/>
              <a:p>
                <a:pPr algn="ctr" defTabSz="1219170">
                  <a:buClr>
                    <a:srgbClr val="000000"/>
                  </a:buClr>
                  <a:buSzPts val="1100"/>
                </a:pPr>
                <a:endParaRPr sz="2800" kern="0">
                  <a:solidFill>
                    <a:srgbClr val="FFFFFF"/>
                  </a:solidFill>
                  <a:latin typeface="Bookman Old Style" panose="02050604050505020204" pitchFamily="18" charset="0"/>
                  <a:cs typeface="Arial"/>
                  <a:sym typeface="Arial"/>
                </a:endParaRPr>
              </a:p>
            </p:txBody>
          </p:sp>
          <p:sp>
            <p:nvSpPr>
              <p:cNvPr id="22" name="Google Shape;548;p25">
                <a:hlinkClick r:id="rId5" action="ppaction://hlinksldjump"/>
                <a:extLst>
                  <a:ext uri="{FF2B5EF4-FFF2-40B4-BE49-F238E27FC236}">
                    <a16:creationId xmlns:a16="http://schemas.microsoft.com/office/drawing/2014/main" id="{56A72268-B65C-AE3A-4825-DAAB66AE27B3}"/>
                  </a:ext>
                </a:extLst>
              </p:cNvPr>
              <p:cNvSpPr/>
              <p:nvPr/>
            </p:nvSpPr>
            <p:spPr>
              <a:xfrm>
                <a:off x="5278872" y="2843439"/>
                <a:ext cx="649990" cy="895416"/>
              </a:xfrm>
              <a:custGeom>
                <a:avLst/>
                <a:gdLst/>
                <a:ahLst/>
                <a:cxnLst/>
                <a:rect l="l" t="t" r="r" b="b"/>
                <a:pathLst>
                  <a:path w="29183" h="29184" extrusionOk="0">
                    <a:moveTo>
                      <a:pt x="14586" y="1"/>
                    </a:moveTo>
                    <a:cubicBezTo>
                      <a:pt x="6525" y="1"/>
                      <a:pt x="0" y="6537"/>
                      <a:pt x="0" y="14598"/>
                    </a:cubicBezTo>
                    <a:cubicBezTo>
                      <a:pt x="0" y="22647"/>
                      <a:pt x="6525" y="29183"/>
                      <a:pt x="14586" y="29183"/>
                    </a:cubicBezTo>
                    <a:cubicBezTo>
                      <a:pt x="22646" y="29183"/>
                      <a:pt x="29183" y="22647"/>
                      <a:pt x="29183" y="14598"/>
                    </a:cubicBezTo>
                    <a:cubicBezTo>
                      <a:pt x="29183" y="6537"/>
                      <a:pt x="22646" y="1"/>
                      <a:pt x="14586" y="1"/>
                    </a:cubicBezTo>
                    <a:close/>
                  </a:path>
                </a:pathLst>
              </a:cu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2800" kern="0" dirty="0">
                    <a:solidFill>
                      <a:srgbClr val="FFFFFF"/>
                    </a:solidFill>
                    <a:latin typeface="Bookman Old Style" panose="02050604050505020204" pitchFamily="18" charset="0"/>
                    <a:ea typeface="Fira Sans Extra Condensed Medium"/>
                    <a:cs typeface="Fira Sans Extra Condensed Medium"/>
                    <a:sym typeface="Fira Sans Extra Condensed Medium"/>
                  </a:rPr>
                  <a:t>3</a:t>
                </a:r>
                <a:endParaRPr sz="2800" kern="0" dirty="0">
                  <a:solidFill>
                    <a:srgbClr val="FFFFFF"/>
                  </a:solidFill>
                  <a:latin typeface="Bookman Old Style" panose="02050604050505020204" pitchFamily="18" charset="0"/>
                  <a:cs typeface="Arial"/>
                  <a:sym typeface="Arial"/>
                </a:endParaRPr>
              </a:p>
            </p:txBody>
          </p:sp>
        </p:grpSp>
        <p:grpSp>
          <p:nvGrpSpPr>
            <p:cNvPr id="14" name="Group 13">
              <a:extLst>
                <a:ext uri="{FF2B5EF4-FFF2-40B4-BE49-F238E27FC236}">
                  <a16:creationId xmlns:a16="http://schemas.microsoft.com/office/drawing/2014/main" id="{0E740DC8-CE83-63D5-4D62-C7D394739102}"/>
                </a:ext>
              </a:extLst>
            </p:cNvPr>
            <p:cNvGrpSpPr/>
            <p:nvPr/>
          </p:nvGrpSpPr>
          <p:grpSpPr>
            <a:xfrm>
              <a:off x="5004589" y="4904177"/>
              <a:ext cx="726187" cy="793122"/>
              <a:chOff x="4313616" y="5217245"/>
              <a:chExt cx="726187" cy="883890"/>
            </a:xfrm>
          </p:grpSpPr>
          <p:sp>
            <p:nvSpPr>
              <p:cNvPr id="19" name="Google Shape;538;p25">
                <a:extLst>
                  <a:ext uri="{FF2B5EF4-FFF2-40B4-BE49-F238E27FC236}">
                    <a16:creationId xmlns:a16="http://schemas.microsoft.com/office/drawing/2014/main" id="{6932F7C1-98AA-7DE0-9183-C90B41A62DE2}"/>
                  </a:ext>
                </a:extLst>
              </p:cNvPr>
              <p:cNvSpPr/>
              <p:nvPr/>
            </p:nvSpPr>
            <p:spPr>
              <a:xfrm>
                <a:off x="4313616" y="5217245"/>
                <a:ext cx="726187" cy="883890"/>
              </a:xfrm>
              <a:custGeom>
                <a:avLst/>
                <a:gdLst/>
                <a:ahLst/>
                <a:cxnLst/>
                <a:rect l="l" t="t" r="r" b="b"/>
                <a:pathLst>
                  <a:path w="29183" h="29183" extrusionOk="0">
                    <a:moveTo>
                      <a:pt x="14586" y="1"/>
                    </a:moveTo>
                    <a:cubicBezTo>
                      <a:pt x="6525" y="1"/>
                      <a:pt x="1" y="6525"/>
                      <a:pt x="1" y="14586"/>
                    </a:cubicBezTo>
                    <a:cubicBezTo>
                      <a:pt x="1" y="22646"/>
                      <a:pt x="6525" y="29183"/>
                      <a:pt x="14586" y="29183"/>
                    </a:cubicBezTo>
                    <a:cubicBezTo>
                      <a:pt x="22647" y="29183"/>
                      <a:pt x="29183" y="22646"/>
                      <a:pt x="29183" y="14586"/>
                    </a:cubicBezTo>
                    <a:cubicBezTo>
                      <a:pt x="29183" y="6525"/>
                      <a:pt x="22647" y="1"/>
                      <a:pt x="14586" y="1"/>
                    </a:cubicBezTo>
                    <a:close/>
                  </a:path>
                </a:pathLst>
              </a:custGeom>
              <a:solidFill>
                <a:srgbClr val="F74395"/>
              </a:solidFill>
              <a:ln>
                <a:noFill/>
              </a:ln>
            </p:spPr>
            <p:txBody>
              <a:bodyPr spcFirstLastPara="1" wrap="square" lIns="121900" tIns="121900" rIns="121900" bIns="121900" anchor="ctr" anchorCtr="0">
                <a:noAutofit/>
              </a:bodyPr>
              <a:lstStyle/>
              <a:p>
                <a:pPr algn="ctr" defTabSz="1219170">
                  <a:buClr>
                    <a:srgbClr val="000000"/>
                  </a:buClr>
                  <a:buSzPts val="1100"/>
                </a:pPr>
                <a:endParaRPr sz="2800" kern="0">
                  <a:solidFill>
                    <a:srgbClr val="FFFFFF"/>
                  </a:solidFill>
                  <a:latin typeface="Bookman Old Style" panose="02050604050505020204" pitchFamily="18" charset="0"/>
                  <a:cs typeface="Arial"/>
                  <a:sym typeface="Arial"/>
                </a:endParaRPr>
              </a:p>
            </p:txBody>
          </p:sp>
          <p:sp>
            <p:nvSpPr>
              <p:cNvPr id="20" name="Google Shape;524;p25">
                <a:hlinkClick r:id="rId2" action="ppaction://hlinksldjump"/>
                <a:extLst>
                  <a:ext uri="{FF2B5EF4-FFF2-40B4-BE49-F238E27FC236}">
                    <a16:creationId xmlns:a16="http://schemas.microsoft.com/office/drawing/2014/main" id="{C5F03BE2-CA83-C166-FF22-290D31032970}"/>
                  </a:ext>
                </a:extLst>
              </p:cNvPr>
              <p:cNvSpPr/>
              <p:nvPr/>
            </p:nvSpPr>
            <p:spPr>
              <a:xfrm>
                <a:off x="4342407" y="5263602"/>
                <a:ext cx="649991" cy="791176"/>
              </a:xfrm>
              <a:custGeom>
                <a:avLst/>
                <a:gdLst/>
                <a:ahLst/>
                <a:cxnLst/>
                <a:rect l="l" t="t" r="r" b="b"/>
                <a:pathLst>
                  <a:path w="29183" h="29184" extrusionOk="0">
                    <a:moveTo>
                      <a:pt x="14586" y="1"/>
                    </a:moveTo>
                    <a:cubicBezTo>
                      <a:pt x="6525" y="1"/>
                      <a:pt x="0" y="6537"/>
                      <a:pt x="0" y="14598"/>
                    </a:cubicBezTo>
                    <a:cubicBezTo>
                      <a:pt x="0" y="22647"/>
                      <a:pt x="6525" y="29183"/>
                      <a:pt x="14586" y="29183"/>
                    </a:cubicBezTo>
                    <a:cubicBezTo>
                      <a:pt x="22646" y="29183"/>
                      <a:pt x="29183" y="22647"/>
                      <a:pt x="29183" y="14598"/>
                    </a:cubicBezTo>
                    <a:cubicBezTo>
                      <a:pt x="29183" y="6537"/>
                      <a:pt x="22646" y="1"/>
                      <a:pt x="14586" y="1"/>
                    </a:cubicBezTo>
                    <a:close/>
                  </a:path>
                </a:pathLst>
              </a:cu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2800" kern="0" dirty="0">
                    <a:solidFill>
                      <a:srgbClr val="FFFFFF"/>
                    </a:solidFill>
                    <a:latin typeface="Bookman Old Style" panose="02050604050505020204" pitchFamily="18" charset="0"/>
                    <a:cs typeface="Arial"/>
                    <a:sym typeface="Fira Sans Extra Condensed Medium"/>
                  </a:rPr>
                  <a:t>6</a:t>
                </a:r>
                <a:endParaRPr sz="2800" kern="0" dirty="0">
                  <a:solidFill>
                    <a:srgbClr val="FFFFFF"/>
                  </a:solidFill>
                  <a:latin typeface="Bookman Old Style" panose="02050604050505020204" pitchFamily="18" charset="0"/>
                  <a:cs typeface="Arial"/>
                  <a:sym typeface="Arial"/>
                </a:endParaRPr>
              </a:p>
            </p:txBody>
          </p:sp>
        </p:grpSp>
        <p:sp>
          <p:nvSpPr>
            <p:cNvPr id="15" name="TextBox 14">
              <a:extLst>
                <a:ext uri="{FF2B5EF4-FFF2-40B4-BE49-F238E27FC236}">
                  <a16:creationId xmlns:a16="http://schemas.microsoft.com/office/drawing/2014/main" id="{F7305EF5-086A-D60F-A54D-1A418025019F}"/>
                </a:ext>
              </a:extLst>
            </p:cNvPr>
            <p:cNvSpPr txBox="1"/>
            <p:nvPr/>
          </p:nvSpPr>
          <p:spPr>
            <a:xfrm>
              <a:off x="6214646" y="1409836"/>
              <a:ext cx="2719238" cy="474612"/>
            </a:xfrm>
            <a:prstGeom prst="rect">
              <a:avLst/>
            </a:prstGeom>
            <a:noFill/>
            <a:ln>
              <a:noFill/>
            </a:ln>
          </p:spPr>
          <p:txBody>
            <a:bodyPr spcFirstLastPara="1" wrap="square" lIns="121900" tIns="121900" rIns="121900" bIns="121900" anchor="ctr" anchorCtr="0">
              <a:noAutofit/>
            </a:bodyPr>
            <a:lstStyle>
              <a:defPPr>
                <a:defRPr lang="ar-EG"/>
              </a:defPPr>
              <a:lvl1pPr defTabSz="1219170">
                <a:buClr>
                  <a:srgbClr val="000000"/>
                </a:buClr>
                <a:defRPr sz="2800" kern="0">
                  <a:solidFill>
                    <a:schemeClr val="tx1">
                      <a:lumMod val="85000"/>
                      <a:lumOff val="15000"/>
                    </a:schemeClr>
                  </a:solidFill>
                  <a:latin typeface="Britannic Bold" panose="020B0903060703020204" pitchFamily="34" charset="0"/>
                  <a:ea typeface="Fira Sans Extra Condensed Medium"/>
                  <a:cs typeface="Fira Sans Extra Condensed Medium"/>
                </a:defRPr>
              </a:lvl1pPr>
            </a:lstStyle>
            <a:p>
              <a:r>
                <a:rPr lang="en-US" sz="2000" dirty="0">
                  <a:latin typeface="Bookman Old Style" panose="02050604050505020204" pitchFamily="18" charset="0"/>
                </a:rPr>
                <a:t>Data Preprocessing </a:t>
              </a:r>
              <a:endParaRPr lang="ar-EG" sz="2000" dirty="0">
                <a:latin typeface="Bookman Old Style" panose="02050604050505020204" pitchFamily="18" charset="0"/>
              </a:endParaRPr>
            </a:p>
          </p:txBody>
        </p:sp>
        <p:sp>
          <p:nvSpPr>
            <p:cNvPr id="16" name="Google Shape;538;p25">
              <a:hlinkClick r:id="rId4" action="ppaction://hlinksldjump"/>
              <a:extLst>
                <a:ext uri="{FF2B5EF4-FFF2-40B4-BE49-F238E27FC236}">
                  <a16:creationId xmlns:a16="http://schemas.microsoft.com/office/drawing/2014/main" id="{EE3C6313-718A-583C-1038-24A5A827C891}"/>
                </a:ext>
              </a:extLst>
            </p:cNvPr>
            <p:cNvSpPr/>
            <p:nvPr/>
          </p:nvSpPr>
          <p:spPr>
            <a:xfrm>
              <a:off x="4450797" y="5670638"/>
              <a:ext cx="726187" cy="793122"/>
            </a:xfrm>
            <a:custGeom>
              <a:avLst/>
              <a:gdLst/>
              <a:ahLst/>
              <a:cxnLst/>
              <a:rect l="l" t="t" r="r" b="b"/>
              <a:pathLst>
                <a:path w="29183" h="29183" extrusionOk="0">
                  <a:moveTo>
                    <a:pt x="14586" y="1"/>
                  </a:moveTo>
                  <a:cubicBezTo>
                    <a:pt x="6525" y="1"/>
                    <a:pt x="1" y="6525"/>
                    <a:pt x="1" y="14586"/>
                  </a:cubicBezTo>
                  <a:cubicBezTo>
                    <a:pt x="1" y="22646"/>
                    <a:pt x="6525" y="29183"/>
                    <a:pt x="14586" y="29183"/>
                  </a:cubicBezTo>
                  <a:cubicBezTo>
                    <a:pt x="22647" y="29183"/>
                    <a:pt x="29183" y="22646"/>
                    <a:pt x="29183" y="14586"/>
                  </a:cubicBezTo>
                  <a:cubicBezTo>
                    <a:pt x="29183" y="6525"/>
                    <a:pt x="22647" y="1"/>
                    <a:pt x="14586" y="1"/>
                  </a:cubicBezTo>
                  <a:close/>
                </a:path>
              </a:pathLst>
            </a:custGeom>
            <a:solidFill>
              <a:schemeClr val="accent2">
                <a:lumMod val="50000"/>
              </a:schemeClr>
            </a:solidFill>
            <a:ln>
              <a:noFill/>
            </a:ln>
          </p:spPr>
          <p:txBody>
            <a:bodyPr spcFirstLastPara="1" wrap="square" lIns="121900" tIns="121900" rIns="121900" bIns="121900" anchor="ctr" anchorCtr="0">
              <a:noAutofit/>
            </a:bodyPr>
            <a:lstStyle/>
            <a:p>
              <a:pPr algn="ctr" defTabSz="1219170">
                <a:buClr>
                  <a:srgbClr val="000000"/>
                </a:buClr>
                <a:buSzPts val="1100"/>
              </a:pPr>
              <a:endParaRPr sz="2800" kern="0" dirty="0">
                <a:solidFill>
                  <a:srgbClr val="FFFFFF"/>
                </a:solidFill>
                <a:latin typeface="Bookman Old Style" panose="02050604050505020204" pitchFamily="18" charset="0"/>
                <a:cs typeface="Arial"/>
                <a:sym typeface="Arial"/>
              </a:endParaRPr>
            </a:p>
          </p:txBody>
        </p:sp>
        <p:sp>
          <p:nvSpPr>
            <p:cNvPr id="17" name="Google Shape;524;p25">
              <a:hlinkClick r:id="rId2" action="ppaction://hlinksldjump"/>
              <a:extLst>
                <a:ext uri="{FF2B5EF4-FFF2-40B4-BE49-F238E27FC236}">
                  <a16:creationId xmlns:a16="http://schemas.microsoft.com/office/drawing/2014/main" id="{C04885DB-877E-48AD-6689-3EAF5D26134A}"/>
                </a:ext>
              </a:extLst>
            </p:cNvPr>
            <p:cNvSpPr/>
            <p:nvPr/>
          </p:nvSpPr>
          <p:spPr>
            <a:xfrm>
              <a:off x="4478894" y="5712234"/>
              <a:ext cx="649991" cy="709929"/>
            </a:xfrm>
            <a:custGeom>
              <a:avLst/>
              <a:gdLst/>
              <a:ahLst/>
              <a:cxnLst/>
              <a:rect l="l" t="t" r="r" b="b"/>
              <a:pathLst>
                <a:path w="29183" h="29184" extrusionOk="0">
                  <a:moveTo>
                    <a:pt x="14586" y="1"/>
                  </a:moveTo>
                  <a:cubicBezTo>
                    <a:pt x="6525" y="1"/>
                    <a:pt x="0" y="6537"/>
                    <a:pt x="0" y="14598"/>
                  </a:cubicBezTo>
                  <a:cubicBezTo>
                    <a:pt x="0" y="22647"/>
                    <a:pt x="6525" y="29183"/>
                    <a:pt x="14586" y="29183"/>
                  </a:cubicBezTo>
                  <a:cubicBezTo>
                    <a:pt x="22646" y="29183"/>
                    <a:pt x="29183" y="22647"/>
                    <a:pt x="29183" y="14598"/>
                  </a:cubicBezTo>
                  <a:cubicBezTo>
                    <a:pt x="29183" y="6537"/>
                    <a:pt x="22646" y="1"/>
                    <a:pt x="14586" y="1"/>
                  </a:cubicBezTo>
                  <a:close/>
                </a:path>
              </a:pathLst>
            </a:cu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r>
                <a:rPr lang="en" sz="2800" kern="0" dirty="0">
                  <a:solidFill>
                    <a:srgbClr val="FFFFFF"/>
                  </a:solidFill>
                  <a:latin typeface="Bookman Old Style" panose="02050604050505020204" pitchFamily="18" charset="0"/>
                  <a:cs typeface="Arial"/>
                  <a:sym typeface="Fira Sans Extra Condensed Medium"/>
                </a:rPr>
                <a:t>7</a:t>
              </a:r>
              <a:endParaRPr sz="2800" kern="0" dirty="0">
                <a:solidFill>
                  <a:srgbClr val="FFFFFF"/>
                </a:solidFill>
                <a:latin typeface="Bookman Old Style" panose="02050604050505020204" pitchFamily="18" charset="0"/>
                <a:cs typeface="Arial"/>
                <a:sym typeface="Arial"/>
              </a:endParaRPr>
            </a:p>
          </p:txBody>
        </p:sp>
        <p:sp>
          <p:nvSpPr>
            <p:cNvPr id="18" name="Google Shape;529;p25">
              <a:extLst>
                <a:ext uri="{FF2B5EF4-FFF2-40B4-BE49-F238E27FC236}">
                  <a16:creationId xmlns:a16="http://schemas.microsoft.com/office/drawing/2014/main" id="{F66FC43B-EADB-4065-7F98-56A8F2D5E7A1}"/>
                </a:ext>
              </a:extLst>
            </p:cNvPr>
            <p:cNvSpPr txBox="1"/>
            <p:nvPr/>
          </p:nvSpPr>
          <p:spPr>
            <a:xfrm>
              <a:off x="5590056" y="5906116"/>
              <a:ext cx="3471798" cy="537422"/>
            </a:xfrm>
            <a:prstGeom prst="rect">
              <a:avLst/>
            </a:prstGeom>
            <a:noFill/>
            <a:ln>
              <a:noFill/>
            </a:ln>
          </p:spPr>
          <p:txBody>
            <a:bodyPr spcFirstLastPara="1" wrap="square" lIns="121900" tIns="121900" rIns="121900" bIns="121900" anchor="ctr" anchorCtr="0">
              <a:noAutofit/>
            </a:bodyPr>
            <a:lstStyle>
              <a:defPPr>
                <a:defRPr lang="ar-EG"/>
              </a:defPPr>
              <a:lvl1pPr defTabSz="1219170">
                <a:buClr>
                  <a:srgbClr val="000000"/>
                </a:buClr>
                <a:defRPr sz="2800" kern="0">
                  <a:solidFill>
                    <a:schemeClr val="tx1">
                      <a:lumMod val="85000"/>
                      <a:lumOff val="15000"/>
                    </a:schemeClr>
                  </a:solidFill>
                  <a:latin typeface="Britannic Bold" panose="020B0903060703020204" pitchFamily="34" charset="0"/>
                </a:defRPr>
              </a:lvl1pPr>
            </a:lstStyle>
            <a:p>
              <a:r>
                <a:rPr lang="en" sz="2000" dirty="0">
                  <a:latin typeface="Bookman Old Style" panose="02050604050505020204" pitchFamily="18" charset="0"/>
                  <a:sym typeface="Fira Sans Extra Condensed Medium"/>
                </a:rPr>
                <a:t>Results</a:t>
              </a:r>
              <a:endParaRPr sz="2000" dirty="0">
                <a:latin typeface="Bookman Old Style" panose="02050604050505020204" pitchFamily="18" charset="0"/>
                <a:sym typeface="Fira Sans Extra Condensed Medium"/>
              </a:endParaRPr>
            </a:p>
          </p:txBody>
        </p:sp>
      </p:grpSp>
    </p:spTree>
    <p:extLst>
      <p:ext uri="{BB962C8B-B14F-4D97-AF65-F5344CB8AC3E}">
        <p14:creationId xmlns:p14="http://schemas.microsoft.com/office/powerpoint/2010/main" val="1587637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441;p55">
            <a:extLst>
              <a:ext uri="{FF2B5EF4-FFF2-40B4-BE49-F238E27FC236}">
                <a16:creationId xmlns:a16="http://schemas.microsoft.com/office/drawing/2014/main" id="{4C6EB8D8-9CC8-2542-66A3-92BD9397222A}"/>
              </a:ext>
            </a:extLst>
          </p:cNvPr>
          <p:cNvSpPr/>
          <p:nvPr/>
        </p:nvSpPr>
        <p:spPr>
          <a:xfrm flipH="1">
            <a:off x="0" y="387672"/>
            <a:ext cx="5454376" cy="692073"/>
          </a:xfrm>
          <a:custGeom>
            <a:avLst/>
            <a:gdLst>
              <a:gd name="connsiteX0" fmla="*/ 0 w 9999"/>
              <a:gd name="connsiteY0" fmla="*/ 0 h 9997"/>
              <a:gd name="connsiteX1" fmla="*/ 684 w 9999"/>
              <a:gd name="connsiteY1" fmla="*/ 4542 h 9997"/>
              <a:gd name="connsiteX2" fmla="*/ 0 w 9999"/>
              <a:gd name="connsiteY2" fmla="*/ 9997 h 9997"/>
              <a:gd name="connsiteX3" fmla="*/ 9999 w 9999"/>
              <a:gd name="connsiteY3" fmla="*/ 9997 h 9997"/>
              <a:gd name="connsiteX4" fmla="*/ 9999 w 9999"/>
              <a:gd name="connsiteY4" fmla="*/ 0 h 9997"/>
              <a:gd name="connsiteX5" fmla="*/ 0 w 9999"/>
              <a:gd name="connsiteY5" fmla="*/ 0 h 9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99" h="9997" extrusionOk="0">
                <a:moveTo>
                  <a:pt x="0" y="0"/>
                </a:moveTo>
                <a:lnTo>
                  <a:pt x="684" y="4542"/>
                </a:lnTo>
                <a:lnTo>
                  <a:pt x="0" y="9997"/>
                </a:lnTo>
                <a:lnTo>
                  <a:pt x="9999" y="9997"/>
                </a:lnTo>
                <a:lnTo>
                  <a:pt x="9999" y="0"/>
                </a:lnTo>
                <a:lnTo>
                  <a:pt x="0" y="0"/>
                </a:lnTo>
                <a:close/>
              </a:path>
            </a:pathLst>
          </a:custGeom>
          <a:ln/>
        </p:spPr>
        <p:style>
          <a:lnRef idx="1">
            <a:schemeClr val="accent1"/>
          </a:lnRef>
          <a:fillRef idx="3">
            <a:schemeClr val="accent1"/>
          </a:fillRef>
          <a:effectRef idx="2">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r>
              <a:rPr lang="en-US" sz="3600" dirty="0">
                <a:solidFill>
                  <a:schemeClr val="bg1"/>
                </a:solidFill>
                <a:latin typeface="Century" panose="02040604050505020304" pitchFamily="18" charset="0"/>
              </a:rPr>
              <a:t>Project Overview</a:t>
            </a:r>
            <a:endParaRPr sz="3600" dirty="0">
              <a:solidFill>
                <a:schemeClr val="bg1"/>
              </a:solidFill>
              <a:latin typeface="Century" panose="02040604050505020304" pitchFamily="18" charset="0"/>
            </a:endParaRPr>
          </a:p>
        </p:txBody>
      </p:sp>
      <p:sp>
        <p:nvSpPr>
          <p:cNvPr id="4" name="TextBox 3">
            <a:extLst>
              <a:ext uri="{FF2B5EF4-FFF2-40B4-BE49-F238E27FC236}">
                <a16:creationId xmlns:a16="http://schemas.microsoft.com/office/drawing/2014/main" id="{56F64C78-3582-A9F5-42AA-953255E98571}"/>
              </a:ext>
            </a:extLst>
          </p:cNvPr>
          <p:cNvSpPr txBox="1"/>
          <p:nvPr/>
        </p:nvSpPr>
        <p:spPr>
          <a:xfrm>
            <a:off x="545689" y="1471051"/>
            <a:ext cx="11100621" cy="1200329"/>
          </a:xfrm>
          <a:prstGeom prst="rect">
            <a:avLst/>
          </a:prstGeom>
          <a:noFill/>
        </p:spPr>
        <p:txBody>
          <a:bodyPr wrap="square">
            <a:spAutoFit/>
          </a:bodyPr>
          <a:lstStyle/>
          <a:p>
            <a:r>
              <a:rPr lang="en-US" dirty="0"/>
              <a:t>This project focuses on classifying skin lesions as either benign or malignant using a hybrid model that integrates image data and tabular metadata. The dataset is sourced from the </a:t>
            </a:r>
            <a:r>
              <a:rPr lang="en-US" b="1" dirty="0"/>
              <a:t>ISIC 2024 Challenge</a:t>
            </a:r>
            <a:r>
              <a:rPr lang="en-US" dirty="0"/>
              <a:t>, combining TBP images of skin lesions and metadata, such as lesion size, patient age, and anatomical site. This model uses deep learning techniques for image data and tabular data to predict the target label.</a:t>
            </a:r>
          </a:p>
        </p:txBody>
      </p:sp>
      <p:pic>
        <p:nvPicPr>
          <p:cNvPr id="1026" name="Picture 2" descr="Example of malignant and benign skin lesions. | Download Scientific Diagram">
            <a:extLst>
              <a:ext uri="{FF2B5EF4-FFF2-40B4-BE49-F238E27FC236}">
                <a16:creationId xmlns:a16="http://schemas.microsoft.com/office/drawing/2014/main" id="{840CAC87-A702-5E80-632F-B719148843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2851" y="3062686"/>
            <a:ext cx="5906295" cy="3343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2579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441;p55">
            <a:extLst>
              <a:ext uri="{FF2B5EF4-FFF2-40B4-BE49-F238E27FC236}">
                <a16:creationId xmlns:a16="http://schemas.microsoft.com/office/drawing/2014/main" id="{4C6EB8D8-9CC8-2542-66A3-92BD9397222A}"/>
              </a:ext>
            </a:extLst>
          </p:cNvPr>
          <p:cNvSpPr/>
          <p:nvPr/>
        </p:nvSpPr>
        <p:spPr>
          <a:xfrm flipH="1">
            <a:off x="0" y="387672"/>
            <a:ext cx="5454376" cy="692073"/>
          </a:xfrm>
          <a:custGeom>
            <a:avLst/>
            <a:gdLst>
              <a:gd name="connsiteX0" fmla="*/ 0 w 9999"/>
              <a:gd name="connsiteY0" fmla="*/ 0 h 9997"/>
              <a:gd name="connsiteX1" fmla="*/ 684 w 9999"/>
              <a:gd name="connsiteY1" fmla="*/ 4542 h 9997"/>
              <a:gd name="connsiteX2" fmla="*/ 0 w 9999"/>
              <a:gd name="connsiteY2" fmla="*/ 9997 h 9997"/>
              <a:gd name="connsiteX3" fmla="*/ 9999 w 9999"/>
              <a:gd name="connsiteY3" fmla="*/ 9997 h 9997"/>
              <a:gd name="connsiteX4" fmla="*/ 9999 w 9999"/>
              <a:gd name="connsiteY4" fmla="*/ 0 h 9997"/>
              <a:gd name="connsiteX5" fmla="*/ 0 w 9999"/>
              <a:gd name="connsiteY5" fmla="*/ 0 h 9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99" h="9997" extrusionOk="0">
                <a:moveTo>
                  <a:pt x="0" y="0"/>
                </a:moveTo>
                <a:lnTo>
                  <a:pt x="684" y="4542"/>
                </a:lnTo>
                <a:lnTo>
                  <a:pt x="0" y="9997"/>
                </a:lnTo>
                <a:lnTo>
                  <a:pt x="9999" y="9997"/>
                </a:lnTo>
                <a:lnTo>
                  <a:pt x="9999" y="0"/>
                </a:lnTo>
                <a:lnTo>
                  <a:pt x="0" y="0"/>
                </a:lnTo>
                <a:close/>
              </a:path>
            </a:pathLst>
          </a:custGeom>
          <a:ln/>
        </p:spPr>
        <p:style>
          <a:lnRef idx="1">
            <a:schemeClr val="accent1"/>
          </a:lnRef>
          <a:fillRef idx="3">
            <a:schemeClr val="accent1"/>
          </a:fillRef>
          <a:effectRef idx="2">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r>
              <a:rPr lang="en-US" sz="3600" dirty="0">
                <a:solidFill>
                  <a:schemeClr val="bg1"/>
                </a:solidFill>
                <a:latin typeface="Century" panose="02040604050505020304" pitchFamily="18" charset="0"/>
              </a:rPr>
              <a:t>About the dataset</a:t>
            </a:r>
            <a:endParaRPr sz="3600" dirty="0">
              <a:solidFill>
                <a:schemeClr val="bg1"/>
              </a:solidFill>
              <a:latin typeface="Century" panose="02040604050505020304" pitchFamily="18" charset="0"/>
            </a:endParaRPr>
          </a:p>
        </p:txBody>
      </p:sp>
      <p:sp>
        <p:nvSpPr>
          <p:cNvPr id="5" name="Content Placeholder 4">
            <a:extLst>
              <a:ext uri="{FF2B5EF4-FFF2-40B4-BE49-F238E27FC236}">
                <a16:creationId xmlns:a16="http://schemas.microsoft.com/office/drawing/2014/main" id="{3834E6D9-CD91-96A4-9CF2-1606572D0930}"/>
              </a:ext>
            </a:extLst>
          </p:cNvPr>
          <p:cNvSpPr>
            <a:spLocks noGrp="1"/>
          </p:cNvSpPr>
          <p:nvPr>
            <p:ph sz="half" idx="1"/>
          </p:nvPr>
        </p:nvSpPr>
        <p:spPr>
          <a:xfrm>
            <a:off x="953729" y="1378632"/>
            <a:ext cx="5142271" cy="5390583"/>
          </a:xfrm>
        </p:spPr>
        <p:txBody>
          <a:bodyPr>
            <a:normAutofit/>
          </a:bodyPr>
          <a:lstStyle/>
          <a:p>
            <a:pPr marL="0" indent="0" algn="ctr">
              <a:buNone/>
            </a:pPr>
            <a:r>
              <a:rPr lang="en-US" sz="2000" dirty="0"/>
              <a:t>Image data</a:t>
            </a:r>
          </a:p>
          <a:p>
            <a:r>
              <a:rPr lang="en-US" sz="2000" dirty="0"/>
              <a:t>401K jpg images of skin lesions diagnostically labeled (0,1)</a:t>
            </a:r>
          </a:p>
          <a:p>
            <a:r>
              <a:rPr lang="en-US" sz="2000" dirty="0"/>
              <a:t>Each image name is its ID in the metadata csv file</a:t>
            </a:r>
          </a:p>
          <a:p>
            <a:endParaRPr lang="en-US" sz="2000" dirty="0"/>
          </a:p>
        </p:txBody>
      </p:sp>
      <p:sp>
        <p:nvSpPr>
          <p:cNvPr id="6" name="Content Placeholder 5">
            <a:extLst>
              <a:ext uri="{FF2B5EF4-FFF2-40B4-BE49-F238E27FC236}">
                <a16:creationId xmlns:a16="http://schemas.microsoft.com/office/drawing/2014/main" id="{7969AAA6-ABDE-3113-AB49-ABEC49143AAE}"/>
              </a:ext>
            </a:extLst>
          </p:cNvPr>
          <p:cNvSpPr>
            <a:spLocks noGrp="1"/>
          </p:cNvSpPr>
          <p:nvPr>
            <p:ph sz="half" idx="2"/>
          </p:nvPr>
        </p:nvSpPr>
        <p:spPr>
          <a:xfrm>
            <a:off x="6260019" y="1378632"/>
            <a:ext cx="5530646" cy="4988832"/>
          </a:xfrm>
        </p:spPr>
        <p:txBody>
          <a:bodyPr>
            <a:normAutofit/>
          </a:bodyPr>
          <a:lstStyle/>
          <a:p>
            <a:pPr marL="0" indent="0" algn="ctr">
              <a:buNone/>
            </a:pPr>
            <a:r>
              <a:rPr lang="en-US" sz="2000" dirty="0"/>
              <a:t>Tabular data</a:t>
            </a:r>
          </a:p>
          <a:p>
            <a:r>
              <a:rPr lang="en-US" sz="2000" dirty="0"/>
              <a:t>Csv file containing metadata in the shape (401k, 55)</a:t>
            </a:r>
          </a:p>
          <a:p>
            <a:r>
              <a:rPr lang="en-US" sz="2000" dirty="0"/>
              <a:t>Features include:</a:t>
            </a:r>
          </a:p>
          <a:p>
            <a:pPr lvl="1"/>
            <a:r>
              <a:rPr lang="en-US" sz="1800" dirty="0"/>
              <a:t>Patient info: Id, sex, age, lesion site.</a:t>
            </a:r>
          </a:p>
          <a:p>
            <a:pPr lvl="1"/>
            <a:r>
              <a:rPr lang="en-US" sz="1800" dirty="0"/>
              <a:t>Lesion Image Features: geometry, color, intensity</a:t>
            </a:r>
          </a:p>
          <a:p>
            <a:pPr lvl="1"/>
            <a:r>
              <a:rPr lang="en-US" sz="1800" dirty="0"/>
              <a:t>Color-Related Features: Color standard deviation, luminance</a:t>
            </a:r>
          </a:p>
          <a:p>
            <a:pPr lvl="1"/>
            <a:r>
              <a:rPr lang="en-US" sz="1800" dirty="0"/>
              <a:t>Location Features: X, Y, Z coordinates</a:t>
            </a:r>
          </a:p>
          <a:p>
            <a:pPr lvl="1"/>
            <a:r>
              <a:rPr lang="en-US" sz="1800" dirty="0"/>
              <a:t>Symmetry and Shape Features</a:t>
            </a:r>
          </a:p>
          <a:p>
            <a:pPr lvl="1"/>
            <a:r>
              <a:rPr lang="en-US" sz="1800" dirty="0"/>
              <a:t>Diagnosis Related Features </a:t>
            </a:r>
          </a:p>
          <a:p>
            <a:pPr lvl="1"/>
            <a:endParaRPr lang="en-US" sz="1800" dirty="0"/>
          </a:p>
          <a:p>
            <a:pPr lvl="1"/>
            <a:endParaRPr lang="en-US" sz="1800" dirty="0"/>
          </a:p>
        </p:txBody>
      </p:sp>
      <p:pic>
        <p:nvPicPr>
          <p:cNvPr id="8" name="Picture 7">
            <a:extLst>
              <a:ext uri="{FF2B5EF4-FFF2-40B4-BE49-F238E27FC236}">
                <a16:creationId xmlns:a16="http://schemas.microsoft.com/office/drawing/2014/main" id="{4B205325-9F38-FADB-8B81-C85AF2AE2423}"/>
              </a:ext>
            </a:extLst>
          </p:cNvPr>
          <p:cNvPicPr>
            <a:picLocks noChangeAspect="1"/>
          </p:cNvPicPr>
          <p:nvPr/>
        </p:nvPicPr>
        <p:blipFill>
          <a:blip r:embed="rId2"/>
          <a:stretch>
            <a:fillRect/>
          </a:stretch>
        </p:blipFill>
        <p:spPr>
          <a:xfrm>
            <a:off x="1662466" y="3044420"/>
            <a:ext cx="3724795" cy="3724795"/>
          </a:xfrm>
          <a:prstGeom prst="rect">
            <a:avLst/>
          </a:prstGeom>
        </p:spPr>
      </p:pic>
    </p:spTree>
    <p:extLst>
      <p:ext uri="{BB962C8B-B14F-4D97-AF65-F5344CB8AC3E}">
        <p14:creationId xmlns:p14="http://schemas.microsoft.com/office/powerpoint/2010/main" val="3660738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2441;p55">
            <a:extLst>
              <a:ext uri="{FF2B5EF4-FFF2-40B4-BE49-F238E27FC236}">
                <a16:creationId xmlns:a16="http://schemas.microsoft.com/office/drawing/2014/main" id="{EA3FE7C0-E66A-2E36-7808-721844C0164E}"/>
              </a:ext>
            </a:extLst>
          </p:cNvPr>
          <p:cNvSpPr/>
          <p:nvPr/>
        </p:nvSpPr>
        <p:spPr>
          <a:xfrm flipH="1">
            <a:off x="0" y="387672"/>
            <a:ext cx="6797964" cy="692073"/>
          </a:xfrm>
          <a:custGeom>
            <a:avLst/>
            <a:gdLst>
              <a:gd name="connsiteX0" fmla="*/ 0 w 9999"/>
              <a:gd name="connsiteY0" fmla="*/ 0 h 9997"/>
              <a:gd name="connsiteX1" fmla="*/ 684 w 9999"/>
              <a:gd name="connsiteY1" fmla="*/ 4542 h 9997"/>
              <a:gd name="connsiteX2" fmla="*/ 0 w 9999"/>
              <a:gd name="connsiteY2" fmla="*/ 9997 h 9997"/>
              <a:gd name="connsiteX3" fmla="*/ 9999 w 9999"/>
              <a:gd name="connsiteY3" fmla="*/ 9997 h 9997"/>
              <a:gd name="connsiteX4" fmla="*/ 9999 w 9999"/>
              <a:gd name="connsiteY4" fmla="*/ 0 h 9997"/>
              <a:gd name="connsiteX5" fmla="*/ 0 w 9999"/>
              <a:gd name="connsiteY5" fmla="*/ 0 h 9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99" h="9997" extrusionOk="0">
                <a:moveTo>
                  <a:pt x="0" y="0"/>
                </a:moveTo>
                <a:lnTo>
                  <a:pt x="684" y="4542"/>
                </a:lnTo>
                <a:lnTo>
                  <a:pt x="0" y="9997"/>
                </a:lnTo>
                <a:lnTo>
                  <a:pt x="9999" y="9997"/>
                </a:lnTo>
                <a:lnTo>
                  <a:pt x="9999" y="0"/>
                </a:lnTo>
                <a:lnTo>
                  <a:pt x="0" y="0"/>
                </a:lnTo>
                <a:close/>
              </a:path>
            </a:pathLst>
          </a:custGeom>
          <a:ln/>
        </p:spPr>
        <p:style>
          <a:lnRef idx="1">
            <a:schemeClr val="accent1"/>
          </a:lnRef>
          <a:fillRef idx="3">
            <a:schemeClr val="accent1"/>
          </a:fillRef>
          <a:effectRef idx="2">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r>
              <a:rPr lang="en-US" sz="3600" dirty="0">
                <a:solidFill>
                  <a:schemeClr val="bg1"/>
                </a:solidFill>
                <a:latin typeface="Century" panose="02040604050505020304" pitchFamily="18" charset="0"/>
              </a:rPr>
              <a:t>Tabular Data Preprocessing</a:t>
            </a:r>
            <a:endParaRPr sz="3600" dirty="0">
              <a:solidFill>
                <a:schemeClr val="bg1"/>
              </a:solidFill>
              <a:latin typeface="Century" panose="02040604050505020304" pitchFamily="18" charset="0"/>
            </a:endParaRPr>
          </a:p>
        </p:txBody>
      </p:sp>
      <p:sp>
        <p:nvSpPr>
          <p:cNvPr id="7" name="Content Placeholder 6">
            <a:extLst>
              <a:ext uri="{FF2B5EF4-FFF2-40B4-BE49-F238E27FC236}">
                <a16:creationId xmlns:a16="http://schemas.microsoft.com/office/drawing/2014/main" id="{1746D74B-5D82-FFE4-B856-0DC1CFB9C8B4}"/>
              </a:ext>
            </a:extLst>
          </p:cNvPr>
          <p:cNvSpPr>
            <a:spLocks noGrp="1"/>
          </p:cNvSpPr>
          <p:nvPr>
            <p:ph idx="1"/>
          </p:nvPr>
        </p:nvSpPr>
        <p:spPr>
          <a:xfrm>
            <a:off x="802409" y="1339272"/>
            <a:ext cx="6063873" cy="4717618"/>
          </a:xfrm>
        </p:spPr>
        <p:txBody>
          <a:bodyPr>
            <a:normAutofit/>
          </a:bodyPr>
          <a:lstStyle/>
          <a:p>
            <a:pPr marL="461963" indent="-461963">
              <a:buFont typeface="Wingdings" panose="05000000000000000000" pitchFamily="2" charset="2"/>
              <a:buChar char="Ø"/>
            </a:pPr>
            <a:r>
              <a:rPr lang="en-US" sz="2000" dirty="0"/>
              <a:t>Loaded the metadata csv file as pandas </a:t>
            </a:r>
            <a:r>
              <a:rPr lang="en-US" sz="2000" dirty="0" err="1"/>
              <a:t>dataframe</a:t>
            </a:r>
            <a:r>
              <a:rPr lang="en-US" sz="2000" dirty="0"/>
              <a:t> using </a:t>
            </a:r>
            <a:r>
              <a:rPr lang="en-US" sz="2000" dirty="0" err="1"/>
              <a:t>pd.read_csv</a:t>
            </a:r>
            <a:endParaRPr lang="en-US" sz="2000" dirty="0"/>
          </a:p>
          <a:p>
            <a:pPr marL="461963" indent="-461963">
              <a:buFont typeface="Wingdings" panose="05000000000000000000" pitchFamily="2" charset="2"/>
              <a:buChar char="Ø"/>
            </a:pPr>
            <a:r>
              <a:rPr lang="en-US" sz="2000" dirty="0"/>
              <a:t>Explored the </a:t>
            </a:r>
            <a:r>
              <a:rPr lang="en-US" sz="2000" dirty="0" err="1"/>
              <a:t>dataframe</a:t>
            </a:r>
            <a:r>
              <a:rPr lang="en-US" sz="2000" dirty="0"/>
              <a:t>, found many missing values </a:t>
            </a:r>
          </a:p>
          <a:p>
            <a:pPr marL="461963" indent="-461963">
              <a:buFont typeface="Wingdings" panose="05000000000000000000" pitchFamily="2" charset="2"/>
              <a:buChar char="Ø"/>
            </a:pPr>
            <a:r>
              <a:rPr lang="en-US" sz="2000" dirty="0"/>
              <a:t>Calculated the count percentage of missing values for each column</a:t>
            </a:r>
          </a:p>
          <a:p>
            <a:pPr marL="461963" indent="-461963">
              <a:buFont typeface="Wingdings" panose="05000000000000000000" pitchFamily="2" charset="2"/>
              <a:buChar char="Ø"/>
            </a:pPr>
            <a:r>
              <a:rPr lang="en-US" sz="2000" dirty="0"/>
              <a:t>Dropped columns with high percentage of missing values &gt; 10%</a:t>
            </a:r>
          </a:p>
          <a:p>
            <a:pPr marL="461963" indent="-461963">
              <a:buFont typeface="Wingdings" panose="05000000000000000000" pitchFamily="2" charset="2"/>
              <a:buChar char="Ø"/>
            </a:pPr>
            <a:r>
              <a:rPr lang="en-US" sz="2000" dirty="0"/>
              <a:t>Grouped by the 'target' column and count missing values for remaining columns</a:t>
            </a:r>
          </a:p>
          <a:p>
            <a:pPr marL="461963" indent="-461963">
              <a:buFont typeface="Wingdings" panose="05000000000000000000" pitchFamily="2" charset="2"/>
              <a:buChar char="Ø"/>
            </a:pPr>
            <a:r>
              <a:rPr lang="en-US" sz="2000" dirty="0"/>
              <a:t>Filled missing values in other columns using forward fill method</a:t>
            </a:r>
          </a:p>
        </p:txBody>
      </p:sp>
      <p:pic>
        <p:nvPicPr>
          <p:cNvPr id="9" name="Picture 8">
            <a:extLst>
              <a:ext uri="{FF2B5EF4-FFF2-40B4-BE49-F238E27FC236}">
                <a16:creationId xmlns:a16="http://schemas.microsoft.com/office/drawing/2014/main" id="{658FC299-9BE8-EF5F-564E-FDFC2BC86563}"/>
              </a:ext>
            </a:extLst>
          </p:cNvPr>
          <p:cNvPicPr>
            <a:picLocks noChangeAspect="1"/>
          </p:cNvPicPr>
          <p:nvPr/>
        </p:nvPicPr>
        <p:blipFill>
          <a:blip r:embed="rId2"/>
          <a:stretch>
            <a:fillRect/>
          </a:stretch>
        </p:blipFill>
        <p:spPr>
          <a:xfrm>
            <a:off x="6866282" y="2250164"/>
            <a:ext cx="4772691" cy="4220164"/>
          </a:xfrm>
          <a:prstGeom prst="rect">
            <a:avLst/>
          </a:prstGeom>
        </p:spPr>
      </p:pic>
      <p:pic>
        <p:nvPicPr>
          <p:cNvPr id="11" name="Picture 10">
            <a:extLst>
              <a:ext uri="{FF2B5EF4-FFF2-40B4-BE49-F238E27FC236}">
                <a16:creationId xmlns:a16="http://schemas.microsoft.com/office/drawing/2014/main" id="{7ECB0346-A783-65D9-F460-8E1E8D79BDCC}"/>
              </a:ext>
            </a:extLst>
          </p:cNvPr>
          <p:cNvPicPr>
            <a:picLocks noChangeAspect="1"/>
          </p:cNvPicPr>
          <p:nvPr/>
        </p:nvPicPr>
        <p:blipFill>
          <a:blip r:embed="rId3"/>
          <a:stretch>
            <a:fillRect/>
          </a:stretch>
        </p:blipFill>
        <p:spPr>
          <a:xfrm>
            <a:off x="2113546" y="5160210"/>
            <a:ext cx="4048690" cy="1571844"/>
          </a:xfrm>
          <a:prstGeom prst="rect">
            <a:avLst/>
          </a:prstGeom>
        </p:spPr>
      </p:pic>
    </p:spTree>
    <p:extLst>
      <p:ext uri="{BB962C8B-B14F-4D97-AF65-F5344CB8AC3E}">
        <p14:creationId xmlns:p14="http://schemas.microsoft.com/office/powerpoint/2010/main" val="1489579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441;p55">
            <a:extLst>
              <a:ext uri="{FF2B5EF4-FFF2-40B4-BE49-F238E27FC236}">
                <a16:creationId xmlns:a16="http://schemas.microsoft.com/office/drawing/2014/main" id="{6F65FF9D-862F-B800-0D29-9A9FA8C690D9}"/>
              </a:ext>
            </a:extLst>
          </p:cNvPr>
          <p:cNvSpPr/>
          <p:nvPr/>
        </p:nvSpPr>
        <p:spPr>
          <a:xfrm flipH="1">
            <a:off x="0" y="387672"/>
            <a:ext cx="6797964" cy="692073"/>
          </a:xfrm>
          <a:custGeom>
            <a:avLst/>
            <a:gdLst>
              <a:gd name="connsiteX0" fmla="*/ 0 w 9999"/>
              <a:gd name="connsiteY0" fmla="*/ 0 h 9997"/>
              <a:gd name="connsiteX1" fmla="*/ 684 w 9999"/>
              <a:gd name="connsiteY1" fmla="*/ 4542 h 9997"/>
              <a:gd name="connsiteX2" fmla="*/ 0 w 9999"/>
              <a:gd name="connsiteY2" fmla="*/ 9997 h 9997"/>
              <a:gd name="connsiteX3" fmla="*/ 9999 w 9999"/>
              <a:gd name="connsiteY3" fmla="*/ 9997 h 9997"/>
              <a:gd name="connsiteX4" fmla="*/ 9999 w 9999"/>
              <a:gd name="connsiteY4" fmla="*/ 0 h 9997"/>
              <a:gd name="connsiteX5" fmla="*/ 0 w 9999"/>
              <a:gd name="connsiteY5" fmla="*/ 0 h 9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99" h="9997" extrusionOk="0">
                <a:moveTo>
                  <a:pt x="0" y="0"/>
                </a:moveTo>
                <a:lnTo>
                  <a:pt x="684" y="4542"/>
                </a:lnTo>
                <a:lnTo>
                  <a:pt x="0" y="9997"/>
                </a:lnTo>
                <a:lnTo>
                  <a:pt x="9999" y="9997"/>
                </a:lnTo>
                <a:lnTo>
                  <a:pt x="9999" y="0"/>
                </a:lnTo>
                <a:lnTo>
                  <a:pt x="0" y="0"/>
                </a:lnTo>
                <a:close/>
              </a:path>
            </a:pathLst>
          </a:custGeom>
          <a:ln/>
        </p:spPr>
        <p:style>
          <a:lnRef idx="1">
            <a:schemeClr val="accent1"/>
          </a:lnRef>
          <a:fillRef idx="3">
            <a:schemeClr val="accent1"/>
          </a:fillRef>
          <a:effectRef idx="2">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r>
              <a:rPr lang="en-US" sz="3600" dirty="0">
                <a:solidFill>
                  <a:schemeClr val="bg1"/>
                </a:solidFill>
                <a:latin typeface="Century" panose="02040604050505020304" pitchFamily="18" charset="0"/>
              </a:rPr>
              <a:t>Tabular Data Preprocessing</a:t>
            </a:r>
            <a:endParaRPr sz="3600" dirty="0">
              <a:solidFill>
                <a:schemeClr val="bg1"/>
              </a:solidFill>
              <a:latin typeface="Century" panose="02040604050505020304" pitchFamily="18" charset="0"/>
            </a:endParaRPr>
          </a:p>
        </p:txBody>
      </p:sp>
      <p:pic>
        <p:nvPicPr>
          <p:cNvPr id="6" name="Picture 5">
            <a:extLst>
              <a:ext uri="{FF2B5EF4-FFF2-40B4-BE49-F238E27FC236}">
                <a16:creationId xmlns:a16="http://schemas.microsoft.com/office/drawing/2014/main" id="{15B6B9C0-C08B-3E90-D72F-807DD6DACDE1}"/>
              </a:ext>
            </a:extLst>
          </p:cNvPr>
          <p:cNvPicPr>
            <a:picLocks noChangeAspect="1"/>
          </p:cNvPicPr>
          <p:nvPr/>
        </p:nvPicPr>
        <p:blipFill>
          <a:blip r:embed="rId2"/>
          <a:stretch>
            <a:fillRect/>
          </a:stretch>
        </p:blipFill>
        <p:spPr>
          <a:xfrm>
            <a:off x="2301089" y="1913803"/>
            <a:ext cx="7589821" cy="4681740"/>
          </a:xfrm>
          <a:prstGeom prst="rect">
            <a:avLst/>
          </a:prstGeom>
        </p:spPr>
      </p:pic>
      <p:sp>
        <p:nvSpPr>
          <p:cNvPr id="7" name="TextBox 6">
            <a:extLst>
              <a:ext uri="{FF2B5EF4-FFF2-40B4-BE49-F238E27FC236}">
                <a16:creationId xmlns:a16="http://schemas.microsoft.com/office/drawing/2014/main" id="{5D6A997D-197E-AEB9-9DCF-EFF38A0E928D}"/>
              </a:ext>
            </a:extLst>
          </p:cNvPr>
          <p:cNvSpPr txBox="1"/>
          <p:nvPr/>
        </p:nvSpPr>
        <p:spPr>
          <a:xfrm>
            <a:off x="346364" y="1267911"/>
            <a:ext cx="11499272" cy="369332"/>
          </a:xfrm>
          <a:prstGeom prst="rect">
            <a:avLst/>
          </a:prstGeom>
          <a:noFill/>
        </p:spPr>
        <p:txBody>
          <a:bodyPr wrap="square" rtlCol="0">
            <a:spAutoFit/>
          </a:bodyPr>
          <a:lstStyle/>
          <a:p>
            <a:r>
              <a:rPr lang="en-US" dirty="0"/>
              <a:t>Explored the object columns and dropped useless columns and columns that contain info about the label</a:t>
            </a:r>
          </a:p>
        </p:txBody>
      </p:sp>
    </p:spTree>
    <p:extLst>
      <p:ext uri="{BB962C8B-B14F-4D97-AF65-F5344CB8AC3E}">
        <p14:creationId xmlns:p14="http://schemas.microsoft.com/office/powerpoint/2010/main" val="230852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441;p55">
            <a:extLst>
              <a:ext uri="{FF2B5EF4-FFF2-40B4-BE49-F238E27FC236}">
                <a16:creationId xmlns:a16="http://schemas.microsoft.com/office/drawing/2014/main" id="{01EB57B1-9805-2B32-6F6B-F95C5A8296AF}"/>
              </a:ext>
            </a:extLst>
          </p:cNvPr>
          <p:cNvSpPr/>
          <p:nvPr/>
        </p:nvSpPr>
        <p:spPr>
          <a:xfrm flipH="1">
            <a:off x="0" y="387672"/>
            <a:ext cx="6797964" cy="692073"/>
          </a:xfrm>
          <a:custGeom>
            <a:avLst/>
            <a:gdLst>
              <a:gd name="connsiteX0" fmla="*/ 0 w 9999"/>
              <a:gd name="connsiteY0" fmla="*/ 0 h 9997"/>
              <a:gd name="connsiteX1" fmla="*/ 684 w 9999"/>
              <a:gd name="connsiteY1" fmla="*/ 4542 h 9997"/>
              <a:gd name="connsiteX2" fmla="*/ 0 w 9999"/>
              <a:gd name="connsiteY2" fmla="*/ 9997 h 9997"/>
              <a:gd name="connsiteX3" fmla="*/ 9999 w 9999"/>
              <a:gd name="connsiteY3" fmla="*/ 9997 h 9997"/>
              <a:gd name="connsiteX4" fmla="*/ 9999 w 9999"/>
              <a:gd name="connsiteY4" fmla="*/ 0 h 9997"/>
              <a:gd name="connsiteX5" fmla="*/ 0 w 9999"/>
              <a:gd name="connsiteY5" fmla="*/ 0 h 9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99" h="9997" extrusionOk="0">
                <a:moveTo>
                  <a:pt x="0" y="0"/>
                </a:moveTo>
                <a:lnTo>
                  <a:pt x="684" y="4542"/>
                </a:lnTo>
                <a:lnTo>
                  <a:pt x="0" y="9997"/>
                </a:lnTo>
                <a:lnTo>
                  <a:pt x="9999" y="9997"/>
                </a:lnTo>
                <a:lnTo>
                  <a:pt x="9999" y="0"/>
                </a:lnTo>
                <a:lnTo>
                  <a:pt x="0" y="0"/>
                </a:lnTo>
                <a:close/>
              </a:path>
            </a:pathLst>
          </a:custGeom>
          <a:ln/>
        </p:spPr>
        <p:style>
          <a:lnRef idx="1">
            <a:schemeClr val="accent1"/>
          </a:lnRef>
          <a:fillRef idx="3">
            <a:schemeClr val="accent1"/>
          </a:fillRef>
          <a:effectRef idx="2">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r>
              <a:rPr lang="en-US" sz="3600" dirty="0">
                <a:solidFill>
                  <a:schemeClr val="bg1"/>
                </a:solidFill>
                <a:latin typeface="Century" panose="02040604050505020304" pitchFamily="18" charset="0"/>
              </a:rPr>
              <a:t>Tabular Data Analysis</a:t>
            </a:r>
            <a:endParaRPr sz="3600" dirty="0">
              <a:solidFill>
                <a:schemeClr val="bg1"/>
              </a:solidFill>
              <a:latin typeface="Century" panose="02040604050505020304" pitchFamily="18" charset="0"/>
            </a:endParaRPr>
          </a:p>
        </p:txBody>
      </p:sp>
      <p:pic>
        <p:nvPicPr>
          <p:cNvPr id="6" name="Picture 5">
            <a:extLst>
              <a:ext uri="{FF2B5EF4-FFF2-40B4-BE49-F238E27FC236}">
                <a16:creationId xmlns:a16="http://schemas.microsoft.com/office/drawing/2014/main" id="{1C0776C5-DCC6-2D11-7C24-67C85F170799}"/>
              </a:ext>
            </a:extLst>
          </p:cNvPr>
          <p:cNvPicPr>
            <a:picLocks noChangeAspect="1"/>
          </p:cNvPicPr>
          <p:nvPr/>
        </p:nvPicPr>
        <p:blipFill rotWithShape="1">
          <a:blip r:embed="rId2"/>
          <a:srcRect t="32862" b="33199"/>
          <a:stretch/>
        </p:blipFill>
        <p:spPr>
          <a:xfrm>
            <a:off x="6096000" y="1899679"/>
            <a:ext cx="4688603" cy="4773849"/>
          </a:xfrm>
          <a:prstGeom prst="rect">
            <a:avLst/>
          </a:prstGeom>
        </p:spPr>
      </p:pic>
      <p:pic>
        <p:nvPicPr>
          <p:cNvPr id="8" name="Picture 7">
            <a:extLst>
              <a:ext uri="{FF2B5EF4-FFF2-40B4-BE49-F238E27FC236}">
                <a16:creationId xmlns:a16="http://schemas.microsoft.com/office/drawing/2014/main" id="{15A733C8-B3FC-6ECC-3A6E-57C3DCA2774E}"/>
              </a:ext>
            </a:extLst>
          </p:cNvPr>
          <p:cNvPicPr>
            <a:picLocks noChangeAspect="1"/>
          </p:cNvPicPr>
          <p:nvPr/>
        </p:nvPicPr>
        <p:blipFill rotWithShape="1">
          <a:blip r:embed="rId2"/>
          <a:srcRect b="66675"/>
          <a:stretch/>
        </p:blipFill>
        <p:spPr>
          <a:xfrm>
            <a:off x="641206" y="1920461"/>
            <a:ext cx="4634126" cy="4632947"/>
          </a:xfrm>
          <a:prstGeom prst="rect">
            <a:avLst/>
          </a:prstGeom>
        </p:spPr>
      </p:pic>
      <p:sp>
        <p:nvSpPr>
          <p:cNvPr id="10" name="TextBox 9">
            <a:extLst>
              <a:ext uri="{FF2B5EF4-FFF2-40B4-BE49-F238E27FC236}">
                <a16:creationId xmlns:a16="http://schemas.microsoft.com/office/drawing/2014/main" id="{726185B5-B417-0809-7C08-A4ADF21AEFE3}"/>
              </a:ext>
            </a:extLst>
          </p:cNvPr>
          <p:cNvSpPr txBox="1"/>
          <p:nvPr/>
        </p:nvSpPr>
        <p:spPr>
          <a:xfrm>
            <a:off x="346364" y="1267911"/>
            <a:ext cx="11499272" cy="369332"/>
          </a:xfrm>
          <a:prstGeom prst="rect">
            <a:avLst/>
          </a:prstGeom>
          <a:noFill/>
        </p:spPr>
        <p:txBody>
          <a:bodyPr wrap="square" rtlCol="0">
            <a:spAutoFit/>
          </a:bodyPr>
          <a:lstStyle/>
          <a:p>
            <a:r>
              <a:rPr lang="en-US" dirty="0"/>
              <a:t>Checked the distribution of numerical features using histogram plots</a:t>
            </a:r>
          </a:p>
        </p:txBody>
      </p:sp>
    </p:spTree>
    <p:extLst>
      <p:ext uri="{BB962C8B-B14F-4D97-AF65-F5344CB8AC3E}">
        <p14:creationId xmlns:p14="http://schemas.microsoft.com/office/powerpoint/2010/main" val="3695154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5EA6033-38D4-6C1D-E26E-0D45976BA89C}"/>
              </a:ext>
            </a:extLst>
          </p:cNvPr>
          <p:cNvPicPr>
            <a:picLocks noChangeAspect="1"/>
          </p:cNvPicPr>
          <p:nvPr/>
        </p:nvPicPr>
        <p:blipFill>
          <a:blip r:embed="rId2"/>
          <a:stretch>
            <a:fillRect/>
          </a:stretch>
        </p:blipFill>
        <p:spPr>
          <a:xfrm>
            <a:off x="6001422" y="2064910"/>
            <a:ext cx="5771847" cy="3299262"/>
          </a:xfrm>
          <a:prstGeom prst="rect">
            <a:avLst/>
          </a:prstGeom>
        </p:spPr>
      </p:pic>
      <p:sp>
        <p:nvSpPr>
          <p:cNvPr id="6" name="Google Shape;2441;p55">
            <a:extLst>
              <a:ext uri="{FF2B5EF4-FFF2-40B4-BE49-F238E27FC236}">
                <a16:creationId xmlns:a16="http://schemas.microsoft.com/office/drawing/2014/main" id="{368D3FA6-B372-3C3A-0303-62F07EC9561B}"/>
              </a:ext>
            </a:extLst>
          </p:cNvPr>
          <p:cNvSpPr/>
          <p:nvPr/>
        </p:nvSpPr>
        <p:spPr>
          <a:xfrm flipH="1">
            <a:off x="0" y="387672"/>
            <a:ext cx="6797964" cy="692073"/>
          </a:xfrm>
          <a:custGeom>
            <a:avLst/>
            <a:gdLst>
              <a:gd name="connsiteX0" fmla="*/ 0 w 9999"/>
              <a:gd name="connsiteY0" fmla="*/ 0 h 9997"/>
              <a:gd name="connsiteX1" fmla="*/ 684 w 9999"/>
              <a:gd name="connsiteY1" fmla="*/ 4542 h 9997"/>
              <a:gd name="connsiteX2" fmla="*/ 0 w 9999"/>
              <a:gd name="connsiteY2" fmla="*/ 9997 h 9997"/>
              <a:gd name="connsiteX3" fmla="*/ 9999 w 9999"/>
              <a:gd name="connsiteY3" fmla="*/ 9997 h 9997"/>
              <a:gd name="connsiteX4" fmla="*/ 9999 w 9999"/>
              <a:gd name="connsiteY4" fmla="*/ 0 h 9997"/>
              <a:gd name="connsiteX5" fmla="*/ 0 w 9999"/>
              <a:gd name="connsiteY5" fmla="*/ 0 h 9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99" h="9997" extrusionOk="0">
                <a:moveTo>
                  <a:pt x="0" y="0"/>
                </a:moveTo>
                <a:lnTo>
                  <a:pt x="684" y="4542"/>
                </a:lnTo>
                <a:lnTo>
                  <a:pt x="0" y="9997"/>
                </a:lnTo>
                <a:lnTo>
                  <a:pt x="9999" y="9997"/>
                </a:lnTo>
                <a:lnTo>
                  <a:pt x="9999" y="0"/>
                </a:lnTo>
                <a:lnTo>
                  <a:pt x="0" y="0"/>
                </a:lnTo>
                <a:close/>
              </a:path>
            </a:pathLst>
          </a:custGeom>
          <a:ln/>
        </p:spPr>
        <p:style>
          <a:lnRef idx="1">
            <a:schemeClr val="accent1"/>
          </a:lnRef>
          <a:fillRef idx="3">
            <a:schemeClr val="accent1"/>
          </a:fillRef>
          <a:effectRef idx="2">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r>
              <a:rPr lang="en-US" sz="3600" dirty="0">
                <a:solidFill>
                  <a:schemeClr val="bg1"/>
                </a:solidFill>
                <a:latin typeface="Century" panose="02040604050505020304" pitchFamily="18" charset="0"/>
              </a:rPr>
              <a:t>Tabular Data Analysis</a:t>
            </a:r>
            <a:endParaRPr sz="3600" dirty="0">
              <a:solidFill>
                <a:schemeClr val="bg1"/>
              </a:solidFill>
              <a:latin typeface="Century" panose="02040604050505020304" pitchFamily="18" charset="0"/>
            </a:endParaRPr>
          </a:p>
        </p:txBody>
      </p:sp>
      <p:pic>
        <p:nvPicPr>
          <p:cNvPr id="8" name="Picture 7">
            <a:extLst>
              <a:ext uri="{FF2B5EF4-FFF2-40B4-BE49-F238E27FC236}">
                <a16:creationId xmlns:a16="http://schemas.microsoft.com/office/drawing/2014/main" id="{DC6A8029-9050-D52B-A6E3-198B66761E80}"/>
              </a:ext>
            </a:extLst>
          </p:cNvPr>
          <p:cNvPicPr>
            <a:picLocks noChangeAspect="1"/>
          </p:cNvPicPr>
          <p:nvPr/>
        </p:nvPicPr>
        <p:blipFill>
          <a:blip r:embed="rId3"/>
          <a:stretch>
            <a:fillRect/>
          </a:stretch>
        </p:blipFill>
        <p:spPr>
          <a:xfrm>
            <a:off x="505301" y="2064910"/>
            <a:ext cx="5155566" cy="3486144"/>
          </a:xfrm>
          <a:prstGeom prst="rect">
            <a:avLst/>
          </a:prstGeom>
        </p:spPr>
      </p:pic>
    </p:spTree>
    <p:extLst>
      <p:ext uri="{BB962C8B-B14F-4D97-AF65-F5344CB8AC3E}">
        <p14:creationId xmlns:p14="http://schemas.microsoft.com/office/powerpoint/2010/main" val="1963841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2441;p55">
            <a:extLst>
              <a:ext uri="{FF2B5EF4-FFF2-40B4-BE49-F238E27FC236}">
                <a16:creationId xmlns:a16="http://schemas.microsoft.com/office/drawing/2014/main" id="{368D3FA6-B372-3C3A-0303-62F07EC9561B}"/>
              </a:ext>
            </a:extLst>
          </p:cNvPr>
          <p:cNvSpPr/>
          <p:nvPr/>
        </p:nvSpPr>
        <p:spPr>
          <a:xfrm flipH="1">
            <a:off x="0" y="387672"/>
            <a:ext cx="6797964" cy="692073"/>
          </a:xfrm>
          <a:custGeom>
            <a:avLst/>
            <a:gdLst>
              <a:gd name="connsiteX0" fmla="*/ 0 w 9999"/>
              <a:gd name="connsiteY0" fmla="*/ 0 h 9997"/>
              <a:gd name="connsiteX1" fmla="*/ 684 w 9999"/>
              <a:gd name="connsiteY1" fmla="*/ 4542 h 9997"/>
              <a:gd name="connsiteX2" fmla="*/ 0 w 9999"/>
              <a:gd name="connsiteY2" fmla="*/ 9997 h 9997"/>
              <a:gd name="connsiteX3" fmla="*/ 9999 w 9999"/>
              <a:gd name="connsiteY3" fmla="*/ 9997 h 9997"/>
              <a:gd name="connsiteX4" fmla="*/ 9999 w 9999"/>
              <a:gd name="connsiteY4" fmla="*/ 0 h 9997"/>
              <a:gd name="connsiteX5" fmla="*/ 0 w 9999"/>
              <a:gd name="connsiteY5" fmla="*/ 0 h 9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99" h="9997" extrusionOk="0">
                <a:moveTo>
                  <a:pt x="0" y="0"/>
                </a:moveTo>
                <a:lnTo>
                  <a:pt x="684" y="4542"/>
                </a:lnTo>
                <a:lnTo>
                  <a:pt x="0" y="9997"/>
                </a:lnTo>
                <a:lnTo>
                  <a:pt x="9999" y="9997"/>
                </a:lnTo>
                <a:lnTo>
                  <a:pt x="9999" y="0"/>
                </a:lnTo>
                <a:lnTo>
                  <a:pt x="0" y="0"/>
                </a:lnTo>
                <a:close/>
              </a:path>
            </a:pathLst>
          </a:custGeom>
          <a:ln/>
        </p:spPr>
        <p:style>
          <a:lnRef idx="1">
            <a:schemeClr val="accent1"/>
          </a:lnRef>
          <a:fillRef idx="3">
            <a:schemeClr val="accent1"/>
          </a:fillRef>
          <a:effectRef idx="2">
            <a:schemeClr val="accent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r>
              <a:rPr lang="en-US" sz="3600" dirty="0">
                <a:solidFill>
                  <a:schemeClr val="bg1"/>
                </a:solidFill>
                <a:latin typeface="Century" panose="02040604050505020304" pitchFamily="18" charset="0"/>
              </a:rPr>
              <a:t>Tabular Data Analysis</a:t>
            </a:r>
            <a:endParaRPr sz="3600" dirty="0">
              <a:solidFill>
                <a:schemeClr val="bg1"/>
              </a:solidFill>
              <a:latin typeface="Century" panose="02040604050505020304" pitchFamily="18" charset="0"/>
            </a:endParaRPr>
          </a:p>
        </p:txBody>
      </p:sp>
      <p:pic>
        <p:nvPicPr>
          <p:cNvPr id="3" name="Picture 2">
            <a:extLst>
              <a:ext uri="{FF2B5EF4-FFF2-40B4-BE49-F238E27FC236}">
                <a16:creationId xmlns:a16="http://schemas.microsoft.com/office/drawing/2014/main" id="{04F49486-F848-A12F-EB78-89BEB988E171}"/>
              </a:ext>
            </a:extLst>
          </p:cNvPr>
          <p:cNvPicPr>
            <a:picLocks noChangeAspect="1"/>
          </p:cNvPicPr>
          <p:nvPr/>
        </p:nvPicPr>
        <p:blipFill>
          <a:blip r:embed="rId2"/>
          <a:stretch>
            <a:fillRect/>
          </a:stretch>
        </p:blipFill>
        <p:spPr>
          <a:xfrm>
            <a:off x="3112511" y="1775168"/>
            <a:ext cx="5966977" cy="4046571"/>
          </a:xfrm>
          <a:prstGeom prst="rect">
            <a:avLst/>
          </a:prstGeom>
        </p:spPr>
      </p:pic>
    </p:spTree>
    <p:extLst>
      <p:ext uri="{BB962C8B-B14F-4D97-AF65-F5344CB8AC3E}">
        <p14:creationId xmlns:p14="http://schemas.microsoft.com/office/powerpoint/2010/main" val="33209264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399</TotalTime>
  <Words>510</Words>
  <Application>Microsoft Office PowerPoint</Application>
  <PresentationFormat>Widescreen</PresentationFormat>
  <Paragraphs>78</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Bookman Old Style</vt:lpstr>
      <vt:lpstr>Calibri</vt:lpstr>
      <vt:lpstr>Calibri Light</vt:lpstr>
      <vt:lpstr>Century</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Heba Ismail</dc:creator>
  <cp:lastModifiedBy>Heba Ismail</cp:lastModifiedBy>
  <cp:revision>2</cp:revision>
  <dcterms:created xsi:type="dcterms:W3CDTF">2024-10-23T14:29:38Z</dcterms:created>
  <dcterms:modified xsi:type="dcterms:W3CDTF">2024-10-23T21:08:58Z</dcterms:modified>
</cp:coreProperties>
</file>