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9" r:id="rId15"/>
    <p:sldId id="280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41A7A7-3349-492F-9985-26365D807D51}">
          <p14:sldIdLst>
            <p14:sldId id="260"/>
            <p14:sldId id="259"/>
            <p14:sldId id="261"/>
            <p14:sldId id="262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9"/>
            <p14:sldId id="280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Mansor" initials="MM" lastIdx="1" clrIdx="0">
    <p:extLst>
      <p:ext uri="{19B8F6BF-5375-455C-9EA6-DF929625EA0E}">
        <p15:presenceInfo xmlns:p15="http://schemas.microsoft.com/office/powerpoint/2012/main" userId="08aba256384fb1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6A4A-EEA7-4C8A-47B0-2FB73CD0A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ED4D6-65DE-7DE9-09DB-E4282CD3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2B2B-6FA8-4C87-C700-F0574A6D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9DB1-DC25-F206-F952-18C7FCA7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36070-1770-B078-1845-660C3B40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8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4D32-AED4-87C1-2376-6351A66D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99B6F-78C1-D17B-6E8E-FE1FD6BF1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874B-4F85-2D97-FC20-C9D1A819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02B1-C7E0-B0B7-6A66-766152BA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1AE4-B024-7854-A60A-1562C426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328AD-4168-7025-4956-246EB53DA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0DC64-6172-468E-B3AE-1A95FC014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40D9-C00A-AFF8-60F8-B5B6CBCC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FA7E-79DF-3DBB-E303-F40F8DDB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934D-462B-CE69-F28B-16027898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7EEF-4D73-ADB7-7A69-034C67AD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CB25-2AB1-9018-96C6-5E133349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1F0E-204B-F26B-22CC-B905F1EA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811F-C288-AE6A-AAA9-AD276D39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56BD-DAA6-75FE-D99C-E5A2649F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0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E934-334F-7BAA-AF31-BF05A48B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68F0-76C3-79EC-32EF-39B4CD8E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9B097-6B6D-9F83-4275-75DF1D44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F59E-AAEA-0BFD-C767-11377CA6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73D8-782F-9482-B81D-80BB95E5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63D1-8F24-8294-2A4A-402CF59E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6D21-F094-6192-C04E-B6E0CDB45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97D70-E751-990A-3CCF-7CBDB21E2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F054-37E6-881C-7CD5-0E9493C6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7C76-5789-BCE2-3EA4-419E578A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512C-5243-14A4-ED1F-D1C1DF19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19F7-5A60-86C3-C651-7C64F911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24576-5076-34BD-295F-7EFDCC08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5C6E5-A1C0-5CCD-D7C0-21EFE63FF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ABB3D-B0BC-B838-7B1C-B584F650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2419B-7602-DAD9-95AE-03C6C4D08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30942-F942-046A-2113-333F0BB7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CD5F-3117-939B-903B-8693717D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9BF09-A478-9BF9-7385-5FB3F697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AD60-5A0A-34A3-87AE-1EACC2D7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3F7A5-F5EF-C5EA-B69D-F67AE417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02A3-C50F-B660-0321-22954F7C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7583B-91F5-B272-21A7-AA36614B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3A733-DEAF-80E0-C1D4-610F40F0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DB451-98C7-79AF-7796-A23F0354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E6F47-83A1-24B0-E535-879F0C44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0094-82C6-DF2C-E4E9-A8337B34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034E-0398-8FB4-FF8B-A619E94A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34F3-7271-6016-767A-DF4A0739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B75E-9C4D-50B6-9A22-ED81B510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2DC9D-4B01-CDE8-9BE2-0EEA9C7B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4EB85-E434-6B3A-0C56-F681FDAB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092F-4655-1059-9598-30512415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53CD-F472-832C-FA8E-58785F356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F6604-2E98-DB28-BF30-22912C38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D52E7-089B-3B94-935E-CB1CC3AA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9DF6-DEAB-24B7-DD37-504E6CBC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BF9A-3385-056E-7109-0F5DBC18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BC6E1-78D7-3BA3-985A-C239056A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DA39-0E38-9FC1-A548-1F300222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E21C-9AF8-48F7-68E4-0F6B1F53A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093B0-3125-4867-9DC7-71CCA9B4132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B84F-A474-1FFB-4E29-88B51159E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EDF9-AA7E-ED43-BAB1-A33D0FC83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C6BCA-31E3-462E-957F-B8C40DC0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246">
              <a:srgbClr val="A3D8F0"/>
            </a:gs>
            <a:gs pos="32192">
              <a:srgbClr val="C1E4F5"/>
            </a:gs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268FCDD-6CAE-678E-CB04-68064F08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47" y="2585884"/>
            <a:ext cx="2851355" cy="125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9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240EC-842A-F394-3B33-596180D36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963B90-1041-C1DD-B3CA-3F056E4F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BB79E4-28B2-BE57-648A-67D7B463D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AE1D09-2955-3FCC-3C9C-265D07C25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F0E480-2036-07D0-6F99-0A2172CF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CB8416-258B-8C3F-10FE-70FB8D3E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028309B-EDDB-7884-6D85-4E324405B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1F48053-EDA3-4E3B-840F-3552D09F1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64CD50EB-E42A-0AD5-1040-B2DFA9A0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122C06-732E-D35F-4ACF-812B8BC1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07D410-9507-EB3E-DBF1-DCB15771A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0" y="1276432"/>
            <a:ext cx="8582436" cy="48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263DB-EC75-5114-9EFD-05A3C7238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2AD166-184A-7D57-707E-F44A2CFCD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CB5C45-471D-D71D-9EB9-F29C4DACB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EAB31-31C8-1BAB-02D4-8E8EDEF1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C8E6D6-3E14-3464-4BD5-C2911329B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6DA896-2A91-9ACF-D665-7EF84572E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20149DD-1423-7FC1-4E88-993CB99C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734AFDE-080C-ADE1-1BE0-E9E438AB9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BD429F19-D046-B953-220C-A2CC59A85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1018FC-B9D7-BF02-C1E9-B8EED672A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C5AABA-CEE3-A96F-FE86-B064C4F13482}"/>
              </a:ext>
            </a:extLst>
          </p:cNvPr>
          <p:cNvSpPr txBox="1"/>
          <p:nvPr/>
        </p:nvSpPr>
        <p:spPr>
          <a:xfrm>
            <a:off x="3037115" y="2693964"/>
            <a:ext cx="61032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customer data analysis</a:t>
            </a:r>
          </a:p>
          <a:p>
            <a:pPr marL="342900" indent="-342900">
              <a:buAutoNum type="arabicPeriod"/>
            </a:pPr>
            <a:r>
              <a:rPr lang="en-US" dirty="0"/>
              <a:t>*Analyzing Customer Data*:   - Understanding purchasing behaviors by analyzing data such as age groups, cities, and states.</a:t>
            </a:r>
          </a:p>
          <a:p>
            <a:pPr marL="342900" indent="-342900">
              <a:buAutoNum type="arabicPeriod"/>
            </a:pPr>
            <a:r>
              <a:rPr lang="en-US" dirty="0"/>
              <a:t>2. *Analyzing Demographic Impacts*:   - Studying the impact of demographic factors (like city or state) on purchasing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21624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74861-05EF-5070-9823-BDFDAB331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DAA9B4-25EF-99CA-7DE6-EF38494F0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EC9BE1-A18E-0D6D-EE95-0C3BFEA38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BF1C-77C8-EC49-2DDB-8797DCA9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8B0FA3-15DD-C563-91DD-549A8102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AC4E2D-305F-C7CA-B421-976AD97CB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717B38E-ADDC-442F-C63D-5653DEDD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7459D99-0C5A-2829-065B-455A9413E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59F477A2-8E51-CC5A-4F34-2A1CBCE6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9363DCC-4DBD-EF81-8427-DC9866A99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65605B-BCD9-19B3-D245-0BA587159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" y="1424903"/>
            <a:ext cx="9300420" cy="52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DFFCD-AF2D-5D0E-C3F5-7318BFC74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0F247B-22CF-F678-AEC0-1A285E271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BADA5A-10C4-B855-54ED-DCA08BF71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4C5456-8203-E40F-7688-344BE9E1A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1E7D9-1D26-B408-7015-3F39F4701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903EFDC-2106-771C-6356-CD3402ED0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84F0070-804B-FB8D-0D40-671112B52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D2575A1-380A-EDA5-BCC2-6EA536427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E7B5377E-9FDE-DC0B-6857-4F7DA625A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E979C6-F6FE-3739-BD11-C0A76F645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AFE48-9D5E-0AFB-59E0-2F6A1ACF4987}"/>
              </a:ext>
            </a:extLst>
          </p:cNvPr>
          <p:cNvSpPr txBox="1"/>
          <p:nvPr/>
        </p:nvSpPr>
        <p:spPr>
          <a:xfrm>
            <a:off x="3037115" y="1862968"/>
            <a:ext cx="610325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Logistics and Shipping Analysis</a:t>
            </a:r>
            <a:r>
              <a:rPr lang="en-US" dirty="0"/>
              <a:t>:</a:t>
            </a:r>
          </a:p>
          <a:p>
            <a:r>
              <a:rPr lang="en-US" dirty="0"/>
              <a:t>1*An analysis of shipping performance was conducted by calculating the count of order dates relative to ship dates across different cities.</a:t>
            </a:r>
          </a:p>
          <a:p>
            <a:r>
              <a:rPr lang="en-US" dirty="0"/>
              <a:t>2* The total delivery time was aggregated by year, quarter, month, and day to identify temporal patterns.</a:t>
            </a:r>
          </a:p>
          <a:p>
            <a:r>
              <a:rPr lang="en-US" dirty="0"/>
              <a:t> 3*Additionally, the sum of delivery time per city was measured to uncover regional inefficiencies, and delivery times across different shipping modes were evaluated to assess their effectiveness. </a:t>
            </a:r>
          </a:p>
          <a:p>
            <a:r>
              <a:rPr lang="en-US" dirty="0"/>
              <a:t>4* insights supported the development of recommendations aimed at improving logistics operations and enhancing shipping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385879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college">
            <a:extLst>
              <a:ext uri="{FF2B5EF4-FFF2-40B4-BE49-F238E27FC236}">
                <a16:creationId xmlns:a16="http://schemas.microsoft.com/office/drawing/2014/main" id="{AAEE78D3-788D-BA99-0509-112992403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48F90AE-22EB-3B08-0E94-D6A2EFC79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2" y="174172"/>
            <a:ext cx="285750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6CEA7-5BD6-F917-01FB-14161A41F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92" y="1505462"/>
            <a:ext cx="8707281" cy="46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9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7BC5B-7697-31D4-FC3B-D22D8757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713B8C-34E3-2E6A-00E3-3169D00EC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D72FB9-C897-6365-07D9-14E7F64A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03D39-21EE-2508-09A9-4EE7CDCD7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461D5-6FDD-330E-7FC2-04EB0C410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EEC364-891E-E98C-CFE6-32BA46205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F4AE728-9B99-71B9-8892-9A90549BF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00254CB-75E4-060D-70E4-D5DD1D2EB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65950FFD-DCDA-2227-1AC1-1AB17EFA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1AA73C3-FC9A-4C68-B526-2FAA69703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4A450E-66D6-DE62-065D-D76B1EBAF506}"/>
              </a:ext>
            </a:extLst>
          </p:cNvPr>
          <p:cNvSpPr txBox="1"/>
          <p:nvPr/>
        </p:nvSpPr>
        <p:spPr>
          <a:xfrm>
            <a:off x="3037115" y="3109463"/>
            <a:ext cx="61032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dirty="0"/>
              <a:t>  </a:t>
            </a:r>
            <a:r>
              <a:rPr lang="en-US" sz="2800" dirty="0"/>
              <a:t>Dashboard for executive summary Part 1 of sales.</a:t>
            </a:r>
          </a:p>
          <a:p>
            <a:r>
              <a:rPr lang="en-US" sz="2800" dirty="0"/>
              <a:t> Part 2 by location and sales share in regions.</a:t>
            </a:r>
          </a:p>
        </p:txBody>
      </p:sp>
    </p:spTree>
    <p:extLst>
      <p:ext uri="{BB962C8B-B14F-4D97-AF65-F5344CB8AC3E}">
        <p14:creationId xmlns:p14="http://schemas.microsoft.com/office/powerpoint/2010/main" val="416445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C2E45-0841-AED7-C667-50A9AB3FE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50E26C-5243-FEA7-7395-22290BA85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353334-F891-7660-BA58-AE3A7853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F2ECA-3442-E78D-F28D-D328E11F0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FD6C1-B60E-359E-276E-A7A6766C4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4749D0-88F6-5DFA-093D-808A6CD73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6105E3F-DF16-2CDE-CC18-D64B18340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1D60B2A-30F5-4615-A606-FC84C240C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9D0FAEE7-8A8D-B833-8E61-F65564F05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60837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7D749FF-8FDB-68DF-1612-FE8463ED4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437079-93E4-6D88-4005-595363D93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1" y="1489660"/>
            <a:ext cx="9485321" cy="49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3490B-35F6-18E5-37A6-2089514C1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618C40-EAFE-F77E-F181-F268F218E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1FB4F9-EE83-6199-DFAF-69201B4E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D3B35-F7F3-5DBF-C53E-381E91351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C44FC-AF29-52F0-ED1E-F85DBBB84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FCA15F-A9F4-735D-D704-A7E54C3C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7A33663-299A-4D36-BE01-4900D30FA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374D9A-1BFC-36DE-DCC9-DE2139777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8AA8E709-EF1A-6FEE-778C-50519F113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09B20F-A237-3BC5-FDA1-6CAF56A1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23D7B8-9354-C0CE-E643-7D9972783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9D953-0768-DE84-8571-835356A7C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D0B9F6-22E8-4D20-DB5D-1F96B55DF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979788-F841-CA94-3727-E62F4430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2FC55-86CF-2983-F35D-5F31929F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87AC7-6F02-E41D-9584-784A9F95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D22839A-5338-30AA-F35D-0EE51B9D7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0FC11C4-0885-F7D9-E3EC-0FC38D30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0F51F27-8F13-C5AE-6A85-4F1DAD0C1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93953A88-6222-E8C4-9E5A-F6CAACFC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4A089A-E21C-F081-5C79-C3BA57D14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39561-514C-E712-DD92-AD0AA5B794E2}"/>
              </a:ext>
            </a:extLst>
          </p:cNvPr>
          <p:cNvSpPr txBox="1"/>
          <p:nvPr/>
        </p:nvSpPr>
        <p:spPr>
          <a:xfrm>
            <a:off x="4739148" y="3037545"/>
            <a:ext cx="2399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114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1E085C-CD99-D6F5-F4EB-B98F4F42C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379B5344-457E-712D-9CB5-29ABCFE06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79E76A-301A-0B70-0AB9-223F07752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BF9B7-6B6B-0800-1035-92BD9193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24114"/>
            <a:ext cx="8955314" cy="28302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2EBD-54CD-2890-1232-36D775196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F2229-3A50-6278-C31C-61042FB55D95}"/>
              </a:ext>
            </a:extLst>
          </p:cNvPr>
          <p:cNvSpPr txBox="1"/>
          <p:nvPr/>
        </p:nvSpPr>
        <p:spPr>
          <a:xfrm>
            <a:off x="1640114" y="2316948"/>
            <a:ext cx="10043885" cy="3384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8955" marR="73660" algn="just">
              <a:lnSpc>
                <a:spcPct val="150000"/>
              </a:lnSpc>
              <a:spcBef>
                <a:spcPts val="185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project aims to analyze the sales data of a large store to identify key patterns and trends in financial performance.</a:t>
            </a:r>
          </a:p>
          <a:p>
            <a:pPr marL="528955" marR="73660" algn="just">
              <a:lnSpc>
                <a:spcPct val="150000"/>
              </a:lnSpc>
              <a:spcBef>
                <a:spcPts val="185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analysis will provide insights and recommendations to improve marketing strategies and operational efficiency, while also understanding how different segments, cities, and product categories contribute to sales volume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565E93-2D86-2AA7-BA62-FD29C3098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A819C8-FCF7-1877-1627-182774BF7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7DF870-2860-E9A0-461F-F78308E2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0B38F8-2F9D-6E46-A22C-0611F9C7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273B4F-8148-4AFD-5C09-4DBC5C6A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3FE9D2-44FF-CDD9-6DC2-9063822D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58FE1D7-AC9E-FB74-B694-04E3A7EA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850C6E5-53FE-D077-14CB-EFFC9B8DA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47CEA9D0-92D5-964F-242A-A534E120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08F570B-BF2C-DA30-6B83-120EA58E2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23128-0EF9-0D10-B070-47B1D136D149}"/>
              </a:ext>
            </a:extLst>
          </p:cNvPr>
          <p:cNvSpPr txBox="1"/>
          <p:nvPr/>
        </p:nvSpPr>
        <p:spPr>
          <a:xfrm>
            <a:off x="3037115" y="1031971"/>
            <a:ext cx="686398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 cleaning.</a:t>
            </a:r>
          </a:p>
          <a:p>
            <a:pPr marL="342900" indent="-342900">
              <a:buAutoNum type="arabicPeriod"/>
            </a:pPr>
            <a:r>
              <a:rPr lang="en-US" dirty="0"/>
              <a:t>*Identifying and Handling Missing Values*: We examined our dataset for any gaps and used technique where necessary.</a:t>
            </a:r>
          </a:p>
          <a:p>
            <a:pPr marL="342900" indent="-342900">
              <a:buAutoNum type="arabicPeriod"/>
            </a:pPr>
            <a:r>
              <a:rPr lang="en-US" dirty="0"/>
              <a:t>2. *Removing Duplicates*: Ensuring that no repeated entries skewed our analysis.</a:t>
            </a:r>
          </a:p>
          <a:p>
            <a:pPr marL="342900" indent="-342900">
              <a:buAutoNum type="arabicPeriod"/>
            </a:pPr>
            <a:r>
              <a:rPr lang="en-US" dirty="0"/>
              <a:t>3. *Correcting Errors*: Fixing any inaccuracies in the data, such as spelling errors or incorrect dates.</a:t>
            </a:r>
          </a:p>
          <a:p>
            <a:pPr marL="342900" indent="-342900">
              <a:buAutoNum type="arabicPeriod"/>
            </a:pPr>
            <a:r>
              <a:rPr lang="en-US" dirty="0"/>
              <a:t>4. *Normalization and Standardization*: Making sure all data points followed a consistent format, especially for units of measurement.</a:t>
            </a:r>
          </a:p>
          <a:p>
            <a:pPr marL="342900" indent="-342900">
              <a:buAutoNum type="arabicPeriod"/>
            </a:pPr>
            <a:r>
              <a:rPr lang="en-US" dirty="0"/>
              <a:t>5. *Filtering Out Outliers*: Detecting and managing to avoid misleading conclusions.</a:t>
            </a:r>
          </a:p>
          <a:p>
            <a:pPr marL="342900" indent="-342900">
              <a:buAutoNum type="arabicPeriod"/>
            </a:pPr>
            <a:r>
              <a:rPr lang="en-US" dirty="0"/>
              <a:t>Through these steps, we transformed raw, messy data into a polished foundation ready for insightful analysis.</a:t>
            </a:r>
          </a:p>
        </p:txBody>
      </p:sp>
    </p:spTree>
    <p:extLst>
      <p:ext uri="{BB962C8B-B14F-4D97-AF65-F5344CB8AC3E}">
        <p14:creationId xmlns:p14="http://schemas.microsoft.com/office/powerpoint/2010/main" val="42625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47D07-F713-6A12-2AF1-680020E79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28C681-B735-DAB8-B8C5-EA1E26F9E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F337AD-10C7-6312-E5E4-562BBECCB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96B64-4856-C62A-327F-9F1A3E83D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B1B498-A589-5B61-F9B7-CFE4E79A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AF93F-0163-D542-7859-41C9EA33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A13ABD8-CF96-A3B5-F65A-A7A5DD7D2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22A9DE9-8EC9-890E-1BF9-4A7FE22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BCE8D052-AEA2-9A76-0748-F0C16287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1F85C3B-F1C9-752E-228A-38EA818D7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7D4070-0339-74CB-52F5-552640193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58" y="1547456"/>
            <a:ext cx="9047968" cy="48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8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9CCF3-11BF-D2C7-BD73-1DA44613B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F1CDD2F1-3BFA-BEE2-54C6-8C45ABD3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5A5F68A-E4EA-93EC-2A34-338FE4CA9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8305E-4D2E-8D9B-3821-BC46C45E210F}"/>
              </a:ext>
            </a:extLst>
          </p:cNvPr>
          <p:cNvSpPr txBox="1"/>
          <p:nvPr/>
        </p:nvSpPr>
        <p:spPr>
          <a:xfrm>
            <a:off x="1038414" y="3184857"/>
            <a:ext cx="10355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1*Exploratory Data AnalystPerform exploratory analysis (EDA) to understand initial patterns in data.</a:t>
            </a:r>
          </a:p>
          <a:p>
            <a:r>
              <a:rPr lang="en-US" dirty="0"/>
              <a:t>2* Use charts to examine sales distribution by category (Furniture, Office Supplies, Technology).</a:t>
            </a:r>
          </a:p>
          <a:p>
            <a:r>
              <a:rPr lang="en-US" dirty="0"/>
              <a:t>3*Analyze performance by geographic region (East, West, Central, South).Prepare group reports on preliminary results.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11B317-D608-D8B9-5EA0-547A3646E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828" y="1107850"/>
            <a:ext cx="7460343" cy="1388607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096BE1D-1D7F-43E3-FF47-244EC64E9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7670"/>
            <a:ext cx="3614057" cy="10170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8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8F6980-59C0-103F-A907-2A9653784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7C6D01-658B-9F54-A266-A4CA0EC43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76C360-4E7E-D21C-5915-AB865F784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248BD0-3C64-6198-38BF-9238FE415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30FB5-AD97-80CE-8EE6-C2E8E85A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8E0EBA-0785-BD7E-7534-83981769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CC52A1A-F0EC-D6CE-8750-7F9F0AEB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F68205D-7173-FFF9-57ED-EE2306EEE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49DF4C3A-A3B7-20BD-E459-AB01D533E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AE2122-0828-264A-5CDA-25D40471B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BC00F-FE77-7B7D-482E-07B5F4083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492467"/>
            <a:ext cx="8818980" cy="49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4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C400B6-9C7A-D21C-2AC0-026E93466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6B0F88-A7CB-A7F3-9201-25D610D4A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3D4871-B489-09D4-7316-5F66F3998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B357EC-6EE6-8666-CF79-07D6C2EC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4AEFA-862E-81EF-88EB-72FCF9967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6EE1D6-7ACF-D70C-D3E1-D4D2B20B9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EE54179-84A6-1330-59A5-C99EC959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FD7E796-B827-47E1-DE54-965E6CA28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91FB3DBF-7854-C8C5-FBFB-CA6EB4556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81C823-E2BC-086D-ADE5-7921996BD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647E0-2245-0571-D10E-34143F951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02" y="1489660"/>
            <a:ext cx="9289143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D68E7-E8F3-8C77-5D84-222D1294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3BB736-2B8B-EC8C-179F-B34C87FD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75778E-81FF-827A-C2ED-D5AF96171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FC9856-6A39-6DB0-2B28-DF99DF64E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4AE22-5337-7453-3170-EF858BA6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3A54EC-637D-FAF5-8B3B-02D3242ED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1AE7188-9E6E-4F15-260C-5CD471EA7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F4B7667-8441-0E72-64DD-24A3CA568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69D6BE41-0641-9874-FE71-1BCBAF5A8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97AB42B-33CD-C1EB-D1B8-6B4D540A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D7292-8A7F-F023-40DA-F07892B106E1}"/>
              </a:ext>
            </a:extLst>
          </p:cNvPr>
          <p:cNvSpPr txBox="1"/>
          <p:nvPr/>
        </p:nvSpPr>
        <p:spPr>
          <a:xfrm>
            <a:off x="3051629" y="2832465"/>
            <a:ext cx="7355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Sales analysis for category and sub category.</a:t>
            </a:r>
          </a:p>
          <a:p>
            <a:r>
              <a:rPr lang="en-US" sz="2800" dirty="0"/>
              <a:t>•	Top-Selling Products and Revenue Trends.</a:t>
            </a:r>
          </a:p>
          <a:p>
            <a:r>
              <a:rPr lang="en-US" sz="2800" dirty="0"/>
              <a:t>•	Geographic Sales Performance.</a:t>
            </a:r>
          </a:p>
          <a:p>
            <a:r>
              <a:rPr lang="en-US" sz="2800" dirty="0"/>
              <a:t>•	Sales analysis by region and shipping                   services.            </a:t>
            </a:r>
          </a:p>
        </p:txBody>
      </p:sp>
    </p:spTree>
    <p:extLst>
      <p:ext uri="{BB962C8B-B14F-4D97-AF65-F5344CB8AC3E}">
        <p14:creationId xmlns:p14="http://schemas.microsoft.com/office/powerpoint/2010/main" val="331940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6DBA3C-AB87-A130-AA63-4B4B6329C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A44DD-88FE-81C1-E46D-00F0C927C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FCD6C0-387D-C435-735F-300F719FC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5979C-E353-94DB-1F1B-13F7A825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14D4B-A98A-8CD6-804B-3F8F1BC80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595ACD-8AD6-B063-ECB4-1A9E92F90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DB2DC67-30B4-9FEB-B40C-919B5011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BFB4285-D9CC-FC68-6A3E-916556ED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college">
            <a:extLst>
              <a:ext uri="{FF2B5EF4-FFF2-40B4-BE49-F238E27FC236}">
                <a16:creationId xmlns:a16="http://schemas.microsoft.com/office/drawing/2014/main" id="{1CE071AC-FA1B-9D5B-C733-3004AF489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26" y="-1"/>
            <a:ext cx="2031474" cy="19123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9198E2-3B2B-C9A2-C161-99C89B77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544037-7B24-E892-F052-BD9439B2D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538817"/>
            <a:ext cx="8515047" cy="4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439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Amasis MT Pro Black</vt:lpstr>
      <vt:lpstr>Aptos</vt:lpstr>
      <vt:lpstr>Aptos Display</vt:lpstr>
      <vt:lpstr>Arial</vt:lpstr>
      <vt:lpstr>Calibri</vt:lpstr>
      <vt:lpstr>Office Theme</vt:lpstr>
      <vt:lpstr>PowerPoint Presentation</vt:lpstr>
      <vt:lpstr>Introduction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Mansor</dc:creator>
  <cp:lastModifiedBy>Mostafa Mansor</cp:lastModifiedBy>
  <cp:revision>4</cp:revision>
  <dcterms:created xsi:type="dcterms:W3CDTF">2024-10-18T22:30:24Z</dcterms:created>
  <dcterms:modified xsi:type="dcterms:W3CDTF">2024-10-20T00:46:10Z</dcterms:modified>
</cp:coreProperties>
</file>