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90" r:id="rId3"/>
    <p:sldId id="285" r:id="rId4"/>
    <p:sldId id="286" r:id="rId5"/>
    <p:sldId id="287" r:id="rId6"/>
    <p:sldId id="288" r:id="rId7"/>
    <p:sldId id="278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1C9B"/>
    <a:srgbClr val="222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5" autoAdjust="0"/>
    <p:restoredTop sz="94610"/>
  </p:normalViewPr>
  <p:slideViewPr>
    <p:cSldViewPr snapToGrid="0" snapToObjects="1">
      <p:cViewPr>
        <p:scale>
          <a:sx n="80" d="100"/>
          <a:sy n="80" d="100"/>
        </p:scale>
        <p:origin x="-187" y="-5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45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6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44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44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51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68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8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94593" y="1228433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5486400" cy="857892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955798" y="1352258"/>
            <a:ext cx="7477601" cy="1023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44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Project Management System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0" name="Text 1"/>
          <p:cNvSpPr/>
          <p:nvPr/>
        </p:nvSpPr>
        <p:spPr>
          <a:xfrm>
            <a:off x="5906585" y="3192103"/>
            <a:ext cx="7354366" cy="3404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7545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You can Now handle your team projects more easily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 1"/>
          <p:cNvSpPr/>
          <p:nvPr/>
        </p:nvSpPr>
        <p:spPr>
          <a:xfrm>
            <a:off x="5486400" y="7510783"/>
            <a:ext cx="9144000" cy="3404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ts val="7545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546" y="0"/>
            <a:ext cx="1087854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1"/>
          <p:cNvSpPr/>
          <p:nvPr/>
        </p:nvSpPr>
        <p:spPr>
          <a:xfrm>
            <a:off x="6017415" y="4289460"/>
            <a:ext cx="7354366" cy="3404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7545"/>
              </a:lnSpc>
            </a:pPr>
            <a:r>
              <a:rPr lang="en-US" sz="2400" dirty="0">
                <a:solidFill>
                  <a:schemeClr val="bg1"/>
                </a:solidFill>
              </a:rPr>
              <a:t>The implementing </a:t>
            </a:r>
            <a:r>
              <a:rPr lang="en-US" sz="2400" dirty="0" smtClean="0">
                <a:solidFill>
                  <a:schemeClr val="bg1"/>
                </a:solidFill>
              </a:rPr>
              <a:t>company: AST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5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25947" y="206076"/>
            <a:ext cx="2940124" cy="1103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spc="9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TEAM:</a:t>
            </a:r>
            <a:endParaRPr lang="ar-EG" sz="2400" dirty="0">
              <a:solidFill>
                <a:srgbClr val="DCD7E5"/>
              </a:solidFill>
              <a:latin typeface="Heebo" pitchFamily="34" charset="0"/>
              <a:ea typeface="Heebo" pitchFamily="34" charset="-122"/>
              <a:cs typeface="Heebo" pitchFamily="34" charset="-120"/>
            </a:endParaRPr>
          </a:p>
          <a:p>
            <a:pPr>
              <a:lnSpc>
                <a:spcPts val="5468"/>
              </a:lnSpc>
            </a:pPr>
            <a:endParaRPr lang="en-US" sz="2400" dirty="0">
              <a:solidFill>
                <a:srgbClr val="DCD7E5"/>
              </a:solidFill>
              <a:latin typeface="Heebo" pitchFamily="34" charset="0"/>
              <a:ea typeface="Heebo" pitchFamily="34" charset="-122"/>
              <a:cs typeface="Heebo" pitchFamily="34" charset="-120"/>
            </a:endParaRPr>
          </a:p>
          <a:p>
            <a:pPr>
              <a:lnSpc>
                <a:spcPts val="5468"/>
              </a:lnSpc>
            </a:pPr>
            <a:endParaRPr lang="en-US" sz="4374" dirty="0">
              <a:solidFill>
                <a:srgbClr val="F2F0F4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</p:txBody>
      </p:sp>
      <p:sp>
        <p:nvSpPr>
          <p:cNvPr id="8" name="Text 1"/>
          <p:cNvSpPr/>
          <p:nvPr/>
        </p:nvSpPr>
        <p:spPr>
          <a:xfrm>
            <a:off x="4918000" y="1418841"/>
            <a:ext cx="4997525" cy="21377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8"/>
              </a:lnSpc>
            </a:pPr>
            <a:r>
              <a:rPr lang="en-CA" sz="24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Abdulrahman Mohamed Saber</a:t>
            </a:r>
          </a:p>
          <a:p>
            <a:pPr>
              <a:lnSpc>
                <a:spcPts val="5468"/>
              </a:lnSpc>
            </a:pPr>
            <a:r>
              <a:rPr lang="en-CA" sz="24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Full Stack Developer</a:t>
            </a:r>
            <a:endParaRPr lang="ar-EG" sz="2400" dirty="0">
              <a:solidFill>
                <a:srgbClr val="DCD7E5"/>
              </a:solidFill>
              <a:latin typeface="Heebo" pitchFamily="34" charset="0"/>
              <a:ea typeface="Heebo" pitchFamily="34" charset="-122"/>
              <a:cs typeface="Heebo" pitchFamily="34" charset="-120"/>
            </a:endParaRPr>
          </a:p>
        </p:txBody>
      </p:sp>
      <p:sp>
        <p:nvSpPr>
          <p:cNvPr id="12" name="Text 1"/>
          <p:cNvSpPr/>
          <p:nvPr/>
        </p:nvSpPr>
        <p:spPr>
          <a:xfrm>
            <a:off x="8031210" y="3556571"/>
            <a:ext cx="5792181" cy="16805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8"/>
              </a:lnSpc>
            </a:pPr>
            <a:r>
              <a:rPr lang="en-US" sz="20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Ahmed Naser</a:t>
            </a:r>
          </a:p>
          <a:p>
            <a:pPr>
              <a:lnSpc>
                <a:spcPts val="5468"/>
              </a:lnSpc>
            </a:pPr>
            <a:r>
              <a:rPr lang="en-US" sz="20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Back-end Developer</a:t>
            </a:r>
            <a:endParaRPr lang="ar-EG" sz="2000" dirty="0">
              <a:solidFill>
                <a:srgbClr val="DCD7E5"/>
              </a:solidFill>
              <a:latin typeface="Heebo" pitchFamily="34" charset="0"/>
              <a:ea typeface="Heebo" pitchFamily="34" charset="-122"/>
              <a:cs typeface="Heebo" pitchFamily="34" charset="-120"/>
            </a:endParaRPr>
          </a:p>
        </p:txBody>
      </p:sp>
      <p:sp>
        <p:nvSpPr>
          <p:cNvPr id="13" name="Text 1"/>
          <p:cNvSpPr/>
          <p:nvPr/>
        </p:nvSpPr>
        <p:spPr>
          <a:xfrm>
            <a:off x="2242253" y="3556089"/>
            <a:ext cx="5788957" cy="21084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8"/>
              </a:lnSpc>
            </a:pPr>
            <a:r>
              <a:rPr lang="en-US" sz="2400" dirty="0">
                <a:solidFill>
                  <a:schemeClr val="bg1"/>
                </a:solidFill>
              </a:rPr>
              <a:t>Mostafa ElSha7at</a:t>
            </a:r>
          </a:p>
          <a:p>
            <a:pPr>
              <a:lnSpc>
                <a:spcPts val="5468"/>
              </a:lnSpc>
            </a:pPr>
            <a:r>
              <a:rPr lang="en-US" sz="240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Front-end </a:t>
            </a:r>
            <a:r>
              <a:rPr lang="en-US" sz="24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Developer</a:t>
            </a:r>
          </a:p>
        </p:txBody>
      </p:sp>
      <p:sp>
        <p:nvSpPr>
          <p:cNvPr id="15" name="Text 1"/>
          <p:cNvSpPr/>
          <p:nvPr/>
        </p:nvSpPr>
        <p:spPr>
          <a:xfrm>
            <a:off x="667308" y="1407202"/>
            <a:ext cx="4997525" cy="21377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8"/>
              </a:lnSpc>
            </a:pPr>
            <a:r>
              <a:rPr lang="en-US" sz="24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Moustafa Mohammed Nasr</a:t>
            </a:r>
          </a:p>
          <a:p>
            <a:pPr>
              <a:lnSpc>
                <a:spcPts val="5468"/>
              </a:lnSpc>
            </a:pPr>
            <a:r>
              <a:rPr lang="en-CA" sz="24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Full Stack </a:t>
            </a:r>
            <a:r>
              <a:rPr lang="en-CA" sz="240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Developer</a:t>
            </a:r>
          </a:p>
        </p:txBody>
      </p:sp>
      <p:sp>
        <p:nvSpPr>
          <p:cNvPr id="10" name="Text 1"/>
          <p:cNvSpPr/>
          <p:nvPr/>
        </p:nvSpPr>
        <p:spPr>
          <a:xfrm>
            <a:off x="10267950" y="1407202"/>
            <a:ext cx="5088966" cy="16805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8"/>
              </a:lnSpc>
            </a:pPr>
            <a:r>
              <a:rPr lang="en-US" sz="20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Mohammed </a:t>
            </a:r>
            <a:r>
              <a:rPr lang="en-US" sz="2000" dirty="0" err="1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Abdelzaher</a:t>
            </a:r>
            <a:endParaRPr lang="en-US" sz="2000" dirty="0" smtClean="0">
              <a:solidFill>
                <a:srgbClr val="DCD7E5"/>
              </a:solidFill>
              <a:latin typeface="Heebo" pitchFamily="34" charset="0"/>
              <a:ea typeface="Heebo" pitchFamily="34" charset="-122"/>
              <a:cs typeface="Heebo" pitchFamily="34" charset="-120"/>
            </a:endParaRPr>
          </a:p>
          <a:p>
            <a:pPr>
              <a:lnSpc>
                <a:spcPts val="5468"/>
              </a:lnSpc>
            </a:pPr>
            <a:r>
              <a:rPr lang="en-US" sz="2000" dirty="0" smtClean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Front-End Developer</a:t>
            </a:r>
            <a:endParaRPr lang="ar-EG" sz="2000" dirty="0">
              <a:solidFill>
                <a:srgbClr val="DCD7E5"/>
              </a:solidFill>
              <a:latin typeface="Heebo" pitchFamily="34" charset="0"/>
              <a:ea typeface="Heebo" pitchFamily="34" charset="-122"/>
              <a:cs typeface="Heebo" pitchFamily="34" charset="-12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546" y="0"/>
            <a:ext cx="1087854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6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0091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xmlns="" id="{52F8D5DD-4654-5E29-A255-FED32F3D8E50}"/>
              </a:ext>
            </a:extLst>
          </p:cNvPr>
          <p:cNvSpPr/>
          <p:nvPr/>
        </p:nvSpPr>
        <p:spPr>
          <a:xfrm>
            <a:off x="634862" y="61793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Product</a:t>
            </a:r>
            <a:endParaRPr lang="en-US" sz="4800" dirty="0"/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xmlns="" id="{86C0253D-6CAA-94C1-C84B-8DE01AA4951D}"/>
              </a:ext>
            </a:extLst>
          </p:cNvPr>
          <p:cNvSpPr/>
          <p:nvPr/>
        </p:nvSpPr>
        <p:spPr>
          <a:xfrm>
            <a:off x="836074" y="2524881"/>
            <a:ext cx="49661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DCD7E5"/>
                </a:solidFill>
                <a:latin typeface="Montserrat" pitchFamily="34" charset="0"/>
              </a:rPr>
              <a:t>Main Page</a:t>
            </a:r>
            <a:endParaRPr lang="en-US" sz="3200" b="1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xmlns="" id="{0D714246-3F39-4B6F-67F9-10EF0CC97285}"/>
              </a:ext>
            </a:extLst>
          </p:cNvPr>
          <p:cNvSpPr/>
          <p:nvPr/>
        </p:nvSpPr>
        <p:spPr>
          <a:xfrm>
            <a:off x="836074" y="3297633"/>
            <a:ext cx="5441957" cy="24893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8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 </a:t>
            </a:r>
            <a:r>
              <a:rPr lang="en-US" sz="2800" dirty="0" err="1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</a:t>
            </a:r>
            <a:r>
              <a:rPr lang="en-US" sz="28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enter into the website we will get a heading displaying what’s the main idea of this product.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sz="2800" dirty="0">
              <a:solidFill>
                <a:srgbClr val="DCD7E5"/>
              </a:solidFill>
              <a:latin typeface="Heebo" pitchFamily="34" charset="0"/>
              <a:ea typeface="Heebo" pitchFamily="34" charset="-122"/>
              <a:cs typeface="Heebo" pitchFamily="34" charset="-120"/>
            </a:endParaRPr>
          </a:p>
          <a:p>
            <a:pPr marL="285750" indent="-285750" algn="l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DCD7E5"/>
              </a:solidFill>
              <a:latin typeface="Heebo" pitchFamily="34" charset="0"/>
              <a:ea typeface="Heebo" pitchFamily="34" charset="-122"/>
              <a:cs typeface="Heebo" pitchFamily="34" charset="-120"/>
            </a:endParaRPr>
          </a:p>
          <a:p>
            <a:pPr algn="l">
              <a:lnSpc>
                <a:spcPts val="2799"/>
              </a:lnSpc>
            </a:pPr>
            <a:endParaRPr lang="en-US" sz="2800" b="1" dirty="0">
              <a:solidFill>
                <a:srgbClr val="DCD7E5"/>
              </a:solidFill>
              <a:latin typeface="Heebo" pitchFamily="34" charset="0"/>
              <a:ea typeface="Heebo" pitchFamily="34" charset="-122"/>
              <a:cs typeface="Heebo" pitchFamily="34" charset="-120"/>
            </a:endParaRPr>
          </a:p>
          <a:p>
            <a:pPr marL="0" indent="0" algn="l">
              <a:buNone/>
            </a:pPr>
            <a:endParaRPr lang="en-US" sz="2800" dirty="0">
              <a:solidFill>
                <a:srgbClr val="DCD7E5"/>
              </a:solidFill>
              <a:latin typeface="Heebo" pitchFamily="34" charset="0"/>
              <a:ea typeface="Heebo" pitchFamily="34" charset="-122"/>
              <a:cs typeface="Heebo" pitchFamily="34" charset="-12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8285571-DC44-3D91-617C-E960E0FFF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877" y="2624615"/>
            <a:ext cx="6946676" cy="3132616"/>
          </a:xfrm>
          <a:prstGeom prst="rect">
            <a:avLst/>
          </a:prstGeom>
          <a:effectLst>
            <a:reflection blurRad="114300" stA="45000" endPos="15000" dist="50800" dir="5400000" sy="-100000" algn="bl" rotWithShape="0"/>
            <a:softEdge rad="12700"/>
          </a:effec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675C54EB-3D03-CF94-D7A6-13FCDB0D5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877" y="2524881"/>
            <a:ext cx="6946676" cy="390750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546" y="0"/>
            <a:ext cx="1087854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3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0091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xmlns="" id="{52F8D5DD-4654-5E29-A255-FED32F3D8E50}"/>
              </a:ext>
            </a:extLst>
          </p:cNvPr>
          <p:cNvSpPr/>
          <p:nvPr/>
        </p:nvSpPr>
        <p:spPr>
          <a:xfrm>
            <a:off x="634862" y="61793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lvl="0">
              <a:lnSpc>
                <a:spcPts val="5468"/>
              </a:lnSpc>
            </a:pPr>
            <a:r>
              <a:rPr lang="en-US" sz="48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Product</a:t>
            </a:r>
            <a:endParaRPr lang="en-US" sz="4800" dirty="0">
              <a:solidFill>
                <a:prstClr val="black"/>
              </a:solidFill>
            </a:endParaRPr>
          </a:p>
          <a:p>
            <a:pPr marL="0" indent="0">
              <a:lnSpc>
                <a:spcPts val="5468"/>
              </a:lnSpc>
              <a:buNone/>
            </a:pPr>
            <a:endParaRPr lang="en-US" sz="4800" dirty="0"/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xmlns="" id="{86C0253D-6CAA-94C1-C84B-8DE01AA4951D}"/>
              </a:ext>
            </a:extLst>
          </p:cNvPr>
          <p:cNvSpPr/>
          <p:nvPr/>
        </p:nvSpPr>
        <p:spPr>
          <a:xfrm>
            <a:off x="819134" y="2624615"/>
            <a:ext cx="49661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DCD7E5"/>
                </a:solidFill>
                <a:latin typeface="Montserrat" pitchFamily="34" charset="0"/>
              </a:rPr>
              <a:t>Plans Page</a:t>
            </a:r>
            <a:endParaRPr lang="en-US" sz="3200" b="1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xmlns="" id="{0D714246-3F39-4B6F-67F9-10EF0CC97285}"/>
              </a:ext>
            </a:extLst>
          </p:cNvPr>
          <p:cNvSpPr/>
          <p:nvPr/>
        </p:nvSpPr>
        <p:spPr>
          <a:xfrm>
            <a:off x="819134" y="3397367"/>
            <a:ext cx="5441957" cy="1642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8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Here’s our plans of users teams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41887C1-6687-7CA2-D6D9-BEA54CE8D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247361"/>
            <a:ext cx="6740916" cy="3052772"/>
          </a:xfrm>
          <a:prstGeom prst="rect">
            <a:avLst/>
          </a:prstGeom>
          <a:effectLst>
            <a:reflection blurRad="50800" stA="45000" endPos="9000" dist="50800" dir="5400000" sy="-100000" algn="bl" rotWithShape="0"/>
            <a:softEdge rad="12700"/>
          </a:effec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2CDD4BD5-BCD5-9B28-F22E-1521F47FA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134" y="2079908"/>
            <a:ext cx="7654708" cy="430577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546" y="0"/>
            <a:ext cx="1087854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92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0091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xmlns="" id="{52F8D5DD-4654-5E29-A255-FED32F3D8E50}"/>
              </a:ext>
            </a:extLst>
          </p:cNvPr>
          <p:cNvSpPr/>
          <p:nvPr/>
        </p:nvSpPr>
        <p:spPr>
          <a:xfrm>
            <a:off x="634862" y="61793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lvl="0">
              <a:lnSpc>
                <a:spcPts val="5468"/>
              </a:lnSpc>
            </a:pPr>
            <a:r>
              <a:rPr lang="en-US" sz="48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Product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xmlns="" id="{86C0253D-6CAA-94C1-C84B-8DE01AA4951D}"/>
              </a:ext>
            </a:extLst>
          </p:cNvPr>
          <p:cNvSpPr/>
          <p:nvPr/>
        </p:nvSpPr>
        <p:spPr>
          <a:xfrm>
            <a:off x="670976" y="2624615"/>
            <a:ext cx="49661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DCD7E5"/>
                </a:solidFill>
                <a:latin typeface="Montserrat" pitchFamily="34" charset="0"/>
              </a:rPr>
              <a:t>User dashboard</a:t>
            </a:r>
            <a:endParaRPr lang="en-US" sz="3200" b="1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xmlns="" id="{0D714246-3F39-4B6F-67F9-10EF0CC97285}"/>
              </a:ext>
            </a:extLst>
          </p:cNvPr>
          <p:cNvSpPr/>
          <p:nvPr/>
        </p:nvSpPr>
        <p:spPr>
          <a:xfrm>
            <a:off x="670976" y="3397367"/>
            <a:ext cx="5441957" cy="19135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8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Dashboard displaying selected team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6ECED4C-3A09-44F8-6645-614FBA17D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975" y="2482317"/>
            <a:ext cx="7175516" cy="3264966"/>
          </a:xfrm>
          <a:prstGeom prst="rect">
            <a:avLst/>
          </a:prstGeom>
          <a:effectLst>
            <a:reflection blurRad="76200" stA="45000" endPos="9000" dist="50800" dir="5400000" sy="-100000" algn="bl" rotWithShape="0"/>
            <a:softEdge rad="12700"/>
          </a:effec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28D1096F-A074-B4E7-8862-5714C5632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975" y="2251754"/>
            <a:ext cx="7392471" cy="415826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546" y="0"/>
            <a:ext cx="1087854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02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0091" y="-10886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xmlns="" id="{52F8D5DD-4654-5E29-A255-FED32F3D8E50}"/>
              </a:ext>
            </a:extLst>
          </p:cNvPr>
          <p:cNvSpPr/>
          <p:nvPr/>
        </p:nvSpPr>
        <p:spPr>
          <a:xfrm>
            <a:off x="634862" y="61793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lvl="0">
              <a:lnSpc>
                <a:spcPts val="5468"/>
              </a:lnSpc>
            </a:pPr>
            <a:r>
              <a:rPr lang="en-US" sz="48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Product</a:t>
            </a:r>
            <a:endParaRPr lang="en-US" sz="4800" dirty="0">
              <a:solidFill>
                <a:prstClr val="black"/>
              </a:solidFill>
            </a:endParaRP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xmlns="" id="{86C0253D-6CAA-94C1-C84B-8DE01AA4951D}"/>
              </a:ext>
            </a:extLst>
          </p:cNvPr>
          <p:cNvSpPr/>
          <p:nvPr/>
        </p:nvSpPr>
        <p:spPr>
          <a:xfrm>
            <a:off x="634862" y="2630689"/>
            <a:ext cx="49661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DCD7E5"/>
                </a:solidFill>
                <a:latin typeface="Montserrat" pitchFamily="34" charset="0"/>
              </a:rPr>
              <a:t>Team settings</a:t>
            </a:r>
            <a:endParaRPr lang="en-US" sz="3200" b="1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xmlns="" id="{0D714246-3F39-4B6F-67F9-10EF0CC97285}"/>
              </a:ext>
            </a:extLst>
          </p:cNvPr>
          <p:cNvSpPr/>
          <p:nvPr/>
        </p:nvSpPr>
        <p:spPr>
          <a:xfrm>
            <a:off x="634862" y="3403441"/>
            <a:ext cx="5441957" cy="19135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8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Here can user selected and assign permission to different roles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28F2EA8-EB82-3216-7ADA-7C28F80E6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621" y="2344419"/>
            <a:ext cx="7920128" cy="3540762"/>
          </a:xfrm>
          <a:prstGeom prst="rect">
            <a:avLst/>
          </a:prstGeom>
          <a:effectLst>
            <a:reflection blurRad="88900" stA="45000" endPos="8000" dist="50800" dir="5400000" sy="-100000" algn="bl" rotWithShape="0"/>
            <a:softEdge rad="12700"/>
          </a:effec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F18CC311-D566-7BCE-C342-FDF187953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333" y="2063342"/>
            <a:ext cx="8166704" cy="4593771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546" y="0"/>
            <a:ext cx="1087854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511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0091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xmlns="" id="{52F8D5DD-4654-5E29-A255-FED32F3D8E50}"/>
              </a:ext>
            </a:extLst>
          </p:cNvPr>
          <p:cNvSpPr/>
          <p:nvPr/>
        </p:nvSpPr>
        <p:spPr>
          <a:xfrm>
            <a:off x="5406770" y="3420427"/>
            <a:ext cx="344039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</a:t>
            </a:r>
            <a:endParaRPr lang="en-US" sz="4800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xmlns="" id="{0D714246-3F39-4B6F-67F9-10EF0CC97285}"/>
              </a:ext>
            </a:extLst>
          </p:cNvPr>
          <p:cNvSpPr/>
          <p:nvPr/>
        </p:nvSpPr>
        <p:spPr>
          <a:xfrm>
            <a:off x="884776" y="1690886"/>
            <a:ext cx="12484383" cy="45364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</a:pPr>
            <a:endParaRPr lang="en-US" sz="2200" dirty="0">
              <a:solidFill>
                <a:srgbClr val="DCD7E5"/>
              </a:solidFill>
              <a:latin typeface="Heebo" pitchFamily="34" charset="0"/>
              <a:ea typeface="Heebo" pitchFamily="34" charset="-122"/>
              <a:cs typeface="Heebo" pitchFamily="34" charset="-120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DCD7E5"/>
              </a:solidFill>
              <a:latin typeface="Heebo" pitchFamily="34" charset="0"/>
              <a:ea typeface="Heebo" pitchFamily="34" charset="-122"/>
              <a:cs typeface="Heebo" pitchFamily="34" charset="-120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DCD7E5"/>
              </a:solidFill>
              <a:latin typeface="Heebo" pitchFamily="34" charset="0"/>
              <a:ea typeface="Heebo" pitchFamily="34" charset="-122"/>
              <a:cs typeface="Heebo" pitchFamily="34" charset="-120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rgbClr val="DCD7E5"/>
              </a:solidFill>
              <a:latin typeface="Heebo" pitchFamily="34" charset="0"/>
              <a:ea typeface="Heebo" pitchFamily="34" charset="-122"/>
              <a:cs typeface="Heebo" pitchFamily="34" charset="-12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546" y="0"/>
            <a:ext cx="1087854" cy="1000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80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109</Words>
  <Application>Microsoft Office PowerPoint</Application>
  <PresentationFormat>Custom</PresentationFormat>
  <Paragraphs>38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Moustafa Nasr</cp:lastModifiedBy>
  <cp:revision>49</cp:revision>
  <dcterms:created xsi:type="dcterms:W3CDTF">2024-05-05T19:54:51Z</dcterms:created>
  <dcterms:modified xsi:type="dcterms:W3CDTF">2024-10-13T20:17:48Z</dcterms:modified>
</cp:coreProperties>
</file>