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otham Bold" charset="1" panose="00000000000000000000"/>
      <p:regular r:id="rId13"/>
    </p:embeddedFont>
    <p:embeddedFont>
      <p:font typeface="Gotham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Gotham Bold Italics" charset="1" panose="02000000000000000000"/>
      <p:regular r:id="rId16"/>
    </p:embeddedFont>
    <p:embeddedFont>
      <p:font typeface="Brittany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7.png" Type="http://schemas.openxmlformats.org/officeDocument/2006/relationships/image"/><Relationship Id="rId4" Target="../media/image9.png" Type="http://schemas.openxmlformats.org/officeDocument/2006/relationships/image"/><Relationship Id="rId5" Target="../media/image3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Relationship Id="rId6" Target="../media/image14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DB9E81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26407" y="3904526"/>
            <a:ext cx="16635186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DIGITAL LIBRARY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DB9E81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58550" y="45760"/>
            <a:ext cx="2632061" cy="2632061"/>
          </a:xfrm>
          <a:custGeom>
            <a:avLst/>
            <a:gdLst/>
            <a:ahLst/>
            <a:cxnLst/>
            <a:rect r="r" b="b" t="t" l="l"/>
            <a:pathLst>
              <a:path h="2632061" w="2632061">
                <a:moveTo>
                  <a:pt x="0" y="0"/>
                </a:moveTo>
                <a:lnTo>
                  <a:pt x="2632060" y="0"/>
                </a:lnTo>
                <a:lnTo>
                  <a:pt x="2632060" y="2632061"/>
                </a:lnTo>
                <a:lnTo>
                  <a:pt x="0" y="2632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46195" y="852300"/>
            <a:ext cx="2690541" cy="1018982"/>
          </a:xfrm>
          <a:custGeom>
            <a:avLst/>
            <a:gdLst/>
            <a:ahLst/>
            <a:cxnLst/>
            <a:rect r="r" b="b" t="t" l="l"/>
            <a:pathLst>
              <a:path h="1018982" w="2690541">
                <a:moveTo>
                  <a:pt x="0" y="0"/>
                </a:moveTo>
                <a:lnTo>
                  <a:pt x="2690541" y="0"/>
                </a:lnTo>
                <a:lnTo>
                  <a:pt x="2690541" y="1018982"/>
                </a:lnTo>
                <a:lnTo>
                  <a:pt x="0" y="10189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010" r="0" b="-1401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81800" y="5875334"/>
            <a:ext cx="6131182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68500" y="8661165"/>
            <a:ext cx="615100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10173" y="2578959"/>
            <a:ext cx="9874436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React 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599" y="24863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8235" y="4447339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8235" y="5115753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235" y="3776486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6455730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235" y="5784877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235" y="7123361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8235" y="7790991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3945801">
            <a:off x="13925219" y="8165134"/>
            <a:ext cx="4776403" cy="477640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41927" y="260162"/>
            <a:ext cx="1773545" cy="1773545"/>
          </a:xfrm>
          <a:custGeom>
            <a:avLst/>
            <a:gdLst/>
            <a:ahLst/>
            <a:cxnLst/>
            <a:rect r="r" b="b" t="t" l="l"/>
            <a:pathLst>
              <a:path h="1773545" w="1773545">
                <a:moveTo>
                  <a:pt x="0" y="0"/>
                </a:moveTo>
                <a:lnTo>
                  <a:pt x="1773546" y="0"/>
                </a:lnTo>
                <a:lnTo>
                  <a:pt x="1773546" y="1773546"/>
                </a:lnTo>
                <a:lnTo>
                  <a:pt x="0" y="1773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698069" y="2262018"/>
            <a:ext cx="11054428" cy="84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7"/>
              </a:lnSpc>
            </a:pPr>
            <a:r>
              <a:rPr lang="en-US" sz="6440" spc="322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Memebers &amp; Roles: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698069" y="3040687"/>
            <a:ext cx="6598813" cy="59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</a:pPr>
            <a:r>
              <a:rPr lang="en-US" sz="347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The Frontend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98696" y="3638813"/>
            <a:ext cx="14360604" cy="31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1"/>
              </a:lnSpc>
            </a:pPr>
            <a:r>
              <a:rPr lang="en-US" sz="264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Randa Erfan:</a:t>
            </a:r>
          </a:p>
          <a:p>
            <a:pPr algn="l">
              <a:lnSpc>
                <a:spcPts val="3701"/>
              </a:lnSpc>
            </a:pPr>
            <a:r>
              <a:rPr lang="en-US" sz="264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Responsible for creating the user interface and visual design.</a:t>
            </a:r>
          </a:p>
          <a:p>
            <a:pPr algn="l">
              <a:lnSpc>
                <a:spcPts val="3701"/>
              </a:lnSpc>
            </a:pPr>
            <a:r>
              <a:rPr lang="en-US" sz="264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Reham kamal: </a:t>
            </a:r>
          </a:p>
          <a:p>
            <a:pPr algn="l">
              <a:lnSpc>
                <a:spcPts val="3701"/>
              </a:lnSpc>
            </a:pPr>
            <a:r>
              <a:rPr lang="en-US" sz="264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helped in creating the user interface and visual design</a:t>
            </a:r>
          </a:p>
          <a:p>
            <a:pPr algn="l">
              <a:lnSpc>
                <a:spcPts val="3701"/>
              </a:lnSpc>
            </a:pPr>
            <a:r>
              <a:rPr lang="en-US" sz="264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Amira abdelsalam : </a:t>
            </a:r>
          </a:p>
          <a:p>
            <a:pPr algn="l">
              <a:lnSpc>
                <a:spcPts val="3701"/>
              </a:lnSpc>
            </a:pPr>
            <a:r>
              <a:rPr lang="en-US" b="true" sz="2643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Oversees the entire development of the website &amp; Ensures the site is responsive and works across devices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98696" y="6932861"/>
            <a:ext cx="6598813" cy="59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</a:pPr>
            <a:r>
              <a:rPr lang="en-US" sz="347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The Backend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98696" y="7647326"/>
            <a:ext cx="9735126" cy="225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3"/>
              </a:lnSpc>
            </a:pPr>
            <a:r>
              <a:rPr lang="en-US" sz="262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Nourhan Tamer:</a:t>
            </a:r>
          </a:p>
          <a:p>
            <a:pPr algn="l">
              <a:lnSpc>
                <a:spcPts val="3673"/>
              </a:lnSpc>
            </a:pPr>
            <a:r>
              <a:rPr lang="en-US" sz="262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Manages database and server-side logic</a:t>
            </a:r>
          </a:p>
          <a:p>
            <a:pPr algn="l">
              <a:lnSpc>
                <a:spcPts val="3673"/>
              </a:lnSpc>
            </a:pPr>
            <a:r>
              <a:rPr lang="en-US" sz="262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Yasmein Tharwat:</a:t>
            </a:r>
          </a:p>
          <a:p>
            <a:pPr algn="l">
              <a:lnSpc>
                <a:spcPts val="3673"/>
              </a:lnSpc>
            </a:pPr>
            <a:r>
              <a:rPr lang="en-US" b="true" sz="2623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Ensures secure login functionality and that user data is stored safely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613126" y="9272812"/>
            <a:ext cx="3400588" cy="62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9"/>
              </a:lnSpc>
              <a:spcBef>
                <a:spcPct val="0"/>
              </a:spcBef>
            </a:pPr>
            <a:r>
              <a:rPr lang="en-US" sz="182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Group :React Web Developer_SHR1_SWD2_M1e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089880" y="8641516"/>
            <a:ext cx="44708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AST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DB9E81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17559" y="1541543"/>
            <a:ext cx="7068801" cy="3331649"/>
            <a:chOff x="0" y="0"/>
            <a:chExt cx="9425067" cy="444219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3340" r="0" b="3340"/>
            <a:stretch>
              <a:fillRect/>
            </a:stretch>
          </p:blipFill>
          <p:spPr>
            <a:xfrm flipH="false" flipV="false">
              <a:off x="0" y="0"/>
              <a:ext cx="9425067" cy="4442199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rittany"/>
                  <a:ea typeface="Brittany"/>
                  <a:cs typeface="Brittany"/>
                  <a:sym typeface="Brittany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973833">
            <a:off x="12660482" y="5594493"/>
            <a:ext cx="4225791" cy="3271778"/>
            <a:chOff x="0" y="0"/>
            <a:chExt cx="5634388" cy="4362370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5"/>
            <a:srcRect l="2074" t="0" r="2074" b="0"/>
            <a:stretch>
              <a:fillRect/>
            </a:stretch>
          </p:blipFill>
          <p:spPr>
            <a:xfrm flipH="false" flipV="false">
              <a:off x="0" y="0"/>
              <a:ext cx="5634388" cy="4362370"/>
            </a:xfrm>
            <a:prstGeom prst="rect">
              <a:avLst/>
            </a:prstGeom>
          </p:spPr>
        </p:pic>
      </p:grpSp>
      <p:grpSp>
        <p:nvGrpSpPr>
          <p:cNvPr name="Group 28" id="28"/>
          <p:cNvGrpSpPr/>
          <p:nvPr/>
        </p:nvGrpSpPr>
        <p:grpSpPr>
          <a:xfrm rot="-542939">
            <a:off x="9510893" y="5310798"/>
            <a:ext cx="3655256" cy="3669773"/>
            <a:chOff x="0" y="0"/>
            <a:chExt cx="4873675" cy="4893030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6"/>
            <a:srcRect l="24647" t="0" r="24647" b="0"/>
            <a:stretch>
              <a:fillRect/>
            </a:stretch>
          </p:blipFill>
          <p:spPr>
            <a:xfrm flipH="false" flipV="false">
              <a:off x="0" y="0"/>
              <a:ext cx="4873675" cy="4893030"/>
            </a:xfrm>
            <a:prstGeom prst="rect">
              <a:avLst/>
            </a:prstGeom>
          </p:spPr>
        </p:pic>
      </p:grpSp>
      <p:grpSp>
        <p:nvGrpSpPr>
          <p:cNvPr name="Group 30" id="30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687900" y="2194500"/>
            <a:ext cx="603905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Digital library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87900" y="3805499"/>
            <a:ext cx="5999050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spc="5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Main Object: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687900" y="6130418"/>
            <a:ext cx="5999050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spc="5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Key Features: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687900" y="7002809"/>
            <a:ext cx="5999050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25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686275" y="4435881"/>
            <a:ext cx="5999050" cy="12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99" spc="47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easy for users to browse and find books online, will offer a user-friendly experience with features like searching also providing detailed book information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58400" y="6659388"/>
            <a:ext cx="6785600" cy="245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user friendly 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Light/Dark Mode toggle for personalized viewing.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Clear navigation to login, signup, books, and more.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Secure login for existing users.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Quick and simple sign-up process for new users.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Books Collection:</a:t>
            </a:r>
          </a:p>
          <a:p>
            <a:pPr algn="l" marL="428939" indent="-214470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Browse for books.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92710" y="-148115"/>
            <a:ext cx="1671981" cy="1671981"/>
          </a:xfrm>
          <a:custGeom>
            <a:avLst/>
            <a:gdLst/>
            <a:ahLst/>
            <a:cxnLst/>
            <a:rect r="r" b="b" t="t" l="l"/>
            <a:pathLst>
              <a:path h="1671981" w="1671981">
                <a:moveTo>
                  <a:pt x="0" y="0"/>
                </a:moveTo>
                <a:lnTo>
                  <a:pt x="1671980" y="0"/>
                </a:lnTo>
                <a:lnTo>
                  <a:pt x="1671980" y="1671981"/>
                </a:lnTo>
                <a:lnTo>
                  <a:pt x="0" y="1671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06082" y="1991074"/>
            <a:ext cx="992463" cy="99246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81441" y="1180483"/>
            <a:ext cx="641746" cy="686765"/>
            <a:chOff x="0" y="0"/>
            <a:chExt cx="812800" cy="86981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1868" y="2845112"/>
            <a:ext cx="4756193" cy="2614500"/>
            <a:chOff x="0" y="0"/>
            <a:chExt cx="6341591" cy="348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51728" r="0" b="28826"/>
            <a:stretch>
              <a:fillRect/>
            </a:stretch>
          </p:blipFill>
          <p:spPr>
            <a:xfrm flipH="false" flipV="false">
              <a:off x="0" y="0"/>
              <a:ext cx="6341591" cy="348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9357" y="3315742"/>
            <a:ext cx="992463" cy="99246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994763" y="1028700"/>
            <a:ext cx="1436473" cy="3317308"/>
            <a:chOff x="0" y="0"/>
            <a:chExt cx="1915297" cy="4423077"/>
          </a:xfrm>
        </p:grpSpPr>
        <p:sp>
          <p:nvSpPr>
            <p:cNvPr name="AutoShape 29" id="29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DB9E8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231868" y="550118"/>
            <a:ext cx="4671400" cy="2137237"/>
            <a:chOff x="0" y="0"/>
            <a:chExt cx="6228533" cy="2849649"/>
          </a:xfrm>
        </p:grpSpPr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3"/>
            <a:srcRect l="0" t="5062" r="0" b="5062"/>
            <a:stretch>
              <a:fillRect/>
            </a:stretch>
          </p:blipFill>
          <p:spPr>
            <a:xfrm flipH="false" flipV="false">
              <a:off x="0" y="0"/>
              <a:ext cx="6228533" cy="2849649"/>
            </a:xfrm>
            <a:prstGeom prst="rect">
              <a:avLst/>
            </a:prstGeom>
          </p:spPr>
        </p:pic>
      </p:grpSp>
      <p:grpSp>
        <p:nvGrpSpPr>
          <p:cNvPr name="Group 32" id="32"/>
          <p:cNvGrpSpPr/>
          <p:nvPr/>
        </p:nvGrpSpPr>
        <p:grpSpPr>
          <a:xfrm rot="0">
            <a:off x="8261653" y="6441680"/>
            <a:ext cx="5940430" cy="3182137"/>
            <a:chOff x="0" y="0"/>
            <a:chExt cx="7920574" cy="4242850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4"/>
            <a:srcRect l="1293" t="0" r="1293" b="0"/>
            <a:stretch>
              <a:fillRect/>
            </a:stretch>
          </p:blipFill>
          <p:spPr>
            <a:xfrm flipH="false" flipV="false">
              <a:off x="0" y="0"/>
              <a:ext cx="7920574" cy="4242850"/>
            </a:xfrm>
            <a:prstGeom prst="rect">
              <a:avLst/>
            </a:prstGeom>
          </p:spPr>
        </p:pic>
      </p:grpSp>
      <p:grpSp>
        <p:nvGrpSpPr>
          <p:cNvPr name="Group 34" id="34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2372237" y="1839474"/>
            <a:ext cx="6989101" cy="126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Home &amp;Books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618056" y="6845875"/>
            <a:ext cx="5213387" cy="49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Books page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618056" y="3938727"/>
            <a:ext cx="5213387" cy="48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Home Page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469312" y="4662098"/>
            <a:ext cx="6794951" cy="198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5679" indent="-207840" lvl="1">
              <a:lnSpc>
                <a:spcPts val="2695"/>
              </a:lnSpc>
              <a:buFont typeface="Arial"/>
              <a:buChar char="•"/>
            </a:pPr>
            <a:r>
              <a:rPr lang="en-US" b="true" sz="1925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Welcoming message introducing the digital library.</a:t>
            </a:r>
          </a:p>
          <a:p>
            <a:pPr algn="l" marL="415679" indent="-207840" lvl="1">
              <a:lnSpc>
                <a:spcPts val="2695"/>
              </a:lnSpc>
              <a:buFont typeface="Arial"/>
              <a:buChar char="•"/>
            </a:pPr>
            <a:r>
              <a:rPr lang="en-US" b="true" sz="1925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Light/Dark Mode toggle for personalized viewing.</a:t>
            </a:r>
          </a:p>
          <a:p>
            <a:pPr algn="l" marL="415679" indent="-207840" lvl="1">
              <a:lnSpc>
                <a:spcPts val="2695"/>
              </a:lnSpc>
              <a:buFont typeface="Arial"/>
              <a:buChar char="•"/>
            </a:pPr>
            <a:r>
              <a:rPr lang="en-US" b="true" sz="1925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Free Books Section with a Carousel displaying featured or popular free books.</a:t>
            </a:r>
          </a:p>
          <a:p>
            <a:pPr algn="l" marL="415679" indent="-207840" lvl="1">
              <a:lnSpc>
                <a:spcPts val="2695"/>
              </a:lnSpc>
              <a:buFont typeface="Arial"/>
              <a:buChar char="•"/>
            </a:pPr>
            <a:r>
              <a:rPr lang="en-US" b="true" sz="1925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Clear navigation to login, signup, books, and more.</a:t>
            </a:r>
          </a:p>
          <a:p>
            <a:pPr algn="l">
              <a:lnSpc>
                <a:spcPts val="2695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2618056" y="7432716"/>
            <a:ext cx="6794951" cy="9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5"/>
              </a:lnSpc>
            </a:pPr>
            <a:r>
              <a:rPr lang="en-US" sz="1925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Books Collection:</a:t>
            </a:r>
          </a:p>
          <a:p>
            <a:pPr algn="l" marL="415679" indent="-207840" lvl="1">
              <a:lnSpc>
                <a:spcPts val="2695"/>
              </a:lnSpc>
              <a:buFont typeface="Arial"/>
              <a:buChar char="•"/>
            </a:pPr>
            <a:r>
              <a:rPr lang="en-US" b="true" sz="1925" i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Browse for books.</a:t>
            </a:r>
          </a:p>
          <a:p>
            <a:pPr algn="l">
              <a:lnSpc>
                <a:spcPts val="2555"/>
              </a:lnSpc>
            </a:pP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280907" y="280907"/>
            <a:ext cx="1495587" cy="1495587"/>
          </a:xfrm>
          <a:custGeom>
            <a:avLst/>
            <a:gdLst/>
            <a:ahLst/>
            <a:cxnLst/>
            <a:rect r="r" b="b" t="t" l="l"/>
            <a:pathLst>
              <a:path h="1495587" w="1495587">
                <a:moveTo>
                  <a:pt x="0" y="0"/>
                </a:moveTo>
                <a:lnTo>
                  <a:pt x="1495586" y="0"/>
                </a:lnTo>
                <a:lnTo>
                  <a:pt x="1495586" y="1495586"/>
                </a:lnTo>
                <a:lnTo>
                  <a:pt x="0" y="14955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4697383" y="6032533"/>
            <a:ext cx="3404464" cy="4000431"/>
            <a:chOff x="0" y="0"/>
            <a:chExt cx="4539286" cy="5333908"/>
          </a:xfrm>
        </p:grpSpPr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6"/>
            <a:srcRect l="14186" t="11178" r="14186" b="11178"/>
            <a:stretch>
              <a:fillRect/>
            </a:stretch>
          </p:blipFill>
          <p:spPr>
            <a:xfrm flipH="false" flipV="false">
              <a:off x="0" y="0"/>
              <a:ext cx="4539286" cy="5333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4111960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20505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7111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143500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52874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30348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64584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1509" y="7088453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335521" y="1188507"/>
            <a:ext cx="9110996" cy="3644399"/>
            <a:chOff x="0" y="0"/>
            <a:chExt cx="6350000" cy="254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120167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671606" y="5573433"/>
            <a:ext cx="8934615" cy="3573846"/>
            <a:chOff x="0" y="0"/>
            <a:chExt cx="6350000" cy="254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3"/>
              <a:stretch>
                <a:fillRect l="0" t="-2751" r="0" b="-117248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DB9E81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1606221" y="5743206"/>
            <a:ext cx="5108022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Provides a brief overview of the digital library’s goals and purpose.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Explains why the digital library was created, emphasizing accessibility to books and knowledge.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Allows users to get in touch with the team by submitting their name, email address, and message.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749920" y="2210404"/>
            <a:ext cx="4028264" cy="261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About &amp; Contact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420380" y="243492"/>
            <a:ext cx="1570416" cy="1570416"/>
          </a:xfrm>
          <a:custGeom>
            <a:avLst/>
            <a:gdLst/>
            <a:ahLst/>
            <a:cxnLst/>
            <a:rect r="r" b="b" t="t" l="l"/>
            <a:pathLst>
              <a:path h="1570416" w="1570416">
                <a:moveTo>
                  <a:pt x="0" y="0"/>
                </a:moveTo>
                <a:lnTo>
                  <a:pt x="1570416" y="0"/>
                </a:lnTo>
                <a:lnTo>
                  <a:pt x="1570416" y="1570416"/>
                </a:lnTo>
                <a:lnTo>
                  <a:pt x="0" y="1570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5318634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7080581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6434922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DB9E81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1145808">
            <a:off x="7788600" y="382266"/>
            <a:ext cx="7002379" cy="3898163"/>
            <a:chOff x="0" y="0"/>
            <a:chExt cx="9336505" cy="5197551"/>
          </a:xfrm>
        </p:grpSpPr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4"/>
            <a:srcRect l="0" t="825" r="0" b="825"/>
            <a:stretch>
              <a:fillRect/>
            </a:stretch>
          </p:blipFill>
          <p:spPr>
            <a:xfrm flipH="false" flipV="false">
              <a:off x="0" y="0"/>
              <a:ext cx="9336505" cy="5197551"/>
            </a:xfrm>
            <a:prstGeom prst="rect">
              <a:avLst/>
            </a:prstGeom>
          </p:spPr>
        </p:pic>
      </p:grpSp>
      <p:sp>
        <p:nvSpPr>
          <p:cNvPr name="Freeform 38" id="38"/>
          <p:cNvSpPr/>
          <p:nvPr/>
        </p:nvSpPr>
        <p:spPr>
          <a:xfrm flipH="false" flipV="false" rot="0">
            <a:off x="25853" y="144088"/>
            <a:ext cx="2005693" cy="2005693"/>
          </a:xfrm>
          <a:custGeom>
            <a:avLst/>
            <a:gdLst/>
            <a:ahLst/>
            <a:cxnLst/>
            <a:rect r="r" b="b" t="t" l="l"/>
            <a:pathLst>
              <a:path h="2005693" w="2005693">
                <a:moveTo>
                  <a:pt x="0" y="0"/>
                </a:moveTo>
                <a:lnTo>
                  <a:pt x="2005694" y="0"/>
                </a:lnTo>
                <a:lnTo>
                  <a:pt x="2005694" y="2005694"/>
                </a:lnTo>
                <a:lnTo>
                  <a:pt x="0" y="200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121727" y="4922906"/>
            <a:ext cx="3334331" cy="5053602"/>
          </a:xfrm>
          <a:custGeom>
            <a:avLst/>
            <a:gdLst/>
            <a:ahLst/>
            <a:cxnLst/>
            <a:rect r="r" b="b" t="t" l="l"/>
            <a:pathLst>
              <a:path h="5053602" w="3334331">
                <a:moveTo>
                  <a:pt x="0" y="0"/>
                </a:moveTo>
                <a:lnTo>
                  <a:pt x="3334331" y="0"/>
                </a:lnTo>
                <a:lnTo>
                  <a:pt x="3334331" y="5053602"/>
                </a:lnTo>
                <a:lnTo>
                  <a:pt x="0" y="5053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23" t="-8783" r="-12693" b="-6783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2579326" y="4507460"/>
            <a:ext cx="4504910" cy="313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4"/>
              </a:lnSpc>
            </a:pPr>
            <a:r>
              <a:rPr lang="en-US" sz="234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Login &amp; Signup Functionality</a:t>
            </a:r>
          </a:p>
          <a:p>
            <a:pPr algn="l">
              <a:lnSpc>
                <a:spcPts val="3284"/>
              </a:lnSpc>
            </a:pPr>
          </a:p>
          <a:p>
            <a:pPr algn="l" marL="420215" indent="-210107" lvl="1">
              <a:lnSpc>
                <a:spcPts val="2724"/>
              </a:lnSpc>
              <a:buFont typeface="Arial"/>
              <a:buChar char="•"/>
            </a:pPr>
            <a:r>
              <a:rPr lang="en-US" sz="194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Easy registration for new users.</a:t>
            </a:r>
          </a:p>
          <a:p>
            <a:pPr algn="l" marL="420215" indent="-210107" lvl="1">
              <a:lnSpc>
                <a:spcPts val="2724"/>
              </a:lnSpc>
              <a:buFont typeface="Arial"/>
              <a:buChar char="•"/>
            </a:pPr>
            <a:r>
              <a:rPr lang="en-US" sz="194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Simple and secure login for existing users.</a:t>
            </a:r>
          </a:p>
          <a:p>
            <a:pPr algn="l" marL="420215" indent="-210107" lvl="1">
              <a:lnSpc>
                <a:spcPts val="2724"/>
              </a:lnSpc>
              <a:buFont typeface="Arial"/>
              <a:buChar char="•"/>
            </a:pPr>
            <a:r>
              <a:rPr lang="en-US" sz="194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Quick and simple sign-up process for new users.</a:t>
            </a:r>
          </a:p>
          <a:p>
            <a:pPr algn="l">
              <a:lnSpc>
                <a:spcPts val="2444"/>
              </a:lnSpc>
            </a:pPr>
          </a:p>
          <a:p>
            <a:pPr algn="l">
              <a:lnSpc>
                <a:spcPts val="2444"/>
              </a:lnSpc>
            </a:pPr>
          </a:p>
        </p:txBody>
      </p:sp>
      <p:grpSp>
        <p:nvGrpSpPr>
          <p:cNvPr name="Group 41" id="41"/>
          <p:cNvGrpSpPr/>
          <p:nvPr/>
        </p:nvGrpSpPr>
        <p:grpSpPr>
          <a:xfrm rot="1293421">
            <a:off x="11312952" y="557495"/>
            <a:ext cx="7846035" cy="5516494"/>
            <a:chOff x="0" y="0"/>
            <a:chExt cx="10461380" cy="7355326"/>
          </a:xfrm>
        </p:grpSpPr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7"/>
            <a:srcRect l="0" t="2629" r="0" b="2629"/>
            <a:stretch>
              <a:fillRect/>
            </a:stretch>
          </p:blipFill>
          <p:spPr>
            <a:xfrm flipH="false" flipV="false">
              <a:off x="0" y="0"/>
              <a:ext cx="10461380" cy="7355326"/>
            </a:xfrm>
            <a:prstGeom prst="rect">
              <a:avLst/>
            </a:prstGeom>
          </p:spPr>
        </p:pic>
      </p:grpSp>
      <p:sp>
        <p:nvSpPr>
          <p:cNvPr name="TextBox 43" id="43"/>
          <p:cNvSpPr txBox="true"/>
          <p:nvPr/>
        </p:nvSpPr>
        <p:spPr>
          <a:xfrm rot="0">
            <a:off x="2347178" y="1547073"/>
            <a:ext cx="5751127" cy="228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02"/>
              </a:lnSpc>
              <a:spcBef>
                <a:spcPct val="0"/>
              </a:spcBef>
            </a:pPr>
            <a:r>
              <a:rPr lang="en-US" b="true" sz="8243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Sign up &amp; log 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7321525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5986264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6653894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DB9E81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899133" y="4470581"/>
            <a:ext cx="8113054" cy="1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i="true" b="true">
                <a:solidFill>
                  <a:srgbClr val="00000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DB9E81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2540082" y="1563353"/>
            <a:ext cx="1991184" cy="1991184"/>
          </a:xfrm>
          <a:custGeom>
            <a:avLst/>
            <a:gdLst/>
            <a:ahLst/>
            <a:cxnLst/>
            <a:rect r="r" b="b" t="t" l="l"/>
            <a:pathLst>
              <a:path h="1991184" w="1991184">
                <a:moveTo>
                  <a:pt x="0" y="0"/>
                </a:moveTo>
                <a:lnTo>
                  <a:pt x="1991184" y="0"/>
                </a:lnTo>
                <a:lnTo>
                  <a:pt x="1991184" y="1991185"/>
                </a:lnTo>
                <a:lnTo>
                  <a:pt x="0" y="1991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DAGTd77UchM</dc:identifier>
  <dcterms:modified xsi:type="dcterms:W3CDTF">2011-08-01T06:04:30Z</dcterms:modified>
  <cp:revision>1</cp:revision>
  <dc:title>book store /digital library </dc:title>
</cp:coreProperties>
</file>