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9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4CBB-5A73-4093-8D06-B4576964DED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8F317-A96E-454E-B46E-5DB910E0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8F317-A96E-454E-B46E-5DB910E011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1BF7-DA8C-0040-4CDE-151AB0DF1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E271-5ADE-5883-4DE5-AC50A6F51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7E06-32C8-8F41-10E1-D94306B3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AA0F-2DBE-0F48-E5D1-ED313A99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959A-0A14-4D78-845B-D3934E4E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9726-1DA8-7E34-9F8F-CE0D2143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8DBC9-4BBC-C238-FBAC-7EE6A8C7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7D3D-C756-82DD-A1A1-33581A9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8114-BCC4-26C8-6AC2-328FDB0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D64D-DDC2-748E-BF1B-EF56708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8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1A0B2-7E69-DB27-F040-65EBF923D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2B2DA-1C4A-80D0-930A-281160CC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43C8-2810-BE0C-A2EF-924C3C05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D685-255F-0FEF-2963-27E53D94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2353-037C-9331-5A5D-678D2860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C17-3B67-BD4E-F3B0-79A9B7E7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6523-C485-7F15-D105-690FE50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1EEE-7FFA-1C5B-243F-8F16787E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D1D7-0235-2415-8C35-E56EF396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A490-226D-6431-D375-02E536A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C7BB-E546-102D-D491-D2029191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CBFC5-EABA-5CBE-5225-66E582A2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30F1-DA81-5A18-17AC-1D2C3AE9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0B0C-7E43-E901-67E3-1B1E9E9D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0B7E-7514-48D0-A345-6050005A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863-A979-A967-8674-E7CE4D2E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5AC3-1C82-D8D5-D1E6-FD5A380D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0CF1-E80B-D620-99A4-DF11EA8F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C309-1F85-0FCF-5B42-AE01D16E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BD89-9F61-C0D1-5184-4D3643CD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56F2-A2BA-CA3B-98C9-C295A7D7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BA7A-F68D-0E33-8172-9F35AD38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7C05-B546-C59E-6510-F46F9DAC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27D7-EC5C-11D2-0EAC-28A2414D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A41CF-339C-AE41-870C-028E73224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7389F-2581-1357-DDBE-E8C139B2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1209C-26D8-F279-717D-A0D41A8D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0E28B-F634-2ED5-D029-7DAADCF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246D9-9AA6-D2BA-8E5D-39B1ECE3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DC0E-EFD4-9AB9-AF6F-6DC502CC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BA6A4-D829-0DAF-B9FF-1ACE0E45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6E02A-B206-FB9C-F856-11D60D47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A364B-E171-FCBC-5B03-B458EEA0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F644C-5FC7-B9E3-D872-01F91E6D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91EEC-E7C8-2AC1-A4A3-5FEF17F0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727C1-71BB-A715-1946-0911C32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C81-63FE-E2B8-1374-F871CC7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CBE4-8FBB-0447-0058-CC1EA0ED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75E8-1CA6-3A1B-3D89-A0591A5C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67127-B162-261D-C604-E1A11B22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9C98-B145-12BE-2FB1-CC6E7B41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FB17-EB33-F73D-1580-7F586372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51ED-5072-20EE-972B-34D39ACE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F5AE-44D5-2F6D-BA8A-CBEBC54F1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7356-C20E-5299-E856-A7CAD5E9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AAC5B-3BC7-2D38-B85B-8FEB5A87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2B0F3-97DA-E168-0AF3-26115B58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4F06-823C-88F3-B9AA-C7636DA8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3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28ACD-A24E-55DF-CA23-E8251D14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B31D-5DC4-74B5-309C-64E95F86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D6BB-59F5-F312-1FA6-2029796E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D3C8-C0AD-446D-981B-646FED2DA4B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27ED-8E48-4530-0E36-D454869F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A659-4323-0CF8-274A-96C15E456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5CCC-0E1E-411B-B7AD-ECED1AAE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F785-A4C4-4267-A867-3E70F918A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990F-3299-2FA2-88E6-BA6B314E5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.png" descr="A logo of a globe with a graduation cap  Description automatically generated">
            <a:extLst>
              <a:ext uri="{FF2B5EF4-FFF2-40B4-BE49-F238E27FC236}">
                <a16:creationId xmlns:a16="http://schemas.microsoft.com/office/drawing/2014/main" id="{787621D4-F480-AE7F-F41F-5BB6B46910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5085" y="725515"/>
            <a:ext cx="5383764" cy="49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4400" dirty="0"/>
              <a:t>Food Display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F7F684-2987-E989-8AF2-9280A387D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" y="2418734"/>
            <a:ext cx="12190175" cy="44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3400" dirty="0"/>
              <a:t>App Download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2AD0F89-621A-A78C-C1A1-071C7F9E4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53831"/>
            <a:ext cx="11582400" cy="36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519454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				Place Order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BE86D22-5ED4-DE24-B83E-B3E40FED6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742"/>
            <a:ext cx="12024852" cy="51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marL="1828800" lvl="4" indent="0">
              <a:buNone/>
            </a:pPr>
            <a:r>
              <a:rPr lang="en-US" sz="4400" dirty="0"/>
              <a:t>		My Orders</a:t>
            </a:r>
          </a:p>
          <a:p>
            <a:pPr marL="1828800" lvl="4" indent="0">
              <a:buNone/>
            </a:pPr>
            <a:endParaRPr lang="en-US" sz="4400" dirty="0"/>
          </a:p>
          <a:p>
            <a:pPr lvl="4"/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18D7C4-5A58-6EE3-3437-AA5749F98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2104104"/>
            <a:ext cx="12024852" cy="4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49"/>
            <a:ext cx="10515600" cy="4490714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4400" dirty="0"/>
              <a:t>	Cart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E2FADAC-7DA5-7F17-8A8D-444539AAB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2231922"/>
            <a:ext cx="11906865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50"/>
            <a:ext cx="10515600" cy="5171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Verify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2B118A-9198-36DF-FEC5-03E685229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916"/>
            <a:ext cx="12113342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50"/>
            <a:ext cx="10515600" cy="5171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	Navbar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A2602E7-418F-148E-95A8-E8BABFD93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923"/>
            <a:ext cx="12192000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Login Pop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9F1DB23-F293-B320-8490-62C9AF4CD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593"/>
            <a:ext cx="12192000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49"/>
            <a:ext cx="10515600" cy="5171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	Footer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127380-F534-301A-63EB-1C74F68AA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1251"/>
            <a:ext cx="12191999" cy="50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260C7-D4E1-0F9D-6B36-6B6506AD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628-BE9B-FE0A-2792-41FD60B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E645-25D9-62DF-5BBB-EE6E33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4400" dirty="0"/>
              <a:t>Admin Panel</a:t>
            </a:r>
          </a:p>
          <a:p>
            <a:r>
              <a:rPr lang="en-US" sz="3200" dirty="0"/>
              <a:t>Sidebar</a:t>
            </a:r>
          </a:p>
          <a:p>
            <a:r>
              <a:rPr lang="en-US" sz="3200" dirty="0"/>
              <a:t>Add Items</a:t>
            </a:r>
          </a:p>
          <a:p>
            <a:r>
              <a:rPr lang="en-US" sz="3200" dirty="0"/>
              <a:t>List Items</a:t>
            </a:r>
          </a:p>
          <a:p>
            <a:r>
              <a:rPr lang="en-US" sz="3200" dirty="0"/>
              <a:t>Orders</a:t>
            </a:r>
          </a:p>
          <a:p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7763DC5D-0494-43C3-419B-E183D3A667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F501257F-31F4-E6FB-C251-D0B26FFA47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Project Name : Food Delivery App</a:t>
            </a:r>
          </a:p>
          <a:p>
            <a:endParaRPr lang="en-US" dirty="0"/>
          </a:p>
          <a:p>
            <a:r>
              <a:rPr lang="en-US" sz="3200" dirty="0"/>
              <a:t>Team Members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Mahmoud Mohammed </a:t>
            </a:r>
            <a:r>
              <a:rPr lang="en-US" sz="3200" dirty="0" err="1"/>
              <a:t>Fathi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Amir Elsayed Abdel </a:t>
            </a:r>
            <a:r>
              <a:rPr lang="en-US" sz="3200" dirty="0" err="1"/>
              <a:t>Samie</a:t>
            </a:r>
            <a:endParaRPr lang="ar-EG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Ahmed Yousry Mohammed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3200" dirty="0"/>
              <a:t>Implementing company : AST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64FF-41AD-B517-12A9-78D6565C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2DE1-740A-0965-AEC1-B417841F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84A6-17F9-68DA-80C9-2B77B028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49"/>
            <a:ext cx="10515600" cy="449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    Sidebar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8D78EC-D747-0DE1-E61C-6C828AFB74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D3EAEC95-D965-9FDD-6FFD-FE9894AF32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3911E8-75F4-6015-4CD8-CCAA16868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" y="2231923"/>
            <a:ext cx="11801419" cy="48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81A00-A639-0AE0-3893-70BCD296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4DE-4D99-D781-4A8D-AFAD5D74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CB5-67A7-25E1-BC52-D04E777C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50"/>
            <a:ext cx="10515600" cy="5171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Add Items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137F6449-604F-06FE-7A12-DBDDD62A76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B7402135-0179-5C78-2863-22B8121712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11A6FBC-65E6-9E2C-A908-FE7171854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427"/>
            <a:ext cx="12192000" cy="46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96B85-6655-FBBB-1F68-4E0FE882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1596-AF24-0C93-BEDC-8CA8A8DC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765-1526-56DD-87F6-F2B66FB9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49"/>
            <a:ext cx="10515600" cy="449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List Items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ACCA8D6-B2F7-E46F-9665-1DF29187D9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D3DF7116-8F72-A39E-728E-726B479F94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769D8EA-AF1C-7343-4E3E-74B7BA03F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2202426"/>
            <a:ext cx="12280490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1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7969-8FB5-DE15-2270-41205EFB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1925-A589-5359-28CE-4D63167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1099-0312-D274-CBC8-6E59A9E2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    Orders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481FBB77-CF6F-0124-CA3B-F1ACE6673D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B27FEB97-B281-FFCF-E8C1-F6DF1D026D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19963-6A93-4506-E9B0-8CBE53025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12192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0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4B59-FC7F-8730-C3E2-68E1E126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A0FF-07DE-10A7-2D08-FE3F7C0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2FBF-E041-E7CC-6D93-DCD824DE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89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EG" sz="4400" dirty="0"/>
              <a:t>		   </a:t>
            </a:r>
            <a:r>
              <a:rPr lang="en-US" sz="4400" dirty="0"/>
              <a:t>Backend Development</a:t>
            </a:r>
          </a:p>
          <a:p>
            <a:pPr marL="0" indent="0">
              <a:buNone/>
            </a:pPr>
            <a:endParaRPr lang="ar-EG" sz="4400" dirty="0"/>
          </a:p>
          <a:p>
            <a:r>
              <a:rPr lang="en-US" sz="3200" dirty="0"/>
              <a:t>Cart Controller</a:t>
            </a:r>
          </a:p>
          <a:p>
            <a:r>
              <a:rPr lang="en-US" sz="3200" dirty="0"/>
              <a:t>Food Controller</a:t>
            </a:r>
          </a:p>
          <a:p>
            <a:r>
              <a:rPr lang="en-US" sz="3200" dirty="0"/>
              <a:t>Order Controller</a:t>
            </a:r>
          </a:p>
          <a:p>
            <a:r>
              <a:rPr lang="en-US" sz="3200" dirty="0"/>
              <a:t>User Controller</a:t>
            </a:r>
            <a:endParaRPr lang="ar-EG" sz="3200" dirty="0"/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63FAE71-4108-CF8E-26F0-8DB7B2B737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F28AB6-5C58-FB61-B327-4424BA6BFA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382D6-150C-2381-436C-B34F546E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96EB-A8C6-41EC-AD29-08EBBC6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AC8C-6D70-8F30-F14A-C40FEA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				Cart Controller</a:t>
            </a: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91A5AB1-CEC0-4269-4993-08BE72FC4B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32E5F703-563F-11D9-70B1-0AA3C12594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37F2E5-3CBE-5518-83BA-084CFF979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097"/>
            <a:ext cx="11926529" cy="50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5D22-2F90-B09B-8908-E86D5F7E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D665-551F-4D0D-DF7A-AF64DF20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CBF7-9D51-4FEE-E3AC-2A5819C3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				Food Controller</a:t>
            </a:r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F0247D0-77F3-AC6B-9535-F0DCC19901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8C1B91B0-03EB-02C9-8D9A-1DAFABC0BD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02E6548-3081-DBB9-F86E-5098D0FF6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32"/>
            <a:ext cx="11749548" cy="4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C824-A3DF-59EE-C0FD-5D06A5666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172F-7493-AAA1-0AE5-4298C65B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913-3BCE-8218-CED5-4E26CA52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					Order</a:t>
            </a:r>
          </a:p>
          <a:p>
            <a:pPr marL="0" indent="0">
              <a:buNone/>
            </a:pPr>
            <a:r>
              <a:rPr lang="en-US" sz="4400" dirty="0"/>
              <a:t>				    Controller</a:t>
            </a:r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5FD01605-5C68-ED45-8B39-811785A093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F25D7E57-5CD0-46C6-A650-E939217661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D856B4-03DD-643D-279B-196552286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342"/>
            <a:ext cx="5108761" cy="5412658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E0E2EF-B379-E029-7594-AD80D2354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89" y="1520890"/>
            <a:ext cx="4795804" cy="57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930AB-4872-92F4-BF32-FF05AAAC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52C9-C45D-EB97-D787-818A200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EAA2-524A-F349-09B0-9086EB7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				User </a:t>
            </a:r>
          </a:p>
          <a:p>
            <a:pPr marL="0" indent="0">
              <a:buNone/>
            </a:pPr>
            <a:r>
              <a:rPr lang="en-US" sz="4400" dirty="0"/>
              <a:t>			    Controller</a:t>
            </a:r>
            <a:endParaRPr lang="ar-EG" sz="4400" dirty="0"/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B886735E-536B-A107-F48E-B206A3DE8D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262C978-C454-A06A-2CC2-96DF4865A5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09EA313-D232-F57A-D963-4BB656180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249"/>
            <a:ext cx="4178710" cy="5171751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1CC9A5-581F-F664-DCF8-86E8855AD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1686248"/>
            <a:ext cx="5457406" cy="51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6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7E8D-053B-1C0F-9536-DD4177728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400C-B05D-BE4F-D13A-454C1C0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A073-176B-288C-E210-65F85FB2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    How to Run the Project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3600" dirty="0"/>
              <a:t>Prerequisites: Node.js, MongoDB, Stripe API</a:t>
            </a:r>
          </a:p>
          <a:p>
            <a:r>
              <a:rPr lang="en-US" sz="3600" dirty="0"/>
              <a:t>- Setup: Install dependencies, configure environment</a:t>
            </a:r>
          </a:p>
          <a:p>
            <a:r>
              <a:rPr lang="en-US" sz="3600" dirty="0"/>
              <a:t>- Running: Start backend server, launch frontend</a:t>
            </a:r>
          </a:p>
          <a:p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URL:https://drive.google.com/file/d/1Xm6Sw48tvhEpviXuSKFqAU4U9_FHYce1/view?usp=drive_link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F3262B6-71ED-EABE-6726-E984BA0581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8DE45CE3-435B-19DE-480F-8E0BFDF383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    </a:t>
            </a:r>
            <a:r>
              <a:rPr lang="en-US" sz="4400" dirty="0"/>
              <a:t>Project Overview</a:t>
            </a:r>
          </a:p>
          <a:p>
            <a:endParaRPr lang="en-US" sz="3600" dirty="0"/>
          </a:p>
          <a:p>
            <a:r>
              <a:rPr lang="en-US" sz="3600" dirty="0"/>
              <a:t>- Comprehensive food ordering application</a:t>
            </a:r>
          </a:p>
          <a:p>
            <a:r>
              <a:rPr lang="en-US" sz="3600" dirty="0"/>
              <a:t>- User website, admin panel for order management</a:t>
            </a:r>
          </a:p>
          <a:p>
            <a:r>
              <a:rPr lang="en-US" sz="3600" dirty="0"/>
              <a:t>- Backend server for data processing and API management</a:t>
            </a:r>
          </a:p>
          <a:p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38CF-863C-1167-4B50-1C5E52EF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156D-D254-7C3A-212E-9ED6678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45D0-9BBA-47BA-5984-A623C136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			</a:t>
            </a:r>
          </a:p>
          <a:p>
            <a:pPr marL="0" indent="0">
              <a:buNone/>
            </a:pPr>
            <a:r>
              <a:rPr lang="en-US" sz="6000" dirty="0"/>
              <a:t>				Thank you 								  for your 								attention 😊.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A9D53CC0-7512-F7F5-C604-5BEB977AC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7C923DCE-CF79-C8F8-E1E6-F7A3C8AC69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F79D4-8DD4-EE10-2019-3EDE50F82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395A-1C20-F9B9-09BA-00528A32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9FC9-DB21-5E7A-DAB0-38794C64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Technologies Used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3200" dirty="0"/>
              <a:t>- React JS: Dynamic user interface</a:t>
            </a:r>
          </a:p>
          <a:p>
            <a:r>
              <a:rPr lang="en-US" sz="3200" dirty="0"/>
              <a:t>- Redux: State management</a:t>
            </a:r>
          </a:p>
          <a:p>
            <a:r>
              <a:rPr lang="en-US" sz="3200" dirty="0"/>
              <a:t>- Node JS and Express: Backend server</a:t>
            </a:r>
          </a:p>
          <a:p>
            <a:r>
              <a:rPr lang="en-US" sz="3200" dirty="0"/>
              <a:t>- MongoDB: Flexible database</a:t>
            </a:r>
          </a:p>
          <a:p>
            <a:r>
              <a:rPr lang="en-US" sz="3200" dirty="0"/>
              <a:t>- Stripe: Payment processing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TailwindCSS</a:t>
            </a:r>
            <a:r>
              <a:rPr lang="en-US" sz="3200" dirty="0"/>
              <a:t> : Responsive design</a:t>
            </a:r>
          </a:p>
          <a:p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9A02214C-1557-930A-1390-F9F99FDD45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5E9D00DD-35A1-353C-2366-A63893B79E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4400" dirty="0"/>
              <a:t>Project Creation Process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3200" dirty="0"/>
              <a:t>- Frontend Development: Reusable components</a:t>
            </a:r>
          </a:p>
          <a:p>
            <a:r>
              <a:rPr lang="en-US" sz="3200" dirty="0"/>
              <a:t>- Admin Panel: Real-time order monitoring</a:t>
            </a:r>
          </a:p>
          <a:p>
            <a:r>
              <a:rPr lang="en-US" sz="3200" dirty="0"/>
              <a:t>- Backend Development: Secure API services</a:t>
            </a:r>
          </a:p>
          <a:p>
            <a:r>
              <a:rPr lang="en-US" sz="3200" dirty="0"/>
              <a:t>- Payment Integration: Stripe for secure transactions</a:t>
            </a:r>
          </a:p>
          <a:p>
            <a:endParaRPr lang="en-US" sz="3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   </a:t>
            </a:r>
            <a:r>
              <a:rPr lang="en-US" sz="2800" dirty="0"/>
              <a:t> </a:t>
            </a:r>
            <a:r>
              <a:rPr lang="en-US" sz="4000" dirty="0"/>
              <a:t>Frontend Development </a:t>
            </a:r>
          </a:p>
          <a:p>
            <a:r>
              <a:rPr lang="en-US" sz="3200" dirty="0"/>
              <a:t>Home</a:t>
            </a:r>
          </a:p>
          <a:p>
            <a:r>
              <a:rPr lang="en-US" sz="3200" dirty="0"/>
              <a:t>Place Order</a:t>
            </a:r>
          </a:p>
          <a:p>
            <a:r>
              <a:rPr lang="en-US" sz="3200" dirty="0"/>
              <a:t>My Orders</a:t>
            </a:r>
          </a:p>
          <a:p>
            <a:r>
              <a:rPr lang="en-US" sz="3200" dirty="0"/>
              <a:t>Food Single Item</a:t>
            </a:r>
          </a:p>
          <a:p>
            <a:r>
              <a:rPr lang="en-US" sz="3200" dirty="0"/>
              <a:t>Cart </a:t>
            </a:r>
          </a:p>
          <a:p>
            <a:r>
              <a:rPr lang="en-US" sz="3200" dirty="0"/>
              <a:t>Verify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3400"/>
              <a:t>			Home</a:t>
            </a:r>
            <a:endParaRPr lang="en-US" sz="3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145031-DFF2-B431-0514-2EC1B7AA1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580"/>
            <a:ext cx="10515600" cy="46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                  </a:t>
            </a:r>
            <a:r>
              <a:rPr lang="en-US" sz="4400" dirty="0"/>
              <a:t>Header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computer screen shot of a program">
            <a:extLst>
              <a:ext uri="{FF2B5EF4-FFF2-40B4-BE49-F238E27FC236}">
                <a16:creationId xmlns:a16="http://schemas.microsoft.com/office/drawing/2014/main" id="{82FE0945-AC78-2D7E-8F57-FA04CAC3C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3" y="2438400"/>
            <a:ext cx="10545647" cy="42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B5E-2561-6D40-6F2C-F810492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036-1661-0FAE-DD21-56D0C02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49"/>
            <a:ext cx="10515600" cy="44907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400" dirty="0"/>
              <a:t>		Explore Menu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060A182-EA5E-AACF-7ED3-A0A7F7BF1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6596" y="530484"/>
            <a:ext cx="1362269" cy="990406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A1944E79-FF8C-426A-01A8-969BA85E3A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193" y="530484"/>
            <a:ext cx="3527840" cy="99040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6A8483A-C954-0C24-A757-D48551A1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2428568"/>
            <a:ext cx="11144251" cy="44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371</Words>
  <Application>Microsoft Office PowerPoint</Application>
  <PresentationFormat>Widescreen</PresentationFormat>
  <Paragraphs>77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Mohanned Ashraf</dc:creator>
  <cp:lastModifiedBy>User</cp:lastModifiedBy>
  <cp:revision>4</cp:revision>
  <dcterms:created xsi:type="dcterms:W3CDTF">2024-10-11T21:21:33Z</dcterms:created>
  <dcterms:modified xsi:type="dcterms:W3CDTF">2024-10-12T17:31:48Z</dcterms:modified>
</cp:coreProperties>
</file>