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Libre Franklin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7yItD9Fq2Kh4THRfLEOBRhBBK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bold.fntdata"/><Relationship Id="rId14" Type="http://schemas.openxmlformats.org/officeDocument/2006/relationships/font" Target="fonts/LibreFranklin-regular.fntdata"/><Relationship Id="rId17" Type="http://schemas.openxmlformats.org/officeDocument/2006/relationships/font" Target="fonts/LibreFranklin-boldItalic.fntdata"/><Relationship Id="rId16" Type="http://schemas.openxmlformats.org/officeDocument/2006/relationships/font" Target="fonts/LibreFrankl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11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Google Shape;23;p11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11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3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8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0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1956621" y="1027861"/>
            <a:ext cx="8278745" cy="6651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A4462C"/>
              </a:buClr>
              <a:buSzPts val="2800"/>
              <a:buFont typeface="Libre Franklin"/>
              <a:buNone/>
            </a:pPr>
            <a:r>
              <a:rPr lang="en-US" sz="2800">
                <a:solidFill>
                  <a:srgbClr val="A4462C"/>
                </a:solidFill>
              </a:rPr>
              <a:t>PHARMACY E-COMMERCE APP WITH ADMIN PANEL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2680154" y="1683887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00"/>
              <a:buNone/>
            </a:pPr>
            <a:r>
              <a:rPr lang="en-US">
                <a:solidFill>
                  <a:srgbClr val="C00000"/>
                </a:solidFill>
              </a:rPr>
              <a:t>Developed by Ayman Mohamed &amp; Abdallah Saber</a:t>
            </a:r>
            <a:endParaRPr/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213" y="2535512"/>
            <a:ext cx="7943557" cy="3039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3046819" y="2084387"/>
            <a:ext cx="6098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https://e-commerce-mern-stack-1-zyrk.onrender.com/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249701" y="5830139"/>
            <a:ext cx="60983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Supervised by  Eng. Mohamed Mahmoud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AST Company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A4462C"/>
              </a:buClr>
              <a:buSzPts val="6000"/>
              <a:buFont typeface="Libre Franklin"/>
              <a:buNone/>
            </a:pPr>
            <a:r>
              <a:rPr lang="en-US" sz="6000">
                <a:solidFill>
                  <a:srgbClr val="A4462C"/>
                </a:solidFill>
              </a:rPr>
              <a:t>Introduction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Char char="■"/>
            </a:pPr>
            <a:r>
              <a:rPr lang="en-US" sz="3200">
                <a:solidFill>
                  <a:srgbClr val="C00000"/>
                </a:solidFill>
              </a:rPr>
              <a:t>Purpose of the App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3200"/>
              <a:buChar char="■"/>
            </a:pPr>
            <a:r>
              <a:rPr lang="en-US" sz="3200">
                <a:solidFill>
                  <a:srgbClr val="C00000"/>
                </a:solidFill>
              </a:rPr>
              <a:t>Target Audience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3200"/>
              <a:buChar char="■"/>
            </a:pPr>
            <a:r>
              <a:rPr lang="en-US" sz="3200">
                <a:solidFill>
                  <a:srgbClr val="C00000"/>
                </a:solidFill>
              </a:rPr>
              <a:t>Live Status.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Franklin"/>
              <a:buNone/>
            </a:pPr>
            <a:r>
              <a:rPr lang="en-US">
                <a:solidFill>
                  <a:srgbClr val="C00000"/>
                </a:solidFill>
              </a:rPr>
              <a:t>Technologies Used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>
                <a:solidFill>
                  <a:srgbClr val="C00000"/>
                </a:solidFill>
              </a:rPr>
              <a:t>Frontend</a:t>
            </a:r>
            <a:r>
              <a:rPr lang="en-US">
                <a:solidFill>
                  <a:srgbClr val="C00000"/>
                </a:solidFill>
              </a:rPr>
              <a:t>: React for building the UI, Redux Toolkit for state management, Tailwind CSS for styling.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>
                <a:solidFill>
                  <a:srgbClr val="C00000"/>
                </a:solidFill>
              </a:rPr>
              <a:t>Backend</a:t>
            </a:r>
            <a:r>
              <a:rPr lang="en-US">
                <a:solidFill>
                  <a:srgbClr val="C00000"/>
                </a:solidFill>
              </a:rPr>
              <a:t>: MongoDB for handling data storage and retrieval.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>
                <a:solidFill>
                  <a:srgbClr val="C00000"/>
                </a:solidFill>
              </a:rPr>
              <a:t>Visuals:</a:t>
            </a:r>
            <a:r>
              <a:rPr lang="en-US">
                <a:solidFill>
                  <a:srgbClr val="C00000"/>
                </a:solidFill>
              </a:rPr>
              <a:t> Logos of React, Redux Toolkit, Tailwind CSS, MongoDB.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620" y="4314825"/>
            <a:ext cx="17621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1900" y="4314825"/>
            <a:ext cx="1981201" cy="163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200" y="4329112"/>
            <a:ext cx="1981201" cy="1690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91599" y="4314825"/>
            <a:ext cx="1981201" cy="1719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Franklin"/>
              <a:buNone/>
            </a:pPr>
            <a:r>
              <a:rPr lang="en-US">
                <a:solidFill>
                  <a:srgbClr val="C00000"/>
                </a:solidFill>
              </a:rPr>
              <a:t>Team Roles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371600" y="1462307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■"/>
            </a:pPr>
            <a:r>
              <a:rPr lang="en-US">
                <a:solidFill>
                  <a:srgbClr val="C00000"/>
                </a:solidFill>
              </a:rPr>
              <a:t>Team Structure: We are a team of two, each contributing to the development and deployment of the app.Our 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Char char="■"/>
            </a:pPr>
            <a:r>
              <a:rPr lang="en-US">
                <a:solidFill>
                  <a:srgbClr val="C00000"/>
                </a:solidFill>
              </a:rPr>
              <a:t>Roles: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>
                <a:solidFill>
                  <a:srgbClr val="C00000"/>
                </a:solidFill>
              </a:rPr>
              <a:t>                                   Ayman Mohamed – Full Stack Developer</a:t>
            </a:r>
            <a:endParaRPr/>
          </a:p>
          <a:p>
            <a:pPr indent="0" lvl="0" marL="0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>
                <a:solidFill>
                  <a:srgbClr val="C00000"/>
                </a:solidFill>
              </a:rPr>
              <a:t>Abdallah Saber– Backend Developer &amp; DevOps Specialist</a:t>
            </a:r>
            <a:endParaRPr/>
          </a:p>
        </p:txBody>
      </p:sp>
      <p:pic>
        <p:nvPicPr>
          <p:cNvPr descr="Master MERN &amp; MEAN Stack Development: Nass Technologies Nagpur"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737" y="3604993"/>
            <a:ext cx="7400925" cy="325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8622" y="5724964"/>
            <a:ext cx="1052511" cy="22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Franklin"/>
              <a:buNone/>
            </a:pPr>
            <a:r>
              <a:rPr lang="en-US">
                <a:solidFill>
                  <a:srgbClr val="C00000"/>
                </a:solidFill>
              </a:rPr>
              <a:t>Development Process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1371600" y="1969477"/>
            <a:ext cx="9601200" cy="3897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>
                <a:solidFill>
                  <a:srgbClr val="C00000"/>
                </a:solidFill>
              </a:rPr>
              <a:t>Ayman Mohamed </a:t>
            </a:r>
            <a:r>
              <a:rPr lang="en-US">
                <a:solidFill>
                  <a:srgbClr val="C00000"/>
                </a:solidFill>
              </a:rPr>
              <a:t>:</a:t>
            </a:r>
            <a:endParaRPr/>
          </a:p>
          <a:p>
            <a:pPr indent="-285750" lvl="1" marL="74295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C00000"/>
                </a:solidFill>
              </a:rPr>
              <a:t>Built the </a:t>
            </a:r>
            <a:r>
              <a:rPr b="1" lang="en-US">
                <a:solidFill>
                  <a:srgbClr val="C00000"/>
                </a:solidFill>
              </a:rPr>
              <a:t>frontend</a:t>
            </a:r>
            <a:r>
              <a:rPr lang="en-US">
                <a:solidFill>
                  <a:srgbClr val="C00000"/>
                </a:solidFill>
              </a:rPr>
              <a:t> using React, ensured responsiveness, and implemented state management with Redux Toolkit.</a:t>
            </a:r>
            <a:endParaRPr/>
          </a:p>
          <a:p>
            <a:pPr indent="-285750" lvl="1" marL="74295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C00000"/>
                </a:solidFill>
              </a:rPr>
              <a:t>Worked on the </a:t>
            </a:r>
            <a:r>
              <a:rPr b="1" lang="en-US">
                <a:solidFill>
                  <a:srgbClr val="C00000"/>
                </a:solidFill>
              </a:rPr>
              <a:t>admin panel</a:t>
            </a:r>
            <a:r>
              <a:rPr lang="en-US">
                <a:solidFill>
                  <a:srgbClr val="C00000"/>
                </a:solidFill>
              </a:rPr>
              <a:t> for inventory and order management.</a:t>
            </a:r>
            <a:endParaRPr/>
          </a:p>
          <a:p>
            <a:pPr indent="-285750" lvl="1" marL="74295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C00000"/>
                </a:solidFill>
              </a:rPr>
              <a:t>Set up the </a:t>
            </a:r>
            <a:r>
              <a:rPr b="1" lang="en-US">
                <a:solidFill>
                  <a:srgbClr val="C00000"/>
                </a:solidFill>
              </a:rPr>
              <a:t>MongoDB database</a:t>
            </a:r>
            <a:r>
              <a:rPr lang="en-US">
                <a:solidFill>
                  <a:srgbClr val="C00000"/>
                </a:solidFill>
              </a:rPr>
              <a:t> and collaborated on deployment.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1" lang="en-US">
                <a:solidFill>
                  <a:srgbClr val="C00000"/>
                </a:solidFill>
              </a:rPr>
              <a:t>Abdallah Saber</a:t>
            </a:r>
            <a:r>
              <a:rPr lang="en-US">
                <a:solidFill>
                  <a:srgbClr val="C00000"/>
                </a:solidFill>
              </a:rPr>
              <a:t>:</a:t>
            </a:r>
            <a:endParaRPr/>
          </a:p>
          <a:p>
            <a:pPr indent="-285750" lvl="1" marL="74295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C00000"/>
                </a:solidFill>
              </a:rPr>
              <a:t>Designed the </a:t>
            </a:r>
            <a:r>
              <a:rPr b="1" lang="en-US">
                <a:solidFill>
                  <a:srgbClr val="C00000"/>
                </a:solidFill>
              </a:rPr>
              <a:t>API architecture</a:t>
            </a:r>
            <a:r>
              <a:rPr lang="en-US">
                <a:solidFill>
                  <a:srgbClr val="C00000"/>
                </a:solidFill>
              </a:rPr>
              <a:t> and handled the </a:t>
            </a:r>
            <a:r>
              <a:rPr b="1" lang="en-US">
                <a:solidFill>
                  <a:srgbClr val="C00000"/>
                </a:solidFill>
              </a:rPr>
              <a:t>backend server</a:t>
            </a:r>
            <a:r>
              <a:rPr lang="en-US">
                <a:solidFill>
                  <a:srgbClr val="C00000"/>
                </a:solidFill>
              </a:rPr>
              <a:t>.</a:t>
            </a:r>
            <a:endParaRPr/>
          </a:p>
          <a:p>
            <a:pPr indent="-285750" lvl="1" marL="74295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C00000"/>
                </a:solidFill>
              </a:rPr>
              <a:t>Took lead on </a:t>
            </a:r>
            <a:r>
              <a:rPr b="1" lang="en-US">
                <a:solidFill>
                  <a:srgbClr val="C00000"/>
                </a:solidFill>
              </a:rPr>
              <a:t>deployment</a:t>
            </a:r>
            <a:r>
              <a:rPr lang="en-US">
                <a:solidFill>
                  <a:srgbClr val="C00000"/>
                </a:solidFill>
              </a:rPr>
              <a:t>, ensuring smooth transition to a live environment.</a:t>
            </a:r>
            <a:endParaRPr/>
          </a:p>
          <a:p>
            <a:pPr indent="-285750" lvl="1" marL="74295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C00000"/>
                </a:solidFill>
              </a:rPr>
              <a:t>Managed </a:t>
            </a:r>
            <a:r>
              <a:rPr b="1" lang="en-US">
                <a:solidFill>
                  <a:srgbClr val="C00000"/>
                </a:solidFill>
              </a:rPr>
              <a:t>database migrations</a:t>
            </a:r>
            <a:r>
              <a:rPr lang="en-US">
                <a:solidFill>
                  <a:srgbClr val="C00000"/>
                </a:solidFill>
              </a:rPr>
              <a:t> and </a:t>
            </a:r>
            <a:r>
              <a:rPr b="1" lang="en-US">
                <a:solidFill>
                  <a:srgbClr val="C00000"/>
                </a:solidFill>
              </a:rPr>
              <a:t>server security</a:t>
            </a:r>
            <a:r>
              <a:rPr lang="en-US">
                <a:solidFill>
                  <a:srgbClr val="C00000"/>
                </a:solidFill>
              </a:rPr>
              <a:t>.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1684400" y="685799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A4462C"/>
              </a:buClr>
              <a:buSzPct val="100000"/>
              <a:buFont typeface="Libre Franklin"/>
              <a:buNone/>
            </a:pPr>
            <a:r>
              <a:rPr b="1" lang="en-US">
                <a:solidFill>
                  <a:srgbClr val="A4462C"/>
                </a:solidFill>
              </a:rPr>
              <a:t>Docker and Deployment in AWS EC2</a:t>
            </a:r>
            <a:br>
              <a:rPr b="1" lang="en-US">
                <a:solidFill>
                  <a:srgbClr val="A4462C"/>
                </a:solidFill>
              </a:rPr>
            </a:br>
            <a:endParaRPr>
              <a:solidFill>
                <a:srgbClr val="A4462C"/>
              </a:solidFill>
            </a:endParaRPr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1485900" y="1638305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b="1" lang="en-US"/>
              <a:t>Why Docker?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/>
              <a:t>Containerization ensures consistent environments for development, testing, and production.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/>
              <a:t>Simplifies dependency management and reduces the risk of version conflicts.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/>
              <a:t>Enhances scalability, allowing for easy deployment of multiple instances.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b="1" lang="en-US"/>
              <a:t>Deployment in AWS EC2: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/>
              <a:t>Deployed the pharmacy e-commerce app on AWS EC2 to leverage cloud infrastructure.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/>
              <a:t>Configured security groups and networking settings to ensure secure access.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-US"/>
              <a:t>Docker containers were utilized for both the frontend and backend, streamlining the deployment process.</a:t>
            </a:r>
            <a:endParaRPr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3238" y="5091111"/>
            <a:ext cx="21621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3389" y="5257798"/>
            <a:ext cx="2743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06375" y="4991099"/>
            <a:ext cx="2555413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Franklin"/>
              <a:buNone/>
            </a:pPr>
            <a:r>
              <a:rPr lang="en-US">
                <a:solidFill>
                  <a:srgbClr val="C00000"/>
                </a:solidFill>
              </a:rPr>
              <a:t>App Features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■"/>
            </a:pPr>
            <a:r>
              <a:rPr lang="en-US">
                <a:solidFill>
                  <a:srgbClr val="C00000"/>
                </a:solidFill>
              </a:rPr>
              <a:t>Customer Side: Walk through the customer-facing features—browsing products, adding to cart, and checking out.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Char char="■"/>
            </a:pPr>
            <a:r>
              <a:rPr lang="en-US">
                <a:solidFill>
                  <a:srgbClr val="C00000"/>
                </a:solidFill>
              </a:rPr>
              <a:t>Admin Panel: Highlight how admins manage product listings, update stock, and track orders</a:t>
            </a:r>
            <a:r>
              <a:rPr lang="en-US"/>
              <a:t>.</a:t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8369" y="3753142"/>
            <a:ext cx="2553286" cy="2918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9252" y="3753142"/>
            <a:ext cx="2553286" cy="291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Franklin"/>
              <a:buNone/>
            </a:pPr>
            <a:r>
              <a:rPr lang="en-US">
                <a:solidFill>
                  <a:srgbClr val="C00000"/>
                </a:solidFill>
              </a:rPr>
              <a:t>Why These Technologies?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■"/>
            </a:pPr>
            <a:r>
              <a:rPr lang="en-US">
                <a:solidFill>
                  <a:srgbClr val="C00000"/>
                </a:solidFill>
              </a:rPr>
              <a:t>React &amp; Redux Toolkit: Chosen for fast, scalable user experiences.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Char char="■"/>
            </a:pPr>
            <a:r>
              <a:rPr lang="en-US">
                <a:solidFill>
                  <a:srgbClr val="C00000"/>
                </a:solidFill>
              </a:rPr>
              <a:t>Tailwind CSS: Provides modern, responsive designs with minimal effort.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Char char="■"/>
            </a:pPr>
            <a:r>
              <a:rPr lang="en-US">
                <a:solidFill>
                  <a:srgbClr val="C00000"/>
                </a:solidFill>
              </a:rPr>
              <a:t>MongoDB: Allows for flexible, scalable data management, perfect for e-commerce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Franklin"/>
              <a:buNone/>
            </a:pPr>
            <a:r>
              <a:rPr lang="en-US">
                <a:solidFill>
                  <a:srgbClr val="C00000"/>
                </a:solidFill>
              </a:rPr>
              <a:t>Conclusion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Char char="■"/>
            </a:pPr>
            <a:r>
              <a:rPr lang="en-US">
                <a:solidFill>
                  <a:srgbClr val="C00000"/>
                </a:solidFill>
              </a:rPr>
              <a:t>Summary: The app is now live, and we successfully created an efficient e-commerce solution for pharmacies with a user-friendly interface and a powerful admin panel.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Char char="■"/>
            </a:pPr>
            <a:r>
              <a:rPr lang="en-US">
                <a:solidFill>
                  <a:srgbClr val="C00000"/>
                </a:solidFill>
              </a:rPr>
              <a:t>Next Steps: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>
                <a:solidFill>
                  <a:srgbClr val="C00000"/>
                </a:solidFill>
              </a:rPr>
              <a:t>     - Encourage user feedback for further improvements.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>
                <a:solidFill>
                  <a:srgbClr val="C00000"/>
                </a:solidFill>
              </a:rPr>
              <a:t>     - Discuss plans for future updates or features.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2024-10-11T12:29:34Z</dcterms:created>
  <dc:creator>googo asha</dc:creator>
</cp:coreProperties>
</file>