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DM Sans" pitchFamily="2" charset="0"/>
      <p:regular r:id="rId11"/>
    </p:embeddedFont>
    <p:embeddedFont>
      <p:font typeface="DM Sans Bold" charset="0"/>
      <p:regular r:id="rId12"/>
    </p:embeddedFont>
    <p:embeddedFont>
      <p:font typeface="DM Sans Bold Italics" panose="020B0604020202020204" charset="0"/>
      <p:regular r:id="rId13"/>
    </p:embeddedFont>
    <p:embeddedFont>
      <p:font typeface="DM Sans Italics" panose="020B0604020202020204" charset="0"/>
      <p:regular r:id="rId14"/>
    </p:embeddedFont>
    <p:embeddedFont>
      <p:font typeface="Oswald" panose="00000500000000000000" pitchFamily="2" charset="0"/>
      <p:regular r:id="rId15"/>
    </p:embeddedFont>
    <p:embeddedFont>
      <p:font typeface="Oswal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3.sv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21.sv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261920" y="315592"/>
            <a:ext cx="1656194" cy="1182595"/>
          </a:xfrm>
          <a:custGeom>
            <a:avLst/>
            <a:gdLst/>
            <a:ahLst/>
            <a:cxnLst/>
            <a:rect l="l" t="t" r="r" b="b"/>
            <a:pathLst>
              <a:path w="1656194" h="1182595">
                <a:moveTo>
                  <a:pt x="0" y="0"/>
                </a:moveTo>
                <a:lnTo>
                  <a:pt x="1656194" y="0"/>
                </a:lnTo>
                <a:lnTo>
                  <a:pt x="1656194" y="1182595"/>
                </a:lnTo>
                <a:lnTo>
                  <a:pt x="0" y="11825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236347" y="4405936"/>
            <a:ext cx="9815307" cy="2197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93"/>
              </a:lnSpc>
            </a:pPr>
            <a:r>
              <a:rPr lang="en-US" sz="13038" b="1" spc="127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PORTFOLIO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36347" y="3438109"/>
            <a:ext cx="9815307" cy="118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THE DOM SQUAD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261920" y="1331904"/>
            <a:ext cx="1669082" cy="332566"/>
          </a:xfrm>
          <a:custGeom>
            <a:avLst/>
            <a:gdLst/>
            <a:ahLst/>
            <a:cxnLst/>
            <a:rect l="l" t="t" r="r" b="b"/>
            <a:pathLst>
              <a:path w="1669082" h="332566">
                <a:moveTo>
                  <a:pt x="0" y="0"/>
                </a:moveTo>
                <a:lnTo>
                  <a:pt x="1669083" y="0"/>
                </a:lnTo>
                <a:lnTo>
                  <a:pt x="1669083" y="332566"/>
                </a:lnTo>
                <a:lnTo>
                  <a:pt x="0" y="3325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686" t="-14360" r="-768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5019320" y="3019257"/>
            <a:ext cx="1400485" cy="4345305"/>
            <a:chOff x="0" y="0"/>
            <a:chExt cx="368852" cy="11444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144442"/>
            </a:xfrm>
            <a:custGeom>
              <a:avLst/>
              <a:gdLst/>
              <a:ahLst/>
              <a:cxnLst/>
              <a:rect l="l" t="t" r="r" b="b"/>
              <a:pathLst>
                <a:path w="368852" h="1144442">
                  <a:moveTo>
                    <a:pt x="0" y="0"/>
                  </a:moveTo>
                  <a:lnTo>
                    <a:pt x="368852" y="0"/>
                  </a:lnTo>
                  <a:lnTo>
                    <a:pt x="368852" y="1144442"/>
                  </a:lnTo>
                  <a:lnTo>
                    <a:pt x="0" y="114444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1634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4981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 dirty="0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16955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OVERVIEW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16955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SERVICES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5841663"/>
            <a:ext cx="62671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TOOLS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887923">
            <a:off x="-11124962" y="-1523572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580377">
            <a:off x="17956488" y="5194851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68002" y="822333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ABOUT US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95393" y="4488098"/>
            <a:ext cx="3145217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32057" y="6225415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Mohammed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Atef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2735" y="7155161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Front-End Developer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82680" y="3322609"/>
            <a:ext cx="2706695" cy="2696122"/>
            <a:chOff x="0" y="0"/>
            <a:chExt cx="6502400" cy="6477000"/>
          </a:xfrm>
        </p:grpSpPr>
        <p:sp>
          <p:nvSpPr>
            <p:cNvPr id="12" name="Freeform 12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r="2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006205" y="4488098"/>
            <a:ext cx="3145217" cy="3434885"/>
            <a:chOff x="0" y="0"/>
            <a:chExt cx="862412" cy="941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427605" y="6225415"/>
            <a:ext cx="221398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Laila 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Ahmed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83547" y="7155161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Front-End Developer</a:t>
            </a: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0193493" y="3322609"/>
            <a:ext cx="2706695" cy="2696122"/>
            <a:chOff x="0" y="0"/>
            <a:chExt cx="6502400" cy="6477000"/>
          </a:xfrm>
        </p:grpSpPr>
        <p:sp>
          <p:nvSpPr>
            <p:cNvPr id="20" name="Freeform 20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r="2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622264" y="4488098"/>
            <a:ext cx="3145217" cy="3434885"/>
            <a:chOff x="0" y="0"/>
            <a:chExt cx="862412" cy="94183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5171209" y="6225415"/>
            <a:ext cx="200922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Ashrqat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 Ali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999605" y="7155161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Front-End Developer</a:t>
            </a:r>
          </a:p>
        </p:txBody>
      </p: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4841525" y="3322609"/>
            <a:ext cx="2706695" cy="2696122"/>
            <a:chOff x="0" y="0"/>
            <a:chExt cx="6502400" cy="6477000"/>
          </a:xfrm>
        </p:grpSpPr>
        <p:sp>
          <p:nvSpPr>
            <p:cNvPr id="28" name="Freeform 28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3471" r="-347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Freeform 30"/>
          <p:cNvSpPr/>
          <p:nvPr/>
        </p:nvSpPr>
        <p:spPr>
          <a:xfrm>
            <a:off x="795393" y="7922983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10006205" y="7922983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4622264" y="7922983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5394138" y="4488098"/>
            <a:ext cx="3145217" cy="3434885"/>
            <a:chOff x="0" y="0"/>
            <a:chExt cx="862412" cy="94183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838206" y="6225415"/>
            <a:ext cx="225708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Toqa</a:t>
            </a:r>
          </a:p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 Tamer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771479" y="7155161"/>
            <a:ext cx="2302097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Front-End Developer</a:t>
            </a:r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>
          <a:xfrm>
            <a:off x="5581425" y="3322609"/>
            <a:ext cx="2706695" cy="2696122"/>
            <a:chOff x="0" y="0"/>
            <a:chExt cx="6502400" cy="6477000"/>
          </a:xfrm>
        </p:grpSpPr>
        <p:sp>
          <p:nvSpPr>
            <p:cNvPr id="39" name="Freeform 3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223" r="22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Freeform 41"/>
          <p:cNvSpPr/>
          <p:nvPr/>
        </p:nvSpPr>
        <p:spPr>
          <a:xfrm>
            <a:off x="5429374" y="7922983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758785" y="1049603"/>
            <a:ext cx="6176060" cy="8208697"/>
          </a:xfrm>
          <a:custGeom>
            <a:avLst/>
            <a:gdLst/>
            <a:ahLst/>
            <a:cxnLst/>
            <a:rect l="l" t="t" r="r" b="b"/>
            <a:pathLst>
              <a:path w="6176060" h="8208697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746" r="-4974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74235" y="367332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OVEREVIEW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08899" y="3483381"/>
            <a:ext cx="6524519" cy="174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90"/>
              </a:lnSpc>
              <a:spcBef>
                <a:spcPct val="0"/>
              </a:spcBef>
            </a:pPr>
            <a:r>
              <a:rPr lang="en-US" sz="2022" spc="19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This portfolio project was developed as part of the DEPI initiative ,The site features individual profiles for each member, highlighting their experience, projects, and contact information.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908899" y="6146707"/>
            <a:ext cx="7455259" cy="1194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88"/>
              </a:lnSpc>
              <a:spcBef>
                <a:spcPct val="0"/>
              </a:spcBef>
            </a:pPr>
            <a:r>
              <a:rPr lang="en-US" sz="2310" spc="2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users can easily personalize the template by inputting their own details, making the portfolio a flexible tool for anyone.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278539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639105" y="-5979128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3986589">
            <a:off x="5084777" y="6259532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089609" y="3376069"/>
            <a:ext cx="7942168" cy="1396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sz="8224" b="1" spc="80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OUR SERVICES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89184" y="5095875"/>
            <a:ext cx="6954816" cy="3570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7"/>
              </a:lnSpc>
            </a:pPr>
            <a:r>
              <a:rPr lang="en-US" sz="2563" spc="251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The portfolio offers users a personalized experience through quick and easy template customization. Users can input their personal data to instantly generate a professional portfolio that showcases their skills, projects, and contact information.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49972" y="3530304"/>
            <a:ext cx="7202160" cy="327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787"/>
              </a:lnSpc>
              <a:spcBef>
                <a:spcPct val="0"/>
              </a:spcBef>
            </a:pPr>
            <a:r>
              <a:rPr lang="en-US" sz="19411" b="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99%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830" y="6408403"/>
            <a:ext cx="6506443" cy="2006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1931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1208212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232797" y="3653528"/>
            <a:ext cx="2049168" cy="204916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2676837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2325505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FEATURES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574589" y="5624704"/>
            <a:ext cx="3542623" cy="175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The portfolios are optimized for all screen sizes and devices, ensuring a seamless user experience on desktops, tablets, and smartphones.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493490" y="5772342"/>
            <a:ext cx="3542623" cy="1456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The portfolio template instantly updates with the user’s personal information as soon as they submit their data.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77971" y="7781814"/>
            <a:ext cx="4221737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RESPONSIVE DESIGN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769733" y="7781814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QUICK RESULT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549857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313089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91019" y="6616947"/>
            <a:ext cx="4003918" cy="174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1"/>
              </a:lnSpc>
            </a:pPr>
            <a:r>
              <a:rPr lang="en-US" sz="2544" spc="24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For structuring web pages with semantic elements to enhance accessibility and SEO.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9857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b="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HTML</a:t>
            </a:r>
          </a:p>
        </p:txBody>
      </p:sp>
      <p:sp>
        <p:nvSpPr>
          <p:cNvPr id="12" name="Freeform 12"/>
          <p:cNvSpPr/>
          <p:nvPr/>
        </p:nvSpPr>
        <p:spPr>
          <a:xfrm>
            <a:off x="8130227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8893459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130227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2945598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3708830" y="5240576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945598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03362" y="6626472"/>
            <a:ext cx="4281275" cy="1658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3"/>
              </a:lnSpc>
            </a:pPr>
            <a:r>
              <a:rPr lang="en-US" sz="2444" spc="23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For styling and layout using Flexbox, CSS Grid, and media queries for responsiveness.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52444" y="5941683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b="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CSS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63281" y="6616947"/>
            <a:ext cx="3992180" cy="1951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255" spc="221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For dynamic functionality, including ES6 features like arrow functions and DOM manipulation.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567815" y="5941683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b="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549857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3313089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62385" y="6626472"/>
            <a:ext cx="4392773" cy="147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9"/>
              </a:lnSpc>
            </a:pPr>
            <a:r>
              <a:rPr lang="en-US" sz="2144" spc="21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For responsive design, using its grid system, along with Remix Icons and Font Awesome for scalable icons.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9857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b="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BOOTSTRAP</a:t>
            </a:r>
          </a:p>
        </p:txBody>
      </p:sp>
      <p:sp>
        <p:nvSpPr>
          <p:cNvPr id="12" name="Freeform 12"/>
          <p:cNvSpPr/>
          <p:nvPr/>
        </p:nvSpPr>
        <p:spPr>
          <a:xfrm>
            <a:off x="8130227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8893459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13975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17" name="Freeform 17"/>
          <p:cNvSpPr/>
          <p:nvPr/>
        </p:nvSpPr>
        <p:spPr>
          <a:xfrm>
            <a:off x="12945598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3708830" y="5240576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945598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b="1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150558" y="6537576"/>
            <a:ext cx="3913605" cy="222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for building dynamic, single-page applications (SPAs) that enhance user experience by loading a single HTML page and dynamically updating the content without full page reloads.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52444" y="5941683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b="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ANGULAR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90006" y="6528051"/>
            <a:ext cx="4446400" cy="241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3"/>
              </a:lnSpc>
            </a:pPr>
            <a:r>
              <a:rPr lang="en-US" sz="2342" spc="22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GitHub: For version control, using Git for tracking changes and GitHub Actions for automated CI/CD workflows.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558290" y="5941683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b="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GITHUB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61733" y="4833253"/>
            <a:ext cx="7082615" cy="414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2"/>
              </a:lnSpc>
            </a:pPr>
            <a:r>
              <a:rPr lang="en-US" sz="2744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We would like to extend our heartfelt gratitude to our mentor,</a:t>
            </a:r>
          </a:p>
          <a:p>
            <a:pPr marL="0" lvl="0" indent="0" algn="l">
              <a:lnSpc>
                <a:spcPts val="4262"/>
              </a:lnSpc>
              <a:spcBef>
                <a:spcPct val="0"/>
              </a:spcBef>
            </a:pPr>
            <a:r>
              <a:rPr lang="en-US" sz="3044" b="1" i="1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Omnia Abdelhamid</a:t>
            </a:r>
            <a:r>
              <a:rPr lang="en-US" sz="3044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, for her incredible support and guidance throughout our project. Your dedication and expertise have inspired us and helped us grow as developers. Thank you for being an amazing mentor!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590218" y="1591160"/>
            <a:ext cx="1656194" cy="1182595"/>
          </a:xfrm>
          <a:custGeom>
            <a:avLst/>
            <a:gdLst/>
            <a:ahLst/>
            <a:cxnLst/>
            <a:rect l="l" t="t" r="r" b="b"/>
            <a:pathLst>
              <a:path w="1656194" h="1182595">
                <a:moveTo>
                  <a:pt x="0" y="0"/>
                </a:moveTo>
                <a:lnTo>
                  <a:pt x="1656194" y="0"/>
                </a:lnTo>
                <a:lnTo>
                  <a:pt x="1656194" y="1182595"/>
                </a:lnTo>
                <a:lnTo>
                  <a:pt x="0" y="11825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15590218" y="2575054"/>
            <a:ext cx="1669082" cy="332566"/>
          </a:xfrm>
          <a:custGeom>
            <a:avLst/>
            <a:gdLst/>
            <a:ahLst/>
            <a:cxnLst/>
            <a:rect l="l" t="t" r="r" b="b"/>
            <a:pathLst>
              <a:path w="1669082" h="332566">
                <a:moveTo>
                  <a:pt x="0" y="0"/>
                </a:moveTo>
                <a:lnTo>
                  <a:pt x="1669082" y="0"/>
                </a:lnTo>
                <a:lnTo>
                  <a:pt x="1669082" y="332566"/>
                </a:lnTo>
                <a:lnTo>
                  <a:pt x="0" y="3325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686" t="-14360" r="-768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ll/>
      </p:transition>
    </mc:Choice>
    <mc:Fallback>
      <p:transition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353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Oswald Bold</vt:lpstr>
      <vt:lpstr>DM Sans Italics</vt:lpstr>
      <vt:lpstr>DM Sans</vt:lpstr>
      <vt:lpstr>Oswald</vt:lpstr>
      <vt:lpstr>Arial</vt:lpstr>
      <vt:lpstr>DM Sans Bold</vt:lpstr>
      <vt:lpstr>Calibri</vt:lpstr>
      <vt:lpstr>DM Sans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Mohammed Atef</cp:lastModifiedBy>
  <cp:revision>2</cp:revision>
  <dcterms:created xsi:type="dcterms:W3CDTF">2006-08-16T00:00:00Z</dcterms:created>
  <dcterms:modified xsi:type="dcterms:W3CDTF">2024-10-18T22:10:22Z</dcterms:modified>
  <dc:identifier>DAGT9Mdhvtg</dc:identifier>
</cp:coreProperties>
</file>