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embeddedFontLst>
    <p:embeddedFont>
      <p:font typeface="Poppins"/>
      <p:regular r:id="rId25"/>
      <p:bold r:id="rId26"/>
      <p:italic r:id="rId27"/>
      <p:boldItalic r:id="rId28"/>
    </p:embeddedFont>
    <p:embeddedFont>
      <p:font typeface="Poppins Medium"/>
      <p:regular r:id="rId29"/>
      <p:bold r:id="rId30"/>
      <p:italic r:id="rId31"/>
      <p:boldItalic r:id="rId32"/>
    </p:embeddedFont>
    <p:embeddedFont>
      <p:font typeface="Poppins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7" roundtripDataSignature="AMtx7mir5idith0YO/tjWy0xoQTILDFW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italic.fntdata"/><Relationship Id="rId30" Type="http://schemas.openxmlformats.org/officeDocument/2006/relationships/font" Target="fonts/PoppinsMedium-bold.fntdata"/><Relationship Id="rId11" Type="http://schemas.openxmlformats.org/officeDocument/2006/relationships/slide" Target="slides/slide6.xml"/><Relationship Id="rId33" Type="http://schemas.openxmlformats.org/officeDocument/2006/relationships/font" Target="fonts/PoppinsSemiBold-regular.fntdata"/><Relationship Id="rId10" Type="http://schemas.openxmlformats.org/officeDocument/2006/relationships/slide" Target="slides/slide5.xml"/><Relationship Id="rId32" Type="http://schemas.openxmlformats.org/officeDocument/2006/relationships/font" Target="fonts/PoppinsMedium-boldItalic.fntdata"/><Relationship Id="rId13" Type="http://schemas.openxmlformats.org/officeDocument/2006/relationships/slide" Target="slides/slide8.xml"/><Relationship Id="rId35" Type="http://schemas.openxmlformats.org/officeDocument/2006/relationships/font" Target="fonts/PoppinsSemiBold-italic.fntdata"/><Relationship Id="rId12" Type="http://schemas.openxmlformats.org/officeDocument/2006/relationships/slide" Target="slides/slide7.xml"/><Relationship Id="rId34" Type="http://schemas.openxmlformats.org/officeDocument/2006/relationships/font" Target="fonts/PoppinsSemiBold-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Poppins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ac681d7dc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30ac681d7dc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0ac681d7dc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g30ac681d7dc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d436df28a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g2d436df28a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0ac69d6604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g30ac69d6604_1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0ac69d6604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3" name="Google Shape;533;g30ac69d6604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0ac69d6604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g30ac69d6604_1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0ac69d6604_1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7" name="Google Shape;607;g30ac69d6604_1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d435a9cb5f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4" name="Google Shape;644;g2d435a9cb5f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d435a9cb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0" name="Google Shape;670;g2d435a9cb5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d435a9cb5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7" name="Google Shape;707;g2d435a9cb5f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4" name="Google Shape;74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ac681d7dc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30ac681d7d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ac681d7dc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30ac681d7dc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ac69d6604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30ac69d6604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435a9cb5f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2d435a9cb5f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436df28ad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2d436df28ad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436df28ad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g2d436df28ad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436df28ad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2d436df28ad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9.jp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23.jpg"/><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8.jpg"/><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12.jpg"/><Relationship Id="rId7"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21.jpg"/><Relationship Id="rId7"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2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0ac681d7dc_0_15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g30ac681d7dc_0_157"/>
          <p:cNvSpPr/>
          <p:nvPr/>
        </p:nvSpPr>
        <p:spPr>
          <a:xfrm>
            <a:off x="0" y="2287124"/>
            <a:ext cx="268365" cy="560671"/>
          </a:xfrm>
          <a:custGeom>
            <a:rect b="b" l="l" r="r" t="t"/>
            <a:pathLst>
              <a:path extrusionOk="0" h="560671" w="268365">
                <a:moveTo>
                  <a:pt x="0" y="0"/>
                </a:moveTo>
                <a:lnTo>
                  <a:pt x="268365" y="0"/>
                </a:lnTo>
                <a:lnTo>
                  <a:pt x="268365" y="560671"/>
                </a:lnTo>
                <a:lnTo>
                  <a:pt x="0" y="560671"/>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86" name="Google Shape;86;g30ac681d7dc_0_157"/>
          <p:cNvGrpSpPr/>
          <p:nvPr/>
        </p:nvGrpSpPr>
        <p:grpSpPr>
          <a:xfrm rot="-5400000">
            <a:off x="1703050" y="901976"/>
            <a:ext cx="379362" cy="427611"/>
            <a:chOff x="0" y="-57150"/>
            <a:chExt cx="1133100" cy="1277213"/>
          </a:xfrm>
        </p:grpSpPr>
        <p:sp>
          <p:nvSpPr>
            <p:cNvPr id="87" name="Google Shape;87;g30ac681d7dc_0_157"/>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30ac681d7dc_0_157"/>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9" name="Google Shape;89;g30ac681d7dc_0_157"/>
          <p:cNvGrpSpPr/>
          <p:nvPr/>
        </p:nvGrpSpPr>
        <p:grpSpPr>
          <a:xfrm rot="-5400000">
            <a:off x="1804073" y="1004536"/>
            <a:ext cx="379362" cy="427611"/>
            <a:chOff x="0" y="-57150"/>
            <a:chExt cx="1133100" cy="1277213"/>
          </a:xfrm>
        </p:grpSpPr>
        <p:sp>
          <p:nvSpPr>
            <p:cNvPr id="90" name="Google Shape;90;g30ac681d7dc_0_157"/>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30ac681d7dc_0_157"/>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2" name="Google Shape;92;g30ac681d7dc_0_157"/>
          <p:cNvGrpSpPr/>
          <p:nvPr/>
        </p:nvGrpSpPr>
        <p:grpSpPr>
          <a:xfrm>
            <a:off x="9993931" y="821139"/>
            <a:ext cx="1419793" cy="539131"/>
            <a:chOff x="0" y="-57150"/>
            <a:chExt cx="531300" cy="201748"/>
          </a:xfrm>
        </p:grpSpPr>
        <p:sp>
          <p:nvSpPr>
            <p:cNvPr id="93" name="Google Shape;93;g30ac681d7dc_0_157"/>
            <p:cNvSpPr/>
            <p:nvPr/>
          </p:nvSpPr>
          <p:spPr>
            <a:xfrm>
              <a:off x="0" y="0"/>
              <a:ext cx="531257" cy="144598"/>
            </a:xfrm>
            <a:custGeom>
              <a:rect b="b" l="l" r="r" t="t"/>
              <a:pathLst>
                <a:path extrusionOk="0" h="144598" w="531257">
                  <a:moveTo>
                    <a:pt x="72299" y="0"/>
                  </a:moveTo>
                  <a:lnTo>
                    <a:pt x="458958" y="0"/>
                  </a:lnTo>
                  <a:cubicBezTo>
                    <a:pt x="478133" y="0"/>
                    <a:pt x="496523" y="7617"/>
                    <a:pt x="510081" y="21176"/>
                  </a:cubicBezTo>
                  <a:cubicBezTo>
                    <a:pt x="523640" y="34734"/>
                    <a:pt x="531257" y="53124"/>
                    <a:pt x="531257" y="72299"/>
                  </a:cubicBezTo>
                  <a:lnTo>
                    <a:pt x="531257" y="72299"/>
                  </a:lnTo>
                  <a:cubicBezTo>
                    <a:pt x="531257" y="112228"/>
                    <a:pt x="498888" y="144598"/>
                    <a:pt x="458958" y="144598"/>
                  </a:cubicBezTo>
                  <a:lnTo>
                    <a:pt x="72299" y="144598"/>
                  </a:lnTo>
                  <a:cubicBezTo>
                    <a:pt x="53124" y="144598"/>
                    <a:pt x="34734" y="136980"/>
                    <a:pt x="21176" y="123422"/>
                  </a:cubicBezTo>
                  <a:cubicBezTo>
                    <a:pt x="7617" y="109863"/>
                    <a:pt x="0" y="91474"/>
                    <a:pt x="0" y="72299"/>
                  </a:cubicBezTo>
                  <a:lnTo>
                    <a:pt x="0" y="72299"/>
                  </a:lnTo>
                  <a:cubicBezTo>
                    <a:pt x="0" y="53124"/>
                    <a:pt x="7617" y="34734"/>
                    <a:pt x="21176" y="21176"/>
                  </a:cubicBezTo>
                  <a:cubicBezTo>
                    <a:pt x="34734" y="7617"/>
                    <a:pt x="53124" y="0"/>
                    <a:pt x="72299" y="0"/>
                  </a:cubicBezTo>
                  <a:close/>
                </a:path>
              </a:pathLst>
            </a:custGeom>
            <a:gradFill>
              <a:gsLst>
                <a:gs pos="0">
                  <a:srgbClr val="30C2B7"/>
                </a:gs>
                <a:gs pos="50000">
                  <a:srgbClr val="70E1BF"/>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30ac681d7dc_0_157"/>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5" name="Google Shape;95;g30ac681d7dc_0_157"/>
          <p:cNvSpPr txBox="1"/>
          <p:nvPr/>
        </p:nvSpPr>
        <p:spPr>
          <a:xfrm>
            <a:off x="5625750" y="4435500"/>
            <a:ext cx="7036500" cy="1416000"/>
          </a:xfrm>
          <a:prstGeom prst="rect">
            <a:avLst/>
          </a:prstGeom>
          <a:noFill/>
          <a:ln>
            <a:noFill/>
          </a:ln>
        </p:spPr>
        <p:txBody>
          <a:bodyPr anchorCtr="0" anchor="t" bIns="0" lIns="0" spcFirstLastPara="1" rIns="0" wrap="square" tIns="0">
            <a:spAutoFit/>
          </a:bodyPr>
          <a:lstStyle/>
          <a:p>
            <a:pPr indent="0" lvl="0" marL="0" marR="0" rtl="0" algn="l">
              <a:lnSpc>
                <a:spcPct val="92002"/>
              </a:lnSpc>
              <a:spcBef>
                <a:spcPts val="0"/>
              </a:spcBef>
              <a:spcAft>
                <a:spcPts val="0"/>
              </a:spcAft>
              <a:buClr>
                <a:srgbClr val="000000"/>
              </a:buClr>
              <a:buSzPts val="10000"/>
              <a:buFont typeface="Arial"/>
              <a:buNone/>
            </a:pPr>
            <a:r>
              <a:rPr b="1" i="0" lang="en-US" sz="10000" u="none" cap="none" strike="noStrike">
                <a:solidFill>
                  <a:srgbClr val="707070"/>
                </a:solidFill>
                <a:latin typeface="Poppins"/>
                <a:ea typeface="Poppins"/>
                <a:cs typeface="Poppins"/>
                <a:sym typeface="Poppins"/>
              </a:rPr>
              <a:t>TalentHub</a:t>
            </a:r>
            <a:endParaRPr b="0" i="0" sz="10000" u="none" cap="none" strike="noStrike">
              <a:solidFill>
                <a:srgbClr val="000000"/>
              </a:solidFill>
              <a:latin typeface="Arial"/>
              <a:ea typeface="Arial"/>
              <a:cs typeface="Arial"/>
              <a:sym typeface="Arial"/>
            </a:endParaRPr>
          </a:p>
        </p:txBody>
      </p:sp>
      <p:grpSp>
        <p:nvGrpSpPr>
          <p:cNvPr id="96" name="Google Shape;96;g30ac681d7dc_0_157"/>
          <p:cNvGrpSpPr/>
          <p:nvPr/>
        </p:nvGrpSpPr>
        <p:grpSpPr>
          <a:xfrm rot="8281205">
            <a:off x="16394888" y="8649025"/>
            <a:ext cx="3086080" cy="3086080"/>
            <a:chOff x="0" y="0"/>
            <a:chExt cx="812800" cy="812800"/>
          </a:xfrm>
        </p:grpSpPr>
        <p:sp>
          <p:nvSpPr>
            <p:cNvPr id="97" name="Google Shape;97;g30ac681d7dc_0_15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30ac681d7dc_0_15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g30ac681d7dc_0_157"/>
          <p:cNvGrpSpPr/>
          <p:nvPr/>
        </p:nvGrpSpPr>
        <p:grpSpPr>
          <a:xfrm rot="-5400000">
            <a:off x="-760218" y="8397744"/>
            <a:ext cx="1948949" cy="2689344"/>
            <a:chOff x="0" y="-57150"/>
            <a:chExt cx="513300" cy="708300"/>
          </a:xfrm>
        </p:grpSpPr>
        <p:sp>
          <p:nvSpPr>
            <p:cNvPr id="100" name="Google Shape;100;g30ac681d7dc_0_157"/>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30ac681d7dc_0_157"/>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2" name="Google Shape;102;g30ac681d7dc_0_157"/>
          <p:cNvSpPr txBox="1"/>
          <p:nvPr/>
        </p:nvSpPr>
        <p:spPr>
          <a:xfrm>
            <a:off x="1799082" y="6759922"/>
            <a:ext cx="4419300" cy="3900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Clr>
                <a:srgbClr val="000000"/>
              </a:buClr>
              <a:buSzPts val="2534"/>
              <a:buFont typeface="Arial"/>
              <a:buNone/>
            </a:pPr>
            <a:r>
              <a:rPr b="1" i="0" lang="en-US" sz="2534" u="none" cap="none" strike="noStrike">
                <a:solidFill>
                  <a:srgbClr val="504F4F"/>
                </a:solidFill>
                <a:latin typeface="Poppins SemiBold"/>
                <a:ea typeface="Poppins SemiBold"/>
                <a:cs typeface="Poppins SemiBold"/>
                <a:sym typeface="Poppins SemiBold"/>
              </a:rPr>
              <a:t>Team Members:</a:t>
            </a:r>
            <a:endParaRPr b="0" i="0" sz="1400" u="none" cap="none" strike="noStrike">
              <a:solidFill>
                <a:srgbClr val="000000"/>
              </a:solidFill>
              <a:latin typeface="Arial"/>
              <a:ea typeface="Arial"/>
              <a:cs typeface="Arial"/>
              <a:sym typeface="Arial"/>
            </a:endParaRPr>
          </a:p>
        </p:txBody>
      </p:sp>
      <p:sp>
        <p:nvSpPr>
          <p:cNvPr id="103" name="Google Shape;103;g30ac681d7dc_0_157"/>
          <p:cNvSpPr txBox="1"/>
          <p:nvPr/>
        </p:nvSpPr>
        <p:spPr>
          <a:xfrm>
            <a:off x="9144000" y="6759922"/>
            <a:ext cx="5266200" cy="3900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Clr>
                <a:srgbClr val="000000"/>
              </a:buClr>
              <a:buSzPts val="2534"/>
              <a:buFont typeface="Arial"/>
              <a:buNone/>
            </a:pPr>
            <a:r>
              <a:rPr b="1" i="0" lang="en-US" sz="2534" u="none" cap="none" strike="noStrike">
                <a:solidFill>
                  <a:srgbClr val="504F4F"/>
                </a:solidFill>
                <a:latin typeface="Poppins SemiBold"/>
                <a:ea typeface="Poppins SemiBold"/>
                <a:cs typeface="Poppins SemiBold"/>
                <a:sym typeface="Poppins SemiBold"/>
              </a:rPr>
              <a:t>Technical Provider:</a:t>
            </a:r>
            <a:endParaRPr b="0" i="0" sz="1400" u="none" cap="none" strike="noStrike">
              <a:solidFill>
                <a:srgbClr val="000000"/>
              </a:solidFill>
              <a:latin typeface="Arial"/>
              <a:ea typeface="Arial"/>
              <a:cs typeface="Arial"/>
              <a:sym typeface="Arial"/>
            </a:endParaRPr>
          </a:p>
        </p:txBody>
      </p:sp>
      <p:sp>
        <p:nvSpPr>
          <p:cNvPr id="104" name="Google Shape;104;g30ac681d7dc_0_157"/>
          <p:cNvSpPr txBox="1"/>
          <p:nvPr/>
        </p:nvSpPr>
        <p:spPr>
          <a:xfrm>
            <a:off x="1799075" y="7208600"/>
            <a:ext cx="6452700" cy="3023100"/>
          </a:xfrm>
          <a:prstGeom prst="rect">
            <a:avLst/>
          </a:prstGeom>
          <a:noFill/>
          <a:ln>
            <a:noFill/>
          </a:ln>
        </p:spPr>
        <p:txBody>
          <a:bodyPr anchorCtr="0" anchor="t" bIns="0" lIns="0" spcFirstLastPara="1" rIns="0" wrap="square" tIns="0">
            <a:spAutoFit/>
          </a:bodyPr>
          <a:lstStyle/>
          <a:p>
            <a:pPr indent="-417576" lvl="0" marL="457200" marR="0" rtl="0" algn="l">
              <a:lnSpc>
                <a:spcPct val="139986"/>
              </a:lnSpc>
              <a:spcBef>
                <a:spcPts val="0"/>
              </a:spcBef>
              <a:spcAft>
                <a:spcPts val="0"/>
              </a:spcAft>
              <a:buClr>
                <a:srgbClr val="504F4F"/>
              </a:buClr>
              <a:buSzPts val="2976"/>
              <a:buFont typeface="Poppins"/>
              <a:buAutoNum type="arabicPeriod"/>
            </a:pPr>
            <a:r>
              <a:rPr b="0" i="0" lang="en-US" sz="2976" u="none" cap="none" strike="noStrike">
                <a:solidFill>
                  <a:srgbClr val="504F4F"/>
                </a:solidFill>
                <a:latin typeface="Poppins"/>
                <a:ea typeface="Poppins"/>
                <a:cs typeface="Poppins"/>
                <a:sym typeface="Poppins"/>
              </a:rPr>
              <a:t>Eslam Ehab Elnady</a:t>
            </a:r>
            <a:endParaRPr b="0" i="0" sz="2976" u="none" cap="none" strike="noStrike">
              <a:solidFill>
                <a:srgbClr val="504F4F"/>
              </a:solidFill>
              <a:latin typeface="Poppins"/>
              <a:ea typeface="Poppins"/>
              <a:cs typeface="Poppins"/>
              <a:sym typeface="Poppins"/>
            </a:endParaRPr>
          </a:p>
          <a:p>
            <a:pPr indent="-417576" lvl="0" marL="457200" marR="0" rtl="0" algn="l">
              <a:lnSpc>
                <a:spcPct val="139986"/>
              </a:lnSpc>
              <a:spcBef>
                <a:spcPts val="0"/>
              </a:spcBef>
              <a:spcAft>
                <a:spcPts val="0"/>
              </a:spcAft>
              <a:buClr>
                <a:srgbClr val="504F4F"/>
              </a:buClr>
              <a:buSzPts val="2976"/>
              <a:buFont typeface="Poppins"/>
              <a:buAutoNum type="arabicPeriod"/>
            </a:pPr>
            <a:r>
              <a:rPr b="0" i="0" lang="en-US" sz="2976" u="none" cap="none" strike="noStrike">
                <a:solidFill>
                  <a:srgbClr val="504F4F"/>
                </a:solidFill>
                <a:latin typeface="Poppins"/>
                <a:ea typeface="Poppins"/>
                <a:cs typeface="Poppins"/>
                <a:sym typeface="Poppins"/>
              </a:rPr>
              <a:t>Eslam Elsayed Elshahat</a:t>
            </a:r>
            <a:endParaRPr b="0" i="0" sz="2976" u="none" cap="none" strike="noStrike">
              <a:solidFill>
                <a:srgbClr val="504F4F"/>
              </a:solidFill>
              <a:latin typeface="Poppins"/>
              <a:ea typeface="Poppins"/>
              <a:cs typeface="Poppins"/>
              <a:sym typeface="Poppins"/>
            </a:endParaRPr>
          </a:p>
          <a:p>
            <a:pPr indent="-417576" lvl="0" marL="457200" marR="0" rtl="0" algn="l">
              <a:lnSpc>
                <a:spcPct val="139986"/>
              </a:lnSpc>
              <a:spcBef>
                <a:spcPts val="0"/>
              </a:spcBef>
              <a:spcAft>
                <a:spcPts val="0"/>
              </a:spcAft>
              <a:buClr>
                <a:srgbClr val="504F4F"/>
              </a:buClr>
              <a:buSzPts val="2976"/>
              <a:buFont typeface="Poppins"/>
              <a:buAutoNum type="arabicPeriod"/>
            </a:pPr>
            <a:r>
              <a:rPr b="0" i="0" lang="en-US" sz="2976" u="none" cap="none" strike="noStrike">
                <a:solidFill>
                  <a:srgbClr val="504F4F"/>
                </a:solidFill>
                <a:latin typeface="Poppins"/>
                <a:ea typeface="Poppins"/>
                <a:cs typeface="Poppins"/>
                <a:sym typeface="Poppins"/>
              </a:rPr>
              <a:t>Moaaz Ahmed Mohamed</a:t>
            </a:r>
            <a:endParaRPr b="0" i="0" sz="2976" u="none" cap="none" strike="noStrike">
              <a:solidFill>
                <a:srgbClr val="504F4F"/>
              </a:solidFill>
              <a:latin typeface="Poppins"/>
              <a:ea typeface="Poppins"/>
              <a:cs typeface="Poppins"/>
              <a:sym typeface="Poppins"/>
            </a:endParaRPr>
          </a:p>
          <a:p>
            <a:pPr indent="-417576" lvl="0" marL="457200" marR="0" rtl="0" algn="l">
              <a:lnSpc>
                <a:spcPct val="139986"/>
              </a:lnSpc>
              <a:spcBef>
                <a:spcPts val="0"/>
              </a:spcBef>
              <a:spcAft>
                <a:spcPts val="0"/>
              </a:spcAft>
              <a:buClr>
                <a:srgbClr val="504F4F"/>
              </a:buClr>
              <a:buSzPts val="2976"/>
              <a:buFont typeface="Poppins"/>
              <a:buAutoNum type="arabicPeriod"/>
            </a:pPr>
            <a:r>
              <a:rPr b="0" i="0" lang="en-US" sz="2976" u="none" cap="none" strike="noStrike">
                <a:solidFill>
                  <a:srgbClr val="504F4F"/>
                </a:solidFill>
                <a:latin typeface="Poppins"/>
                <a:ea typeface="Poppins"/>
                <a:cs typeface="Poppins"/>
                <a:sym typeface="Poppins"/>
              </a:rPr>
              <a:t>Abdelrahman Hassan Shawer</a:t>
            </a:r>
            <a:endParaRPr b="0" i="0" sz="2976" u="none" cap="none" strike="noStrike">
              <a:solidFill>
                <a:srgbClr val="504F4F"/>
              </a:solidFill>
              <a:latin typeface="Poppins"/>
              <a:ea typeface="Poppins"/>
              <a:cs typeface="Poppins"/>
              <a:sym typeface="Poppins"/>
            </a:endParaRPr>
          </a:p>
          <a:p>
            <a:pPr indent="0" lvl="0" marL="0" marR="0" rtl="0" algn="l">
              <a:lnSpc>
                <a:spcPct val="139986"/>
              </a:lnSpc>
              <a:spcBef>
                <a:spcPts val="0"/>
              </a:spcBef>
              <a:spcAft>
                <a:spcPts val="0"/>
              </a:spcAft>
              <a:buClr>
                <a:srgbClr val="000000"/>
              </a:buClr>
              <a:buSzPts val="2976"/>
              <a:buFont typeface="Arial"/>
              <a:buNone/>
            </a:pPr>
            <a:r>
              <a:t/>
            </a:r>
            <a:endParaRPr b="0" i="0" sz="2976" u="none" cap="none" strike="noStrike">
              <a:solidFill>
                <a:srgbClr val="504F4F"/>
              </a:solidFill>
              <a:latin typeface="Poppins"/>
              <a:ea typeface="Poppins"/>
              <a:cs typeface="Poppins"/>
              <a:sym typeface="Poppins"/>
            </a:endParaRPr>
          </a:p>
        </p:txBody>
      </p:sp>
      <p:sp>
        <p:nvSpPr>
          <p:cNvPr id="105" name="Google Shape;105;g30ac681d7dc_0_157"/>
          <p:cNvSpPr txBox="1"/>
          <p:nvPr/>
        </p:nvSpPr>
        <p:spPr>
          <a:xfrm>
            <a:off x="9144000" y="7208601"/>
            <a:ext cx="4252800" cy="4581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Clr>
                <a:srgbClr val="000000"/>
              </a:buClr>
              <a:buSzPts val="2976"/>
              <a:buFont typeface="Arial"/>
              <a:buNone/>
            </a:pPr>
            <a:r>
              <a:rPr b="0" i="0" lang="en-US" sz="2976" u="none" cap="none" strike="noStrike">
                <a:solidFill>
                  <a:srgbClr val="504F4F"/>
                </a:solidFill>
                <a:latin typeface="Poppins"/>
                <a:ea typeface="Poppins"/>
                <a:cs typeface="Poppins"/>
                <a:sym typeface="Poppins"/>
              </a:rPr>
              <a:t>AST</a:t>
            </a:r>
            <a:endParaRPr b="0" i="0" sz="1400" u="none" cap="none" strike="noStrike">
              <a:solidFill>
                <a:srgbClr val="000000"/>
              </a:solidFill>
              <a:latin typeface="Arial"/>
              <a:ea typeface="Arial"/>
              <a:cs typeface="Arial"/>
              <a:sym typeface="Arial"/>
            </a:endParaRPr>
          </a:p>
        </p:txBody>
      </p:sp>
      <p:sp>
        <p:nvSpPr>
          <p:cNvPr id="106" name="Google Shape;106;g30ac681d7dc_0_157"/>
          <p:cNvSpPr/>
          <p:nvPr/>
        </p:nvSpPr>
        <p:spPr>
          <a:xfrm>
            <a:off x="16807214" y="5557810"/>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 name="Google Shape;107;g30ac681d7dc_0_157"/>
          <p:cNvSpPr/>
          <p:nvPr/>
        </p:nvSpPr>
        <p:spPr>
          <a:xfrm>
            <a:off x="322559" y="1981098"/>
            <a:ext cx="561323" cy="1172722"/>
          </a:xfrm>
          <a:custGeom>
            <a:rect b="b" l="l" r="r" t="t"/>
            <a:pathLst>
              <a:path extrusionOk="0" h="1172722" w="561323">
                <a:moveTo>
                  <a:pt x="0" y="0"/>
                </a:moveTo>
                <a:lnTo>
                  <a:pt x="561323" y="0"/>
                </a:lnTo>
                <a:lnTo>
                  <a:pt x="561323" y="1172722"/>
                </a:lnTo>
                <a:lnTo>
                  <a:pt x="0" y="117272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 name="Google Shape;108;g30ac681d7dc_0_157"/>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pic>
        <p:nvPicPr>
          <p:cNvPr id="109" name="Google Shape;109;g30ac681d7dc_0_157"/>
          <p:cNvPicPr preferRelativeResize="0"/>
          <p:nvPr/>
        </p:nvPicPr>
        <p:blipFill rotWithShape="1">
          <a:blip r:embed="rId5">
            <a:alphaModFix/>
          </a:blip>
          <a:srcRect b="0" l="0" r="0" t="0"/>
          <a:stretch/>
        </p:blipFill>
        <p:spPr>
          <a:xfrm>
            <a:off x="15275950" y="339425"/>
            <a:ext cx="2143125" cy="1948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30ac681d7dc_0_2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6" name="Google Shape;436;g30ac681d7dc_0_217"/>
          <p:cNvSpPr/>
          <p:nvPr/>
        </p:nvSpPr>
        <p:spPr>
          <a:xfrm>
            <a:off x="0" y="2287124"/>
            <a:ext cx="268365" cy="560671"/>
          </a:xfrm>
          <a:custGeom>
            <a:rect b="b" l="l" r="r" t="t"/>
            <a:pathLst>
              <a:path extrusionOk="0" h="560671" w="268365">
                <a:moveTo>
                  <a:pt x="0" y="0"/>
                </a:moveTo>
                <a:lnTo>
                  <a:pt x="268365" y="0"/>
                </a:lnTo>
                <a:lnTo>
                  <a:pt x="268365" y="560671"/>
                </a:lnTo>
                <a:lnTo>
                  <a:pt x="0" y="560671"/>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37" name="Google Shape;437;g30ac681d7dc_0_217"/>
          <p:cNvGrpSpPr/>
          <p:nvPr/>
        </p:nvGrpSpPr>
        <p:grpSpPr>
          <a:xfrm rot="-5400000">
            <a:off x="1703050" y="901976"/>
            <a:ext cx="379362" cy="427611"/>
            <a:chOff x="0" y="-57150"/>
            <a:chExt cx="1133100" cy="1277213"/>
          </a:xfrm>
        </p:grpSpPr>
        <p:sp>
          <p:nvSpPr>
            <p:cNvPr id="438" name="Google Shape;438;g30ac681d7dc_0_217"/>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30ac681d7dc_0_217"/>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40" name="Google Shape;440;g30ac681d7dc_0_217"/>
          <p:cNvGrpSpPr/>
          <p:nvPr/>
        </p:nvGrpSpPr>
        <p:grpSpPr>
          <a:xfrm rot="-5400000">
            <a:off x="1804073" y="1004536"/>
            <a:ext cx="379362" cy="427611"/>
            <a:chOff x="0" y="-57150"/>
            <a:chExt cx="1133100" cy="1277213"/>
          </a:xfrm>
        </p:grpSpPr>
        <p:sp>
          <p:nvSpPr>
            <p:cNvPr id="441" name="Google Shape;441;g30ac681d7dc_0_217"/>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30ac681d7dc_0_217"/>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43" name="Google Shape;443;g30ac681d7dc_0_217"/>
          <p:cNvGrpSpPr/>
          <p:nvPr/>
        </p:nvGrpSpPr>
        <p:grpSpPr>
          <a:xfrm>
            <a:off x="9993931" y="821139"/>
            <a:ext cx="1419793" cy="539131"/>
            <a:chOff x="0" y="-57150"/>
            <a:chExt cx="531300" cy="201748"/>
          </a:xfrm>
        </p:grpSpPr>
        <p:sp>
          <p:nvSpPr>
            <p:cNvPr id="444" name="Google Shape;444;g30ac681d7dc_0_217"/>
            <p:cNvSpPr/>
            <p:nvPr/>
          </p:nvSpPr>
          <p:spPr>
            <a:xfrm>
              <a:off x="0" y="0"/>
              <a:ext cx="531257" cy="144598"/>
            </a:xfrm>
            <a:custGeom>
              <a:rect b="b" l="l" r="r" t="t"/>
              <a:pathLst>
                <a:path extrusionOk="0" h="144598" w="531257">
                  <a:moveTo>
                    <a:pt x="72299" y="0"/>
                  </a:moveTo>
                  <a:lnTo>
                    <a:pt x="458958" y="0"/>
                  </a:lnTo>
                  <a:cubicBezTo>
                    <a:pt x="478133" y="0"/>
                    <a:pt x="496523" y="7617"/>
                    <a:pt x="510081" y="21176"/>
                  </a:cubicBezTo>
                  <a:cubicBezTo>
                    <a:pt x="523640" y="34734"/>
                    <a:pt x="531257" y="53124"/>
                    <a:pt x="531257" y="72299"/>
                  </a:cubicBezTo>
                  <a:lnTo>
                    <a:pt x="531257" y="72299"/>
                  </a:lnTo>
                  <a:cubicBezTo>
                    <a:pt x="531257" y="112228"/>
                    <a:pt x="498888" y="144598"/>
                    <a:pt x="458958" y="144598"/>
                  </a:cubicBezTo>
                  <a:lnTo>
                    <a:pt x="72299" y="144598"/>
                  </a:lnTo>
                  <a:cubicBezTo>
                    <a:pt x="53124" y="144598"/>
                    <a:pt x="34734" y="136980"/>
                    <a:pt x="21176" y="123422"/>
                  </a:cubicBezTo>
                  <a:cubicBezTo>
                    <a:pt x="7617" y="109863"/>
                    <a:pt x="0" y="91474"/>
                    <a:pt x="0" y="72299"/>
                  </a:cubicBezTo>
                  <a:lnTo>
                    <a:pt x="0" y="72299"/>
                  </a:lnTo>
                  <a:cubicBezTo>
                    <a:pt x="0" y="53124"/>
                    <a:pt x="7617" y="34734"/>
                    <a:pt x="21176" y="21176"/>
                  </a:cubicBezTo>
                  <a:cubicBezTo>
                    <a:pt x="34734" y="7617"/>
                    <a:pt x="53124" y="0"/>
                    <a:pt x="72299" y="0"/>
                  </a:cubicBezTo>
                  <a:close/>
                </a:path>
              </a:pathLst>
            </a:custGeom>
            <a:gradFill>
              <a:gsLst>
                <a:gs pos="0">
                  <a:srgbClr val="30C2B7"/>
                </a:gs>
                <a:gs pos="50000">
                  <a:srgbClr val="70E1BF"/>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30ac681d7dc_0_217"/>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46" name="Google Shape;446;g30ac681d7dc_0_217"/>
          <p:cNvSpPr txBox="1"/>
          <p:nvPr/>
        </p:nvSpPr>
        <p:spPr>
          <a:xfrm>
            <a:off x="6012750" y="4683300"/>
            <a:ext cx="6262500" cy="920400"/>
          </a:xfrm>
          <a:prstGeom prst="rect">
            <a:avLst/>
          </a:prstGeom>
          <a:noFill/>
          <a:ln>
            <a:noFill/>
          </a:ln>
        </p:spPr>
        <p:txBody>
          <a:bodyPr anchorCtr="0" anchor="t" bIns="0" lIns="0" spcFirstLastPara="1" rIns="0" wrap="square" tIns="0">
            <a:spAutoFit/>
          </a:bodyPr>
          <a:lstStyle/>
          <a:p>
            <a:pPr indent="0" lvl="0" marL="0" marR="0" rtl="0" algn="l">
              <a:lnSpc>
                <a:spcPct val="92002"/>
              </a:lnSpc>
              <a:spcBef>
                <a:spcPts val="0"/>
              </a:spcBef>
              <a:spcAft>
                <a:spcPts val="0"/>
              </a:spcAft>
              <a:buClr>
                <a:srgbClr val="000000"/>
              </a:buClr>
              <a:buSzPts val="6500"/>
              <a:buFont typeface="Arial"/>
              <a:buNone/>
            </a:pPr>
            <a:r>
              <a:rPr b="1" i="0" lang="en-US" sz="6500" u="none" cap="none" strike="noStrike">
                <a:solidFill>
                  <a:srgbClr val="707070"/>
                </a:solidFill>
                <a:latin typeface="Poppins"/>
                <a:ea typeface="Poppins"/>
                <a:cs typeface="Poppins"/>
                <a:sym typeface="Poppins"/>
              </a:rPr>
              <a:t>Player &amp; Scout </a:t>
            </a:r>
            <a:endParaRPr b="0" i="0" sz="6500" u="none" cap="none" strike="noStrike">
              <a:solidFill>
                <a:srgbClr val="000000"/>
              </a:solidFill>
              <a:latin typeface="Arial"/>
              <a:ea typeface="Arial"/>
              <a:cs typeface="Arial"/>
              <a:sym typeface="Arial"/>
            </a:endParaRPr>
          </a:p>
        </p:txBody>
      </p:sp>
      <p:grpSp>
        <p:nvGrpSpPr>
          <p:cNvPr id="447" name="Google Shape;447;g30ac681d7dc_0_217"/>
          <p:cNvGrpSpPr/>
          <p:nvPr/>
        </p:nvGrpSpPr>
        <p:grpSpPr>
          <a:xfrm rot="8281205">
            <a:off x="16394888" y="8649025"/>
            <a:ext cx="3086080" cy="3086080"/>
            <a:chOff x="0" y="0"/>
            <a:chExt cx="812800" cy="812800"/>
          </a:xfrm>
        </p:grpSpPr>
        <p:sp>
          <p:nvSpPr>
            <p:cNvPr id="448" name="Google Shape;448;g30ac681d7dc_0_2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30ac681d7dc_0_217"/>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50" name="Google Shape;450;g30ac681d7dc_0_217"/>
          <p:cNvGrpSpPr/>
          <p:nvPr/>
        </p:nvGrpSpPr>
        <p:grpSpPr>
          <a:xfrm rot="-5400000">
            <a:off x="-760218" y="8397744"/>
            <a:ext cx="1948949" cy="2689344"/>
            <a:chOff x="0" y="-57150"/>
            <a:chExt cx="513300" cy="708300"/>
          </a:xfrm>
        </p:grpSpPr>
        <p:sp>
          <p:nvSpPr>
            <p:cNvPr id="451" name="Google Shape;451;g30ac681d7dc_0_217"/>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30ac681d7dc_0_217"/>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53" name="Google Shape;453;g30ac681d7dc_0_217"/>
          <p:cNvSpPr/>
          <p:nvPr/>
        </p:nvSpPr>
        <p:spPr>
          <a:xfrm>
            <a:off x="16807214" y="5557810"/>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4" name="Google Shape;454;g30ac681d7dc_0_217"/>
          <p:cNvSpPr/>
          <p:nvPr/>
        </p:nvSpPr>
        <p:spPr>
          <a:xfrm>
            <a:off x="322559" y="1981098"/>
            <a:ext cx="561323" cy="1172722"/>
          </a:xfrm>
          <a:custGeom>
            <a:rect b="b" l="l" r="r" t="t"/>
            <a:pathLst>
              <a:path extrusionOk="0" h="1172722" w="561323">
                <a:moveTo>
                  <a:pt x="0" y="0"/>
                </a:moveTo>
                <a:lnTo>
                  <a:pt x="561323" y="0"/>
                </a:lnTo>
                <a:lnTo>
                  <a:pt x="561323" y="1172722"/>
                </a:lnTo>
                <a:lnTo>
                  <a:pt x="0" y="117272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5" name="Google Shape;455;g30ac681d7dc_0_217"/>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pic>
        <p:nvPicPr>
          <p:cNvPr id="456" name="Google Shape;456;g30ac681d7dc_0_217"/>
          <p:cNvPicPr preferRelativeResize="0"/>
          <p:nvPr/>
        </p:nvPicPr>
        <p:blipFill rotWithShape="1">
          <a:blip r:embed="rId5">
            <a:alphaModFix/>
          </a:blip>
          <a:srcRect b="0" l="0" r="0" t="0"/>
          <a:stretch/>
        </p:blipFill>
        <p:spPr>
          <a:xfrm>
            <a:off x="15275950" y="339425"/>
            <a:ext cx="2143125" cy="194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d436df28ad_0_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62" name="Google Shape;462;g2d436df28ad_0_4"/>
          <p:cNvGrpSpPr/>
          <p:nvPr/>
        </p:nvGrpSpPr>
        <p:grpSpPr>
          <a:xfrm rot="-5400000">
            <a:off x="-760218" y="8397744"/>
            <a:ext cx="1948949" cy="2689344"/>
            <a:chOff x="0" y="-57150"/>
            <a:chExt cx="513300" cy="708300"/>
          </a:xfrm>
        </p:grpSpPr>
        <p:sp>
          <p:nvSpPr>
            <p:cNvPr id="463" name="Google Shape;463;g2d436df28ad_0_4"/>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2d436df28ad_0_4"/>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65" name="Google Shape;465;g2d436df28ad_0_4"/>
          <p:cNvGrpSpPr/>
          <p:nvPr/>
        </p:nvGrpSpPr>
        <p:grpSpPr>
          <a:xfrm rot="-5400000">
            <a:off x="1703050" y="901976"/>
            <a:ext cx="379362" cy="427611"/>
            <a:chOff x="0" y="-57150"/>
            <a:chExt cx="1133100" cy="1277213"/>
          </a:xfrm>
        </p:grpSpPr>
        <p:sp>
          <p:nvSpPr>
            <p:cNvPr id="466" name="Google Shape;466;g2d436df28ad_0_4"/>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2d436df28ad_0_4"/>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68" name="Google Shape;468;g2d436df28ad_0_4"/>
          <p:cNvGrpSpPr/>
          <p:nvPr/>
        </p:nvGrpSpPr>
        <p:grpSpPr>
          <a:xfrm rot="-5400000">
            <a:off x="1804073" y="1004536"/>
            <a:ext cx="379362" cy="427611"/>
            <a:chOff x="0" y="-57150"/>
            <a:chExt cx="1133100" cy="1277213"/>
          </a:xfrm>
        </p:grpSpPr>
        <p:sp>
          <p:nvSpPr>
            <p:cNvPr id="469" name="Google Shape;469;g2d436df28ad_0_4"/>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2d436df28ad_0_4"/>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71" name="Google Shape;471;g2d436df28ad_0_4"/>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2" name="Google Shape;472;g2d436df28ad_0_4"/>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73" name="Google Shape;473;g2d436df28ad_0_4"/>
          <p:cNvGrpSpPr/>
          <p:nvPr/>
        </p:nvGrpSpPr>
        <p:grpSpPr>
          <a:xfrm rot="8281205">
            <a:off x="11245731" y="8675666"/>
            <a:ext cx="3086080" cy="3086080"/>
            <a:chOff x="0" y="0"/>
            <a:chExt cx="812800" cy="812800"/>
          </a:xfrm>
        </p:grpSpPr>
        <p:sp>
          <p:nvSpPr>
            <p:cNvPr id="474" name="Google Shape;474;g2d436df28ad_0_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2d436df28ad_0_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76" name="Google Shape;476;g2d436df28ad_0_4"/>
          <p:cNvGrpSpPr/>
          <p:nvPr/>
        </p:nvGrpSpPr>
        <p:grpSpPr>
          <a:xfrm>
            <a:off x="9993931" y="821139"/>
            <a:ext cx="1419793" cy="539131"/>
            <a:chOff x="0" y="-57150"/>
            <a:chExt cx="531300" cy="201748"/>
          </a:xfrm>
        </p:grpSpPr>
        <p:sp>
          <p:nvSpPr>
            <p:cNvPr id="477" name="Google Shape;477;g2d436df28ad_0_4"/>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2d436df28ad_0_4"/>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79" name="Google Shape;479;g2d436df28ad_0_4"/>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480" name="Google Shape;480;g2d436df28ad_0_4"/>
          <p:cNvSpPr txBox="1"/>
          <p:nvPr/>
        </p:nvSpPr>
        <p:spPr>
          <a:xfrm>
            <a:off x="1678927" y="4940504"/>
            <a:ext cx="8435400" cy="206825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In this page, the scout can see the talents of unknown players who are marketing themselves and can communicate with them personally. The scout can also leave likes and comments on their posts.</a:t>
            </a:r>
            <a:endParaRPr b="0" i="0" sz="2400" u="none" cap="none" strike="noStrike">
              <a:solidFill>
                <a:srgbClr val="000000"/>
              </a:solidFill>
              <a:latin typeface="Arial"/>
              <a:ea typeface="Arial"/>
              <a:cs typeface="Arial"/>
              <a:sym typeface="Arial"/>
            </a:endParaRPr>
          </a:p>
        </p:txBody>
      </p:sp>
      <p:sp>
        <p:nvSpPr>
          <p:cNvPr id="481" name="Google Shape;481;g2d436df28ad_0_4"/>
          <p:cNvSpPr txBox="1"/>
          <p:nvPr/>
        </p:nvSpPr>
        <p:spPr>
          <a:xfrm>
            <a:off x="1556300" y="3134250"/>
            <a:ext cx="7630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Scout Home </a:t>
            </a:r>
            <a:endParaRPr b="0" i="0" sz="1400" u="none" cap="none" strike="noStrike">
              <a:solidFill>
                <a:srgbClr val="000000"/>
              </a:solidFill>
              <a:latin typeface="Arial"/>
              <a:ea typeface="Arial"/>
              <a:cs typeface="Arial"/>
              <a:sym typeface="Arial"/>
            </a:endParaRPr>
          </a:p>
        </p:txBody>
      </p:sp>
      <p:sp>
        <p:nvSpPr>
          <p:cNvPr id="482" name="Google Shape;482;g2d436df28ad_0_4"/>
          <p:cNvSpPr txBox="1"/>
          <p:nvPr/>
        </p:nvSpPr>
        <p:spPr>
          <a:xfrm>
            <a:off x="1556300" y="2346950"/>
            <a:ext cx="90534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Scout Home Page by Eslam Elsayed</a:t>
            </a:r>
            <a:endParaRPr b="0" i="0" sz="1400" u="none" cap="none" strike="noStrike">
              <a:solidFill>
                <a:srgbClr val="000000"/>
              </a:solidFill>
              <a:latin typeface="Arial"/>
              <a:ea typeface="Arial"/>
              <a:cs typeface="Arial"/>
              <a:sym typeface="Arial"/>
            </a:endParaRPr>
          </a:p>
        </p:txBody>
      </p:sp>
      <p:pic>
        <p:nvPicPr>
          <p:cNvPr id="483" name="Google Shape;483;g2d436df28ad_0_4"/>
          <p:cNvPicPr preferRelativeResize="0"/>
          <p:nvPr/>
        </p:nvPicPr>
        <p:blipFill rotWithShape="1">
          <a:blip r:embed="rId5">
            <a:alphaModFix/>
          </a:blip>
          <a:srcRect b="0" l="0" r="0" t="0"/>
          <a:stretch/>
        </p:blipFill>
        <p:spPr>
          <a:xfrm>
            <a:off x="1556300" y="7640050"/>
            <a:ext cx="2143125" cy="1948550"/>
          </a:xfrm>
          <a:prstGeom prst="rect">
            <a:avLst/>
          </a:prstGeom>
          <a:noFill/>
          <a:ln>
            <a:noFill/>
          </a:ln>
        </p:spPr>
      </p:pic>
      <p:pic>
        <p:nvPicPr>
          <p:cNvPr id="484" name="Google Shape;484;g2d436df28ad_0_4"/>
          <p:cNvPicPr preferRelativeResize="0"/>
          <p:nvPr/>
        </p:nvPicPr>
        <p:blipFill rotWithShape="1">
          <a:blip r:embed="rId6">
            <a:alphaModFix/>
          </a:blip>
          <a:srcRect b="0" l="0" r="0" t="0"/>
          <a:stretch/>
        </p:blipFill>
        <p:spPr>
          <a:xfrm>
            <a:off x="12724084" y="46947"/>
            <a:ext cx="5030425" cy="9917967"/>
          </a:xfrm>
          <a:prstGeom prst="rect">
            <a:avLst/>
          </a:prstGeom>
          <a:noFill/>
          <a:ln>
            <a:noFill/>
          </a:ln>
        </p:spPr>
      </p:pic>
      <p:grpSp>
        <p:nvGrpSpPr>
          <p:cNvPr id="485" name="Google Shape;485;g2d436df28ad_0_4"/>
          <p:cNvGrpSpPr/>
          <p:nvPr/>
        </p:nvGrpSpPr>
        <p:grpSpPr>
          <a:xfrm>
            <a:off x="12349375" y="-13175"/>
            <a:ext cx="5780004" cy="10286960"/>
            <a:chOff x="0" y="0"/>
            <a:chExt cx="2620010" cy="5182870"/>
          </a:xfrm>
        </p:grpSpPr>
        <p:sp>
          <p:nvSpPr>
            <p:cNvPr id="486" name="Google Shape;486;g2d436df28ad_0_4"/>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d436df28ad_0_4"/>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2d436df28ad_0_4"/>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2d436df28ad_0_4"/>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2d436df28ad_0_4"/>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2d436df28ad_0_4"/>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2d436df28ad_0_4"/>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2d436df28ad_0_4"/>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7" name="Shape 497"/>
        <p:cNvGrpSpPr/>
        <p:nvPr/>
      </p:nvGrpSpPr>
      <p:grpSpPr>
        <a:xfrm>
          <a:off x="0" y="0"/>
          <a:ext cx="0" cy="0"/>
          <a:chOff x="0" y="0"/>
          <a:chExt cx="0" cy="0"/>
        </a:xfrm>
      </p:grpSpPr>
      <p:sp>
        <p:nvSpPr>
          <p:cNvPr id="498" name="Google Shape;498;g30ac69d6604_1_12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99" name="Google Shape;499;g30ac69d6604_1_125"/>
          <p:cNvGrpSpPr/>
          <p:nvPr/>
        </p:nvGrpSpPr>
        <p:grpSpPr>
          <a:xfrm rot="-5400000">
            <a:off x="-760218" y="8397744"/>
            <a:ext cx="1948949" cy="2689344"/>
            <a:chOff x="0" y="-57150"/>
            <a:chExt cx="513300" cy="708300"/>
          </a:xfrm>
        </p:grpSpPr>
        <p:sp>
          <p:nvSpPr>
            <p:cNvPr id="500" name="Google Shape;500;g30ac69d6604_1_125"/>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30ac69d6604_1_125"/>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02" name="Google Shape;502;g30ac69d6604_1_125"/>
          <p:cNvGrpSpPr/>
          <p:nvPr/>
        </p:nvGrpSpPr>
        <p:grpSpPr>
          <a:xfrm rot="-5400000">
            <a:off x="1703050" y="901976"/>
            <a:ext cx="379362" cy="427611"/>
            <a:chOff x="0" y="-57150"/>
            <a:chExt cx="1133100" cy="1277213"/>
          </a:xfrm>
        </p:grpSpPr>
        <p:sp>
          <p:nvSpPr>
            <p:cNvPr id="503" name="Google Shape;503;g30ac69d6604_1_125"/>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g30ac69d6604_1_125"/>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05" name="Google Shape;505;g30ac69d6604_1_125"/>
          <p:cNvGrpSpPr/>
          <p:nvPr/>
        </p:nvGrpSpPr>
        <p:grpSpPr>
          <a:xfrm rot="-5400000">
            <a:off x="1804073" y="1004536"/>
            <a:ext cx="379362" cy="427611"/>
            <a:chOff x="0" y="-57150"/>
            <a:chExt cx="1133100" cy="1277213"/>
          </a:xfrm>
        </p:grpSpPr>
        <p:sp>
          <p:nvSpPr>
            <p:cNvPr id="506" name="Google Shape;506;g30ac69d6604_1_125"/>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30ac69d6604_1_125"/>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8" name="Google Shape;508;g30ac69d6604_1_125"/>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9" name="Google Shape;509;g30ac69d6604_1_125"/>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10" name="Google Shape;510;g30ac69d6604_1_125"/>
          <p:cNvGrpSpPr/>
          <p:nvPr/>
        </p:nvGrpSpPr>
        <p:grpSpPr>
          <a:xfrm rot="8281205">
            <a:off x="11245731" y="8675666"/>
            <a:ext cx="3086080" cy="3086080"/>
            <a:chOff x="0" y="0"/>
            <a:chExt cx="812800" cy="812800"/>
          </a:xfrm>
        </p:grpSpPr>
        <p:sp>
          <p:nvSpPr>
            <p:cNvPr id="511" name="Google Shape;511;g30ac69d6604_1_1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30ac69d6604_1_12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13" name="Google Shape;513;g30ac69d6604_1_125"/>
          <p:cNvGrpSpPr/>
          <p:nvPr/>
        </p:nvGrpSpPr>
        <p:grpSpPr>
          <a:xfrm>
            <a:off x="9993931" y="821139"/>
            <a:ext cx="1419793" cy="539131"/>
            <a:chOff x="0" y="-57150"/>
            <a:chExt cx="531300" cy="201748"/>
          </a:xfrm>
        </p:grpSpPr>
        <p:sp>
          <p:nvSpPr>
            <p:cNvPr id="514" name="Google Shape;514;g30ac69d6604_1_125"/>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g30ac69d6604_1_125"/>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16" name="Google Shape;516;g30ac69d6604_1_125"/>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517" name="Google Shape;517;g30ac69d6604_1_125"/>
          <p:cNvSpPr txBox="1"/>
          <p:nvPr/>
        </p:nvSpPr>
        <p:spPr>
          <a:xfrm>
            <a:off x="1678927" y="4940504"/>
            <a:ext cx="8435400" cy="2438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In this page, the player can upload posts to the app, and all users of the app can see and react to them. The post contains a video of the talent and a description that the player wrote, as well as the date of publication and the player's profile.</a:t>
            </a:r>
            <a:endParaRPr b="0" i="0" sz="2400" u="none" cap="none" strike="noStrike">
              <a:solidFill>
                <a:srgbClr val="000000"/>
              </a:solidFill>
              <a:latin typeface="Arial"/>
              <a:ea typeface="Arial"/>
              <a:cs typeface="Arial"/>
              <a:sym typeface="Arial"/>
            </a:endParaRPr>
          </a:p>
        </p:txBody>
      </p:sp>
      <p:sp>
        <p:nvSpPr>
          <p:cNvPr id="518" name="Google Shape;518;g30ac69d6604_1_125"/>
          <p:cNvSpPr txBox="1"/>
          <p:nvPr/>
        </p:nvSpPr>
        <p:spPr>
          <a:xfrm>
            <a:off x="1556300" y="3134250"/>
            <a:ext cx="7630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Upload Post </a:t>
            </a:r>
            <a:endParaRPr b="0" i="0" sz="1400" u="none" cap="none" strike="noStrike">
              <a:solidFill>
                <a:srgbClr val="000000"/>
              </a:solidFill>
              <a:latin typeface="Arial"/>
              <a:ea typeface="Arial"/>
              <a:cs typeface="Arial"/>
              <a:sym typeface="Arial"/>
            </a:endParaRPr>
          </a:p>
        </p:txBody>
      </p:sp>
      <p:sp>
        <p:nvSpPr>
          <p:cNvPr id="519" name="Google Shape;519;g30ac69d6604_1_125"/>
          <p:cNvSpPr txBox="1"/>
          <p:nvPr/>
        </p:nvSpPr>
        <p:spPr>
          <a:xfrm>
            <a:off x="1556300" y="2346950"/>
            <a:ext cx="113736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Upload Post Page by Eslam Elsayed</a:t>
            </a:r>
            <a:endParaRPr b="0" i="0" sz="1400" u="none" cap="none" strike="noStrike">
              <a:solidFill>
                <a:srgbClr val="000000"/>
              </a:solidFill>
              <a:latin typeface="Arial"/>
              <a:ea typeface="Arial"/>
              <a:cs typeface="Arial"/>
              <a:sym typeface="Arial"/>
            </a:endParaRPr>
          </a:p>
        </p:txBody>
      </p:sp>
      <p:pic>
        <p:nvPicPr>
          <p:cNvPr id="520" name="Google Shape;520;g30ac69d6604_1_125"/>
          <p:cNvPicPr preferRelativeResize="0"/>
          <p:nvPr/>
        </p:nvPicPr>
        <p:blipFill rotWithShape="1">
          <a:blip r:embed="rId3">
            <a:alphaModFix/>
          </a:blip>
          <a:srcRect b="0" l="0" r="0" t="0"/>
          <a:stretch/>
        </p:blipFill>
        <p:spPr>
          <a:xfrm>
            <a:off x="13204250" y="122775"/>
            <a:ext cx="4618250" cy="9891774"/>
          </a:xfrm>
          <a:prstGeom prst="rect">
            <a:avLst/>
          </a:prstGeom>
          <a:noFill/>
          <a:ln>
            <a:noFill/>
          </a:ln>
        </p:spPr>
      </p:pic>
      <p:grpSp>
        <p:nvGrpSpPr>
          <p:cNvPr id="521" name="Google Shape;521;g30ac69d6604_1_125"/>
          <p:cNvGrpSpPr/>
          <p:nvPr/>
        </p:nvGrpSpPr>
        <p:grpSpPr>
          <a:xfrm>
            <a:off x="12882774" y="63025"/>
            <a:ext cx="5286656" cy="10223729"/>
            <a:chOff x="0" y="0"/>
            <a:chExt cx="2620010" cy="5182870"/>
          </a:xfrm>
        </p:grpSpPr>
        <p:sp>
          <p:nvSpPr>
            <p:cNvPr id="522" name="Google Shape;522;g30ac69d6604_1_125"/>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30ac69d6604_1_125"/>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30ac69d6604_1_125"/>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30ac69d6604_1_125"/>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30ac69d6604_1_125"/>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30ac69d6604_1_125"/>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30ac69d6604_1_125"/>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30ac69d6604_1_125"/>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30" name="Google Shape;530;g30ac69d6604_1_125"/>
          <p:cNvPicPr preferRelativeResize="0"/>
          <p:nvPr/>
        </p:nvPicPr>
        <p:blipFill rotWithShape="1">
          <a:blip r:embed="rId6">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30ac69d6604_1_8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36" name="Google Shape;536;g30ac69d6604_1_85"/>
          <p:cNvGrpSpPr/>
          <p:nvPr/>
        </p:nvGrpSpPr>
        <p:grpSpPr>
          <a:xfrm rot="-5400000">
            <a:off x="-760218" y="8397744"/>
            <a:ext cx="1948949" cy="2689344"/>
            <a:chOff x="0" y="-57150"/>
            <a:chExt cx="513300" cy="708300"/>
          </a:xfrm>
        </p:grpSpPr>
        <p:sp>
          <p:nvSpPr>
            <p:cNvPr id="537" name="Google Shape;537;g30ac69d6604_1_85"/>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30ac69d6604_1_85"/>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39" name="Google Shape;539;g30ac69d6604_1_85"/>
          <p:cNvGrpSpPr/>
          <p:nvPr/>
        </p:nvGrpSpPr>
        <p:grpSpPr>
          <a:xfrm rot="-5400000">
            <a:off x="1703050" y="901976"/>
            <a:ext cx="379362" cy="427611"/>
            <a:chOff x="0" y="-57150"/>
            <a:chExt cx="1133100" cy="1277213"/>
          </a:xfrm>
        </p:grpSpPr>
        <p:sp>
          <p:nvSpPr>
            <p:cNvPr id="540" name="Google Shape;540;g30ac69d6604_1_85"/>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30ac69d6604_1_85"/>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42" name="Google Shape;542;g30ac69d6604_1_85"/>
          <p:cNvGrpSpPr/>
          <p:nvPr/>
        </p:nvGrpSpPr>
        <p:grpSpPr>
          <a:xfrm rot="-5400000">
            <a:off x="1804073" y="1004536"/>
            <a:ext cx="379362" cy="427611"/>
            <a:chOff x="0" y="-57150"/>
            <a:chExt cx="1133100" cy="1277213"/>
          </a:xfrm>
        </p:grpSpPr>
        <p:sp>
          <p:nvSpPr>
            <p:cNvPr id="543" name="Google Shape;543;g30ac69d6604_1_85"/>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30ac69d6604_1_85"/>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45" name="Google Shape;545;g30ac69d6604_1_85"/>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6" name="Google Shape;546;g30ac69d6604_1_85"/>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47" name="Google Shape;547;g30ac69d6604_1_85"/>
          <p:cNvGrpSpPr/>
          <p:nvPr/>
        </p:nvGrpSpPr>
        <p:grpSpPr>
          <a:xfrm rot="8281205">
            <a:off x="11245731" y="8675666"/>
            <a:ext cx="3086080" cy="3086080"/>
            <a:chOff x="0" y="0"/>
            <a:chExt cx="812800" cy="812800"/>
          </a:xfrm>
        </p:grpSpPr>
        <p:sp>
          <p:nvSpPr>
            <p:cNvPr id="548" name="Google Shape;548;g30ac69d6604_1_8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30ac69d6604_1_85"/>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50" name="Google Shape;550;g30ac69d6604_1_85"/>
          <p:cNvGrpSpPr/>
          <p:nvPr/>
        </p:nvGrpSpPr>
        <p:grpSpPr>
          <a:xfrm>
            <a:off x="9993931" y="821139"/>
            <a:ext cx="1419793" cy="539131"/>
            <a:chOff x="0" y="-57150"/>
            <a:chExt cx="531300" cy="201748"/>
          </a:xfrm>
        </p:grpSpPr>
        <p:sp>
          <p:nvSpPr>
            <p:cNvPr id="551" name="Google Shape;551;g30ac69d6604_1_85"/>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30ac69d6604_1_85"/>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53" name="Google Shape;553;g30ac69d6604_1_85"/>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554" name="Google Shape;554;g30ac69d6604_1_85"/>
          <p:cNvSpPr txBox="1"/>
          <p:nvPr/>
        </p:nvSpPr>
        <p:spPr>
          <a:xfrm>
            <a:off x="1678927" y="4940504"/>
            <a:ext cx="8435400" cy="1920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In this page, the player can see the talents of other players who are marketing themselves, and leave likes and comments on their posts. The player can also go to the upload post section to share their talent.</a:t>
            </a:r>
            <a:endParaRPr b="0" i="0" sz="2400" u="none" cap="none" strike="noStrike">
              <a:solidFill>
                <a:srgbClr val="000000"/>
              </a:solidFill>
              <a:latin typeface="Arial"/>
              <a:ea typeface="Arial"/>
              <a:cs typeface="Arial"/>
              <a:sym typeface="Arial"/>
            </a:endParaRPr>
          </a:p>
        </p:txBody>
      </p:sp>
      <p:sp>
        <p:nvSpPr>
          <p:cNvPr id="555" name="Google Shape;555;g30ac69d6604_1_85"/>
          <p:cNvSpPr txBox="1"/>
          <p:nvPr/>
        </p:nvSpPr>
        <p:spPr>
          <a:xfrm>
            <a:off x="1556300" y="3134250"/>
            <a:ext cx="7630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Player Home </a:t>
            </a:r>
            <a:endParaRPr b="0" i="0" sz="1400" u="none" cap="none" strike="noStrike">
              <a:solidFill>
                <a:srgbClr val="000000"/>
              </a:solidFill>
              <a:latin typeface="Arial"/>
              <a:ea typeface="Arial"/>
              <a:cs typeface="Arial"/>
              <a:sym typeface="Arial"/>
            </a:endParaRPr>
          </a:p>
        </p:txBody>
      </p:sp>
      <p:sp>
        <p:nvSpPr>
          <p:cNvPr id="556" name="Google Shape;556;g30ac69d6604_1_85"/>
          <p:cNvSpPr txBox="1"/>
          <p:nvPr/>
        </p:nvSpPr>
        <p:spPr>
          <a:xfrm>
            <a:off x="1556300" y="2346950"/>
            <a:ext cx="113736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Player Home Page by Abdelrahman Hassan</a:t>
            </a:r>
            <a:endParaRPr b="0" i="0" sz="1400" u="none" cap="none" strike="noStrike">
              <a:solidFill>
                <a:srgbClr val="000000"/>
              </a:solidFill>
              <a:latin typeface="Arial"/>
              <a:ea typeface="Arial"/>
              <a:cs typeface="Arial"/>
              <a:sym typeface="Arial"/>
            </a:endParaRPr>
          </a:p>
        </p:txBody>
      </p:sp>
      <p:pic>
        <p:nvPicPr>
          <p:cNvPr id="557" name="Google Shape;557;g30ac69d6604_1_85"/>
          <p:cNvPicPr preferRelativeResize="0"/>
          <p:nvPr/>
        </p:nvPicPr>
        <p:blipFill rotWithShape="1">
          <a:blip r:embed="rId5">
            <a:alphaModFix/>
          </a:blip>
          <a:srcRect b="0" l="0" r="0" t="0"/>
          <a:stretch/>
        </p:blipFill>
        <p:spPr>
          <a:xfrm>
            <a:off x="12922310" y="428232"/>
            <a:ext cx="4946431" cy="9520931"/>
          </a:xfrm>
          <a:prstGeom prst="rect">
            <a:avLst/>
          </a:prstGeom>
          <a:noFill/>
          <a:ln>
            <a:noFill/>
          </a:ln>
        </p:spPr>
      </p:pic>
      <p:grpSp>
        <p:nvGrpSpPr>
          <p:cNvPr id="558" name="Google Shape;558;g30ac69d6604_1_85"/>
          <p:cNvGrpSpPr/>
          <p:nvPr/>
        </p:nvGrpSpPr>
        <p:grpSpPr>
          <a:xfrm>
            <a:off x="12577975" y="63025"/>
            <a:ext cx="5662628" cy="10223729"/>
            <a:chOff x="0" y="0"/>
            <a:chExt cx="2620010" cy="5182870"/>
          </a:xfrm>
        </p:grpSpPr>
        <p:sp>
          <p:nvSpPr>
            <p:cNvPr id="559" name="Google Shape;559;g30ac69d6604_1_85"/>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30ac69d6604_1_85"/>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30ac69d6604_1_85"/>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30ac69d6604_1_85"/>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30ac69d6604_1_85"/>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30ac69d6604_1_85"/>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30ac69d6604_1_85"/>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30ac69d6604_1_85"/>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67" name="Google Shape;567;g30ac69d6604_1_85"/>
          <p:cNvPicPr preferRelativeResize="0"/>
          <p:nvPr/>
        </p:nvPicPr>
        <p:blipFill rotWithShape="1">
          <a:blip r:embed="rId6">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5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5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1" name="Shape 571"/>
        <p:cNvGrpSpPr/>
        <p:nvPr/>
      </p:nvGrpSpPr>
      <p:grpSpPr>
        <a:xfrm>
          <a:off x="0" y="0"/>
          <a:ext cx="0" cy="0"/>
          <a:chOff x="0" y="0"/>
          <a:chExt cx="0" cy="0"/>
        </a:xfrm>
      </p:grpSpPr>
      <p:sp>
        <p:nvSpPr>
          <p:cNvPr id="572" name="Google Shape;572;g30ac69d6604_1_16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73" name="Google Shape;573;g30ac69d6604_1_166"/>
          <p:cNvGrpSpPr/>
          <p:nvPr/>
        </p:nvGrpSpPr>
        <p:grpSpPr>
          <a:xfrm rot="-5400000">
            <a:off x="-760218" y="8397744"/>
            <a:ext cx="1948949" cy="2689344"/>
            <a:chOff x="0" y="-57150"/>
            <a:chExt cx="513300" cy="708300"/>
          </a:xfrm>
        </p:grpSpPr>
        <p:sp>
          <p:nvSpPr>
            <p:cNvPr id="574" name="Google Shape;574;g30ac69d6604_1_166"/>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30ac69d6604_1_166"/>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76" name="Google Shape;576;g30ac69d6604_1_166"/>
          <p:cNvGrpSpPr/>
          <p:nvPr/>
        </p:nvGrpSpPr>
        <p:grpSpPr>
          <a:xfrm rot="-5400000">
            <a:off x="1703050" y="901976"/>
            <a:ext cx="379362" cy="427611"/>
            <a:chOff x="0" y="-57150"/>
            <a:chExt cx="1133100" cy="1277213"/>
          </a:xfrm>
        </p:grpSpPr>
        <p:sp>
          <p:nvSpPr>
            <p:cNvPr id="577" name="Google Shape;577;g30ac69d6604_1_16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30ac69d6604_1_16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79" name="Google Shape;579;g30ac69d6604_1_166"/>
          <p:cNvGrpSpPr/>
          <p:nvPr/>
        </p:nvGrpSpPr>
        <p:grpSpPr>
          <a:xfrm rot="-5400000">
            <a:off x="1804073" y="1004536"/>
            <a:ext cx="379362" cy="427611"/>
            <a:chOff x="0" y="-57150"/>
            <a:chExt cx="1133100" cy="1277213"/>
          </a:xfrm>
        </p:grpSpPr>
        <p:sp>
          <p:nvSpPr>
            <p:cNvPr id="580" name="Google Shape;580;g30ac69d6604_1_16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30ac69d6604_1_16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82" name="Google Shape;582;g30ac69d6604_1_166"/>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3" name="Google Shape;583;g30ac69d6604_1_166"/>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84" name="Google Shape;584;g30ac69d6604_1_166"/>
          <p:cNvGrpSpPr/>
          <p:nvPr/>
        </p:nvGrpSpPr>
        <p:grpSpPr>
          <a:xfrm rot="8281205">
            <a:off x="11245731" y="8675666"/>
            <a:ext cx="3086080" cy="3086080"/>
            <a:chOff x="0" y="0"/>
            <a:chExt cx="812800" cy="812800"/>
          </a:xfrm>
        </p:grpSpPr>
        <p:sp>
          <p:nvSpPr>
            <p:cNvPr id="585" name="Google Shape;585;g30ac69d6604_1_16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30ac69d6604_1_16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87" name="Google Shape;587;g30ac69d6604_1_166"/>
          <p:cNvGrpSpPr/>
          <p:nvPr/>
        </p:nvGrpSpPr>
        <p:grpSpPr>
          <a:xfrm>
            <a:off x="9993931" y="821139"/>
            <a:ext cx="1419793" cy="539131"/>
            <a:chOff x="0" y="-57150"/>
            <a:chExt cx="531300" cy="201748"/>
          </a:xfrm>
        </p:grpSpPr>
        <p:sp>
          <p:nvSpPr>
            <p:cNvPr id="588" name="Google Shape;588;g30ac69d6604_1_166"/>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30ac69d6604_1_166"/>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90" name="Google Shape;590;g30ac69d6604_1_166"/>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591" name="Google Shape;591;g30ac69d6604_1_166"/>
          <p:cNvSpPr txBox="1"/>
          <p:nvPr/>
        </p:nvSpPr>
        <p:spPr>
          <a:xfrm>
            <a:off x="1678927" y="4940504"/>
            <a:ext cx="8435400" cy="140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In this page, the scout and player can see their information and change the profile image. The player can see the posts they uploaded.</a:t>
            </a:r>
            <a:endParaRPr b="0" i="0" sz="2400" u="none" cap="none" strike="noStrike">
              <a:solidFill>
                <a:srgbClr val="000000"/>
              </a:solidFill>
              <a:latin typeface="Arial"/>
              <a:ea typeface="Arial"/>
              <a:cs typeface="Arial"/>
              <a:sym typeface="Arial"/>
            </a:endParaRPr>
          </a:p>
        </p:txBody>
      </p:sp>
      <p:sp>
        <p:nvSpPr>
          <p:cNvPr id="592" name="Google Shape;592;g30ac69d6604_1_166"/>
          <p:cNvSpPr txBox="1"/>
          <p:nvPr/>
        </p:nvSpPr>
        <p:spPr>
          <a:xfrm>
            <a:off x="1556300" y="3134250"/>
            <a:ext cx="7630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Profile Page </a:t>
            </a:r>
            <a:endParaRPr b="0" i="0" sz="1400" u="none" cap="none" strike="noStrike">
              <a:solidFill>
                <a:srgbClr val="000000"/>
              </a:solidFill>
              <a:latin typeface="Arial"/>
              <a:ea typeface="Arial"/>
              <a:cs typeface="Arial"/>
              <a:sym typeface="Arial"/>
            </a:endParaRPr>
          </a:p>
        </p:txBody>
      </p:sp>
      <p:sp>
        <p:nvSpPr>
          <p:cNvPr id="593" name="Google Shape;593;g30ac69d6604_1_166"/>
          <p:cNvSpPr txBox="1"/>
          <p:nvPr/>
        </p:nvSpPr>
        <p:spPr>
          <a:xfrm>
            <a:off x="1556300" y="2346950"/>
            <a:ext cx="113736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Profile Page by Abdelrahman Hassan</a:t>
            </a:r>
            <a:endParaRPr b="0" i="0" sz="1400" u="none" cap="none" strike="noStrike">
              <a:solidFill>
                <a:srgbClr val="000000"/>
              </a:solidFill>
              <a:latin typeface="Arial"/>
              <a:ea typeface="Arial"/>
              <a:cs typeface="Arial"/>
              <a:sym typeface="Arial"/>
            </a:endParaRPr>
          </a:p>
        </p:txBody>
      </p:sp>
      <p:pic>
        <p:nvPicPr>
          <p:cNvPr id="594" name="Google Shape;594;g30ac69d6604_1_166"/>
          <p:cNvPicPr preferRelativeResize="0"/>
          <p:nvPr/>
        </p:nvPicPr>
        <p:blipFill rotWithShape="1">
          <a:blip r:embed="rId6">
            <a:alphaModFix/>
          </a:blip>
          <a:srcRect b="0" l="0" r="0" t="0"/>
          <a:stretch/>
        </p:blipFill>
        <p:spPr>
          <a:xfrm>
            <a:off x="12705150" y="75250"/>
            <a:ext cx="5180150" cy="10009776"/>
          </a:xfrm>
          <a:prstGeom prst="rect">
            <a:avLst/>
          </a:prstGeom>
          <a:noFill/>
          <a:ln>
            <a:noFill/>
          </a:ln>
        </p:spPr>
      </p:pic>
      <p:grpSp>
        <p:nvGrpSpPr>
          <p:cNvPr id="595" name="Google Shape;595;g30ac69d6604_1_166"/>
          <p:cNvGrpSpPr/>
          <p:nvPr/>
        </p:nvGrpSpPr>
        <p:grpSpPr>
          <a:xfrm>
            <a:off x="12349375" y="63025"/>
            <a:ext cx="5850482" cy="10223729"/>
            <a:chOff x="0" y="0"/>
            <a:chExt cx="2620010" cy="5182870"/>
          </a:xfrm>
        </p:grpSpPr>
        <p:sp>
          <p:nvSpPr>
            <p:cNvPr id="596" name="Google Shape;596;g30ac69d6604_1_166"/>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30ac69d6604_1_166"/>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30ac69d6604_1_166"/>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30ac69d6604_1_166"/>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30ac69d6604_1_166"/>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30ac69d6604_1_166"/>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30ac69d6604_1_166"/>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g30ac69d6604_1_166"/>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04" name="Google Shape;604;g30ac69d6604_1_166"/>
          <p:cNvPicPr preferRelativeResize="0"/>
          <p:nvPr/>
        </p:nvPicPr>
        <p:blipFill rotWithShape="1">
          <a:blip r:embed="rId7">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5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8" name="Shape 608"/>
        <p:cNvGrpSpPr/>
        <p:nvPr/>
      </p:nvGrpSpPr>
      <p:grpSpPr>
        <a:xfrm>
          <a:off x="0" y="0"/>
          <a:ext cx="0" cy="0"/>
          <a:chOff x="0" y="0"/>
          <a:chExt cx="0" cy="0"/>
        </a:xfrm>
      </p:grpSpPr>
      <p:sp>
        <p:nvSpPr>
          <p:cNvPr id="609" name="Google Shape;609;g30ac69d6604_1_20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10" name="Google Shape;610;g30ac69d6604_1_206"/>
          <p:cNvGrpSpPr/>
          <p:nvPr/>
        </p:nvGrpSpPr>
        <p:grpSpPr>
          <a:xfrm rot="-5400000">
            <a:off x="-760218" y="8397744"/>
            <a:ext cx="1948949" cy="2689344"/>
            <a:chOff x="0" y="-57150"/>
            <a:chExt cx="513300" cy="708300"/>
          </a:xfrm>
        </p:grpSpPr>
        <p:sp>
          <p:nvSpPr>
            <p:cNvPr id="611" name="Google Shape;611;g30ac69d6604_1_206"/>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30ac69d6604_1_206"/>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13" name="Google Shape;613;g30ac69d6604_1_206"/>
          <p:cNvGrpSpPr/>
          <p:nvPr/>
        </p:nvGrpSpPr>
        <p:grpSpPr>
          <a:xfrm rot="-5400000">
            <a:off x="1703050" y="901976"/>
            <a:ext cx="379362" cy="427611"/>
            <a:chOff x="0" y="-57150"/>
            <a:chExt cx="1133100" cy="1277213"/>
          </a:xfrm>
        </p:grpSpPr>
        <p:sp>
          <p:nvSpPr>
            <p:cNvPr id="614" name="Google Shape;614;g30ac69d6604_1_20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30ac69d6604_1_20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16" name="Google Shape;616;g30ac69d6604_1_206"/>
          <p:cNvGrpSpPr/>
          <p:nvPr/>
        </p:nvGrpSpPr>
        <p:grpSpPr>
          <a:xfrm rot="-5400000">
            <a:off x="1804073" y="1004536"/>
            <a:ext cx="379362" cy="427611"/>
            <a:chOff x="0" y="-57150"/>
            <a:chExt cx="1133100" cy="1277213"/>
          </a:xfrm>
        </p:grpSpPr>
        <p:sp>
          <p:nvSpPr>
            <p:cNvPr id="617" name="Google Shape;617;g30ac69d6604_1_20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30ac69d6604_1_20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9" name="Google Shape;619;g30ac69d6604_1_206"/>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0" name="Google Shape;620;g30ac69d6604_1_206"/>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21" name="Google Shape;621;g30ac69d6604_1_206"/>
          <p:cNvGrpSpPr/>
          <p:nvPr/>
        </p:nvGrpSpPr>
        <p:grpSpPr>
          <a:xfrm rot="8281205">
            <a:off x="11245731" y="8675666"/>
            <a:ext cx="3086080" cy="3086080"/>
            <a:chOff x="0" y="0"/>
            <a:chExt cx="812800" cy="812800"/>
          </a:xfrm>
        </p:grpSpPr>
        <p:sp>
          <p:nvSpPr>
            <p:cNvPr id="622" name="Google Shape;622;g30ac69d6604_1_20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30ac69d6604_1_20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24" name="Google Shape;624;g30ac69d6604_1_206"/>
          <p:cNvGrpSpPr/>
          <p:nvPr/>
        </p:nvGrpSpPr>
        <p:grpSpPr>
          <a:xfrm>
            <a:off x="9993931" y="821139"/>
            <a:ext cx="1419793" cy="539131"/>
            <a:chOff x="0" y="-57150"/>
            <a:chExt cx="531300" cy="201748"/>
          </a:xfrm>
        </p:grpSpPr>
        <p:sp>
          <p:nvSpPr>
            <p:cNvPr id="625" name="Google Shape;625;g30ac69d6604_1_206"/>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30ac69d6604_1_206"/>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27" name="Google Shape;627;g30ac69d6604_1_206"/>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628" name="Google Shape;628;g30ac69d6604_1_206"/>
          <p:cNvSpPr txBox="1"/>
          <p:nvPr/>
        </p:nvSpPr>
        <p:spPr>
          <a:xfrm>
            <a:off x="1678927" y="4940504"/>
            <a:ext cx="8435400" cy="140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In this page, the scout and player can leave a comment to the player to encourage them and tell them their weak points.</a:t>
            </a:r>
            <a:endParaRPr b="0" i="0" sz="2400" u="none" cap="none" strike="noStrike">
              <a:solidFill>
                <a:srgbClr val="000000"/>
              </a:solidFill>
              <a:latin typeface="Arial"/>
              <a:ea typeface="Arial"/>
              <a:cs typeface="Arial"/>
              <a:sym typeface="Arial"/>
            </a:endParaRPr>
          </a:p>
        </p:txBody>
      </p:sp>
      <p:sp>
        <p:nvSpPr>
          <p:cNvPr id="629" name="Google Shape;629;g30ac69d6604_1_206"/>
          <p:cNvSpPr txBox="1"/>
          <p:nvPr/>
        </p:nvSpPr>
        <p:spPr>
          <a:xfrm>
            <a:off x="1556300" y="3134250"/>
            <a:ext cx="10093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Comments Page</a:t>
            </a:r>
            <a:endParaRPr b="0" i="0" sz="1400" u="none" cap="none" strike="noStrike">
              <a:solidFill>
                <a:srgbClr val="000000"/>
              </a:solidFill>
              <a:latin typeface="Arial"/>
              <a:ea typeface="Arial"/>
              <a:cs typeface="Arial"/>
              <a:sym typeface="Arial"/>
            </a:endParaRPr>
          </a:p>
        </p:txBody>
      </p:sp>
      <p:sp>
        <p:nvSpPr>
          <p:cNvPr id="630" name="Google Shape;630;g30ac69d6604_1_206"/>
          <p:cNvSpPr txBox="1"/>
          <p:nvPr/>
        </p:nvSpPr>
        <p:spPr>
          <a:xfrm>
            <a:off x="1556300" y="2346950"/>
            <a:ext cx="113736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Comments Page by Eslam Elsayed</a:t>
            </a:r>
            <a:endParaRPr b="0" i="0" sz="1400" u="none" cap="none" strike="noStrike">
              <a:solidFill>
                <a:srgbClr val="000000"/>
              </a:solidFill>
              <a:latin typeface="Arial"/>
              <a:ea typeface="Arial"/>
              <a:cs typeface="Arial"/>
              <a:sym typeface="Arial"/>
            </a:endParaRPr>
          </a:p>
        </p:txBody>
      </p:sp>
      <p:pic>
        <p:nvPicPr>
          <p:cNvPr id="631" name="Google Shape;631;g30ac69d6604_1_206"/>
          <p:cNvPicPr preferRelativeResize="0"/>
          <p:nvPr/>
        </p:nvPicPr>
        <p:blipFill rotWithShape="1">
          <a:blip r:embed="rId6">
            <a:alphaModFix/>
          </a:blip>
          <a:srcRect b="0" l="0" r="0" t="0"/>
          <a:stretch/>
        </p:blipFill>
        <p:spPr>
          <a:xfrm>
            <a:off x="12707000" y="297025"/>
            <a:ext cx="5106750" cy="9788001"/>
          </a:xfrm>
          <a:prstGeom prst="rect">
            <a:avLst/>
          </a:prstGeom>
          <a:noFill/>
          <a:ln>
            <a:noFill/>
          </a:ln>
        </p:spPr>
      </p:pic>
      <p:grpSp>
        <p:nvGrpSpPr>
          <p:cNvPr id="632" name="Google Shape;632;g30ac69d6604_1_206"/>
          <p:cNvGrpSpPr/>
          <p:nvPr/>
        </p:nvGrpSpPr>
        <p:grpSpPr>
          <a:xfrm>
            <a:off x="12273175" y="63025"/>
            <a:ext cx="5967859" cy="10223729"/>
            <a:chOff x="0" y="0"/>
            <a:chExt cx="2620010" cy="5182870"/>
          </a:xfrm>
        </p:grpSpPr>
        <p:sp>
          <p:nvSpPr>
            <p:cNvPr id="633" name="Google Shape;633;g30ac69d6604_1_206"/>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30ac69d6604_1_206"/>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30ac69d6604_1_206"/>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30ac69d6604_1_206"/>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30ac69d6604_1_206"/>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30ac69d6604_1_206"/>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30ac69d6604_1_206"/>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30ac69d6604_1_206"/>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41" name="Google Shape;641;g30ac69d6604_1_206"/>
          <p:cNvPicPr preferRelativeResize="0"/>
          <p:nvPr/>
        </p:nvPicPr>
        <p:blipFill rotWithShape="1">
          <a:blip r:embed="rId7">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5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5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2d435a9cb5f_0_19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7" name="Google Shape;647;g2d435a9cb5f_0_196"/>
          <p:cNvSpPr/>
          <p:nvPr/>
        </p:nvSpPr>
        <p:spPr>
          <a:xfrm>
            <a:off x="0" y="2287124"/>
            <a:ext cx="268365" cy="560671"/>
          </a:xfrm>
          <a:custGeom>
            <a:rect b="b" l="l" r="r" t="t"/>
            <a:pathLst>
              <a:path extrusionOk="0" h="560671" w="268365">
                <a:moveTo>
                  <a:pt x="0" y="0"/>
                </a:moveTo>
                <a:lnTo>
                  <a:pt x="268365" y="0"/>
                </a:lnTo>
                <a:lnTo>
                  <a:pt x="268365" y="560671"/>
                </a:lnTo>
                <a:lnTo>
                  <a:pt x="0" y="560671"/>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48" name="Google Shape;648;g2d435a9cb5f_0_196"/>
          <p:cNvGrpSpPr/>
          <p:nvPr/>
        </p:nvGrpSpPr>
        <p:grpSpPr>
          <a:xfrm rot="-5400000">
            <a:off x="1703050" y="901976"/>
            <a:ext cx="379362" cy="427611"/>
            <a:chOff x="0" y="-57150"/>
            <a:chExt cx="1133100" cy="1277213"/>
          </a:xfrm>
        </p:grpSpPr>
        <p:sp>
          <p:nvSpPr>
            <p:cNvPr id="649" name="Google Shape;649;g2d435a9cb5f_0_19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2d435a9cb5f_0_19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51" name="Google Shape;651;g2d435a9cb5f_0_196"/>
          <p:cNvGrpSpPr/>
          <p:nvPr/>
        </p:nvGrpSpPr>
        <p:grpSpPr>
          <a:xfrm rot="-5400000">
            <a:off x="1804073" y="1004536"/>
            <a:ext cx="379362" cy="427611"/>
            <a:chOff x="0" y="-57150"/>
            <a:chExt cx="1133100" cy="1277213"/>
          </a:xfrm>
        </p:grpSpPr>
        <p:sp>
          <p:nvSpPr>
            <p:cNvPr id="652" name="Google Shape;652;g2d435a9cb5f_0_19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g2d435a9cb5f_0_19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54" name="Google Shape;654;g2d435a9cb5f_0_196"/>
          <p:cNvGrpSpPr/>
          <p:nvPr/>
        </p:nvGrpSpPr>
        <p:grpSpPr>
          <a:xfrm>
            <a:off x="9993931" y="821139"/>
            <a:ext cx="1419793" cy="539131"/>
            <a:chOff x="0" y="-57150"/>
            <a:chExt cx="531300" cy="201748"/>
          </a:xfrm>
        </p:grpSpPr>
        <p:sp>
          <p:nvSpPr>
            <p:cNvPr id="655" name="Google Shape;655;g2d435a9cb5f_0_196"/>
            <p:cNvSpPr/>
            <p:nvPr/>
          </p:nvSpPr>
          <p:spPr>
            <a:xfrm>
              <a:off x="0" y="0"/>
              <a:ext cx="531257" cy="144598"/>
            </a:xfrm>
            <a:custGeom>
              <a:rect b="b" l="l" r="r" t="t"/>
              <a:pathLst>
                <a:path extrusionOk="0" h="144598" w="531257">
                  <a:moveTo>
                    <a:pt x="72299" y="0"/>
                  </a:moveTo>
                  <a:lnTo>
                    <a:pt x="458958" y="0"/>
                  </a:lnTo>
                  <a:cubicBezTo>
                    <a:pt x="478133" y="0"/>
                    <a:pt x="496523" y="7617"/>
                    <a:pt x="510081" y="21176"/>
                  </a:cubicBezTo>
                  <a:cubicBezTo>
                    <a:pt x="523640" y="34734"/>
                    <a:pt x="531257" y="53124"/>
                    <a:pt x="531257" y="72299"/>
                  </a:cubicBezTo>
                  <a:lnTo>
                    <a:pt x="531257" y="72299"/>
                  </a:lnTo>
                  <a:cubicBezTo>
                    <a:pt x="531257" y="112228"/>
                    <a:pt x="498888" y="144598"/>
                    <a:pt x="458958" y="144598"/>
                  </a:cubicBezTo>
                  <a:lnTo>
                    <a:pt x="72299" y="144598"/>
                  </a:lnTo>
                  <a:cubicBezTo>
                    <a:pt x="53124" y="144598"/>
                    <a:pt x="34734" y="136980"/>
                    <a:pt x="21176" y="123422"/>
                  </a:cubicBezTo>
                  <a:cubicBezTo>
                    <a:pt x="7617" y="109863"/>
                    <a:pt x="0" y="91474"/>
                    <a:pt x="0" y="72299"/>
                  </a:cubicBezTo>
                  <a:lnTo>
                    <a:pt x="0" y="72299"/>
                  </a:lnTo>
                  <a:cubicBezTo>
                    <a:pt x="0" y="53124"/>
                    <a:pt x="7617" y="34734"/>
                    <a:pt x="21176" y="21176"/>
                  </a:cubicBezTo>
                  <a:cubicBezTo>
                    <a:pt x="34734" y="7617"/>
                    <a:pt x="53124" y="0"/>
                    <a:pt x="72299" y="0"/>
                  </a:cubicBezTo>
                  <a:close/>
                </a:path>
              </a:pathLst>
            </a:custGeom>
            <a:gradFill>
              <a:gsLst>
                <a:gs pos="0">
                  <a:srgbClr val="30C2B7"/>
                </a:gs>
                <a:gs pos="50000">
                  <a:srgbClr val="70E1BF"/>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2d435a9cb5f_0_196"/>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57" name="Google Shape;657;g2d435a9cb5f_0_196"/>
          <p:cNvSpPr txBox="1"/>
          <p:nvPr/>
        </p:nvSpPr>
        <p:spPr>
          <a:xfrm>
            <a:off x="6012750" y="4683300"/>
            <a:ext cx="6262500" cy="920400"/>
          </a:xfrm>
          <a:prstGeom prst="rect">
            <a:avLst/>
          </a:prstGeom>
          <a:noFill/>
          <a:ln>
            <a:noFill/>
          </a:ln>
        </p:spPr>
        <p:txBody>
          <a:bodyPr anchorCtr="0" anchor="t" bIns="0" lIns="0" spcFirstLastPara="1" rIns="0" wrap="square" tIns="0">
            <a:spAutoFit/>
          </a:bodyPr>
          <a:lstStyle/>
          <a:p>
            <a:pPr indent="0" lvl="0" marL="0" marR="0" rtl="0" algn="ctr">
              <a:lnSpc>
                <a:spcPct val="92002"/>
              </a:lnSpc>
              <a:spcBef>
                <a:spcPts val="0"/>
              </a:spcBef>
              <a:spcAft>
                <a:spcPts val="0"/>
              </a:spcAft>
              <a:buClr>
                <a:srgbClr val="000000"/>
              </a:buClr>
              <a:buSzPts val="6500"/>
              <a:buFont typeface="Arial"/>
              <a:buNone/>
            </a:pPr>
            <a:r>
              <a:rPr b="1" i="0" lang="en-US" sz="6500" u="none" cap="none" strike="noStrike">
                <a:solidFill>
                  <a:srgbClr val="707070"/>
                </a:solidFill>
                <a:latin typeface="Poppins"/>
                <a:ea typeface="Poppins"/>
                <a:cs typeface="Poppins"/>
                <a:sym typeface="Poppins"/>
              </a:rPr>
              <a:t>Chat</a:t>
            </a:r>
            <a:endParaRPr b="0" i="0" sz="6500" u="none" cap="none" strike="noStrike">
              <a:solidFill>
                <a:srgbClr val="000000"/>
              </a:solidFill>
              <a:latin typeface="Arial"/>
              <a:ea typeface="Arial"/>
              <a:cs typeface="Arial"/>
              <a:sym typeface="Arial"/>
            </a:endParaRPr>
          </a:p>
        </p:txBody>
      </p:sp>
      <p:grpSp>
        <p:nvGrpSpPr>
          <p:cNvPr id="658" name="Google Shape;658;g2d435a9cb5f_0_196"/>
          <p:cNvGrpSpPr/>
          <p:nvPr/>
        </p:nvGrpSpPr>
        <p:grpSpPr>
          <a:xfrm rot="8281205">
            <a:off x="16394888" y="8649025"/>
            <a:ext cx="3086080" cy="3086080"/>
            <a:chOff x="0" y="0"/>
            <a:chExt cx="812800" cy="812800"/>
          </a:xfrm>
        </p:grpSpPr>
        <p:sp>
          <p:nvSpPr>
            <p:cNvPr id="659" name="Google Shape;659;g2d435a9cb5f_0_19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2d435a9cb5f_0_19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61" name="Google Shape;661;g2d435a9cb5f_0_196"/>
          <p:cNvGrpSpPr/>
          <p:nvPr/>
        </p:nvGrpSpPr>
        <p:grpSpPr>
          <a:xfrm rot="-5400000">
            <a:off x="-760218" y="8397744"/>
            <a:ext cx="1948949" cy="2689344"/>
            <a:chOff x="0" y="-57150"/>
            <a:chExt cx="513300" cy="708300"/>
          </a:xfrm>
        </p:grpSpPr>
        <p:sp>
          <p:nvSpPr>
            <p:cNvPr id="662" name="Google Shape;662;g2d435a9cb5f_0_196"/>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g2d435a9cb5f_0_196"/>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64" name="Google Shape;664;g2d435a9cb5f_0_196"/>
          <p:cNvSpPr/>
          <p:nvPr/>
        </p:nvSpPr>
        <p:spPr>
          <a:xfrm>
            <a:off x="16807214" y="5557810"/>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5" name="Google Shape;665;g2d435a9cb5f_0_196"/>
          <p:cNvSpPr/>
          <p:nvPr/>
        </p:nvSpPr>
        <p:spPr>
          <a:xfrm>
            <a:off x="322559" y="1981098"/>
            <a:ext cx="561323" cy="1172722"/>
          </a:xfrm>
          <a:custGeom>
            <a:rect b="b" l="l" r="r" t="t"/>
            <a:pathLst>
              <a:path extrusionOk="0" h="1172722" w="561323">
                <a:moveTo>
                  <a:pt x="0" y="0"/>
                </a:moveTo>
                <a:lnTo>
                  <a:pt x="561323" y="0"/>
                </a:lnTo>
                <a:lnTo>
                  <a:pt x="561323" y="1172722"/>
                </a:lnTo>
                <a:lnTo>
                  <a:pt x="0" y="117272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6" name="Google Shape;666;g2d435a9cb5f_0_196"/>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pic>
        <p:nvPicPr>
          <p:cNvPr id="667" name="Google Shape;667;g2d435a9cb5f_0_196"/>
          <p:cNvPicPr preferRelativeResize="0"/>
          <p:nvPr/>
        </p:nvPicPr>
        <p:blipFill rotWithShape="1">
          <a:blip r:embed="rId5">
            <a:alphaModFix/>
          </a:blip>
          <a:srcRect b="0" l="0" r="0" t="0"/>
          <a:stretch/>
        </p:blipFill>
        <p:spPr>
          <a:xfrm>
            <a:off x="15275950" y="339425"/>
            <a:ext cx="2143125" cy="194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1" name="Shape 671"/>
        <p:cNvGrpSpPr/>
        <p:nvPr/>
      </p:nvGrpSpPr>
      <p:grpSpPr>
        <a:xfrm>
          <a:off x="0" y="0"/>
          <a:ext cx="0" cy="0"/>
          <a:chOff x="0" y="0"/>
          <a:chExt cx="0" cy="0"/>
        </a:xfrm>
      </p:grpSpPr>
      <p:sp>
        <p:nvSpPr>
          <p:cNvPr id="672" name="Google Shape;672;g2d435a9cb5f_0_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73" name="Google Shape;673;g2d435a9cb5f_0_0"/>
          <p:cNvGrpSpPr/>
          <p:nvPr/>
        </p:nvGrpSpPr>
        <p:grpSpPr>
          <a:xfrm rot="-5400000">
            <a:off x="-760218" y="8397744"/>
            <a:ext cx="1948949" cy="2689344"/>
            <a:chOff x="0" y="-57150"/>
            <a:chExt cx="513300" cy="708300"/>
          </a:xfrm>
        </p:grpSpPr>
        <p:sp>
          <p:nvSpPr>
            <p:cNvPr id="674" name="Google Shape;674;g2d435a9cb5f_0_0"/>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2d435a9cb5f_0_0"/>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76" name="Google Shape;676;g2d435a9cb5f_0_0"/>
          <p:cNvGrpSpPr/>
          <p:nvPr/>
        </p:nvGrpSpPr>
        <p:grpSpPr>
          <a:xfrm rot="-5400000">
            <a:off x="1703050" y="901976"/>
            <a:ext cx="379362" cy="427611"/>
            <a:chOff x="0" y="-57150"/>
            <a:chExt cx="1133100" cy="1277213"/>
          </a:xfrm>
        </p:grpSpPr>
        <p:sp>
          <p:nvSpPr>
            <p:cNvPr id="677" name="Google Shape;677;g2d435a9cb5f_0_0"/>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2d435a9cb5f_0_0"/>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79" name="Google Shape;679;g2d435a9cb5f_0_0"/>
          <p:cNvGrpSpPr/>
          <p:nvPr/>
        </p:nvGrpSpPr>
        <p:grpSpPr>
          <a:xfrm rot="-5400000">
            <a:off x="1804073" y="1004536"/>
            <a:ext cx="379362" cy="427611"/>
            <a:chOff x="0" y="-57150"/>
            <a:chExt cx="1133100" cy="1277213"/>
          </a:xfrm>
        </p:grpSpPr>
        <p:sp>
          <p:nvSpPr>
            <p:cNvPr id="680" name="Google Shape;680;g2d435a9cb5f_0_0"/>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2d435a9cb5f_0_0"/>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82" name="Google Shape;682;g2d435a9cb5f_0_0"/>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3" name="Google Shape;683;g2d435a9cb5f_0_0"/>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84" name="Google Shape;684;g2d435a9cb5f_0_0"/>
          <p:cNvGrpSpPr/>
          <p:nvPr/>
        </p:nvGrpSpPr>
        <p:grpSpPr>
          <a:xfrm rot="8281205">
            <a:off x="11245731" y="8675666"/>
            <a:ext cx="3086080" cy="3086080"/>
            <a:chOff x="0" y="0"/>
            <a:chExt cx="812800" cy="812800"/>
          </a:xfrm>
        </p:grpSpPr>
        <p:sp>
          <p:nvSpPr>
            <p:cNvPr id="685" name="Google Shape;685;g2d435a9cb5f_0_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2d435a9cb5f_0_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87" name="Google Shape;687;g2d435a9cb5f_0_0"/>
          <p:cNvGrpSpPr/>
          <p:nvPr/>
        </p:nvGrpSpPr>
        <p:grpSpPr>
          <a:xfrm>
            <a:off x="9993931" y="821139"/>
            <a:ext cx="1419793" cy="539131"/>
            <a:chOff x="0" y="-57150"/>
            <a:chExt cx="531300" cy="201748"/>
          </a:xfrm>
        </p:grpSpPr>
        <p:sp>
          <p:nvSpPr>
            <p:cNvPr id="688" name="Google Shape;688;g2d435a9cb5f_0_0"/>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2d435a9cb5f_0_0"/>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90" name="Google Shape;690;g2d435a9cb5f_0_0"/>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691" name="Google Shape;691;g2d435a9cb5f_0_0"/>
          <p:cNvSpPr txBox="1"/>
          <p:nvPr/>
        </p:nvSpPr>
        <p:spPr>
          <a:xfrm>
            <a:off x="1678927" y="4940504"/>
            <a:ext cx="8435400" cy="140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This page allows players to view messages from scouts interested in them, while scouts can easily track the players they've reached out to.</a:t>
            </a:r>
            <a:endParaRPr b="0" i="0" sz="2400" u="none" cap="none" strike="noStrike">
              <a:solidFill>
                <a:srgbClr val="000000"/>
              </a:solidFill>
              <a:latin typeface="Arial"/>
              <a:ea typeface="Arial"/>
              <a:cs typeface="Arial"/>
              <a:sym typeface="Arial"/>
            </a:endParaRPr>
          </a:p>
        </p:txBody>
      </p:sp>
      <p:sp>
        <p:nvSpPr>
          <p:cNvPr id="692" name="Google Shape;692;g2d435a9cb5f_0_0"/>
          <p:cNvSpPr txBox="1"/>
          <p:nvPr/>
        </p:nvSpPr>
        <p:spPr>
          <a:xfrm>
            <a:off x="1556300" y="3134250"/>
            <a:ext cx="10093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Chat Inbox Page</a:t>
            </a:r>
            <a:endParaRPr b="0" i="0" sz="1400" u="none" cap="none" strike="noStrike">
              <a:solidFill>
                <a:srgbClr val="000000"/>
              </a:solidFill>
              <a:latin typeface="Arial"/>
              <a:ea typeface="Arial"/>
              <a:cs typeface="Arial"/>
              <a:sym typeface="Arial"/>
            </a:endParaRPr>
          </a:p>
        </p:txBody>
      </p:sp>
      <p:sp>
        <p:nvSpPr>
          <p:cNvPr id="693" name="Google Shape;693;g2d435a9cb5f_0_0"/>
          <p:cNvSpPr txBox="1"/>
          <p:nvPr/>
        </p:nvSpPr>
        <p:spPr>
          <a:xfrm>
            <a:off x="1556300" y="2346950"/>
            <a:ext cx="113736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Chat Inbox Page by Eslam Elnady</a:t>
            </a:r>
            <a:endParaRPr b="0" i="0" sz="1400" u="none" cap="none" strike="noStrike">
              <a:solidFill>
                <a:srgbClr val="000000"/>
              </a:solidFill>
              <a:latin typeface="Arial"/>
              <a:ea typeface="Arial"/>
              <a:cs typeface="Arial"/>
              <a:sym typeface="Arial"/>
            </a:endParaRPr>
          </a:p>
        </p:txBody>
      </p:sp>
      <p:pic>
        <p:nvPicPr>
          <p:cNvPr id="694" name="Google Shape;694;g2d435a9cb5f_0_0"/>
          <p:cNvPicPr preferRelativeResize="0"/>
          <p:nvPr/>
        </p:nvPicPr>
        <p:blipFill rotWithShape="1">
          <a:blip r:embed="rId6">
            <a:alphaModFix/>
          </a:blip>
          <a:srcRect b="922" l="0" r="0" t="911"/>
          <a:stretch/>
        </p:blipFill>
        <p:spPr>
          <a:xfrm>
            <a:off x="12635925" y="297025"/>
            <a:ext cx="5167100" cy="9764500"/>
          </a:xfrm>
          <a:prstGeom prst="rect">
            <a:avLst/>
          </a:prstGeom>
          <a:noFill/>
          <a:ln>
            <a:noFill/>
          </a:ln>
        </p:spPr>
      </p:pic>
      <p:grpSp>
        <p:nvGrpSpPr>
          <p:cNvPr id="695" name="Google Shape;695;g2d435a9cb5f_0_0"/>
          <p:cNvGrpSpPr/>
          <p:nvPr/>
        </p:nvGrpSpPr>
        <p:grpSpPr>
          <a:xfrm>
            <a:off x="12196975" y="63025"/>
            <a:ext cx="6038337" cy="10223729"/>
            <a:chOff x="0" y="0"/>
            <a:chExt cx="2620010" cy="5182870"/>
          </a:xfrm>
        </p:grpSpPr>
        <p:sp>
          <p:nvSpPr>
            <p:cNvPr id="696" name="Google Shape;696;g2d435a9cb5f_0_0"/>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2d435a9cb5f_0_0"/>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2d435a9cb5f_0_0"/>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2d435a9cb5f_0_0"/>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2d435a9cb5f_0_0"/>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2d435a9cb5f_0_0"/>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2d435a9cb5f_0_0"/>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2d435a9cb5f_0_0"/>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04" name="Google Shape;704;g2d435a9cb5f_0_0"/>
          <p:cNvPicPr preferRelativeResize="0"/>
          <p:nvPr/>
        </p:nvPicPr>
        <p:blipFill rotWithShape="1">
          <a:blip r:embed="rId7">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5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5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8" name="Shape 708"/>
        <p:cNvGrpSpPr/>
        <p:nvPr/>
      </p:nvGrpSpPr>
      <p:grpSpPr>
        <a:xfrm>
          <a:off x="0" y="0"/>
          <a:ext cx="0" cy="0"/>
          <a:chOff x="0" y="0"/>
          <a:chExt cx="0" cy="0"/>
        </a:xfrm>
      </p:grpSpPr>
      <p:sp>
        <p:nvSpPr>
          <p:cNvPr id="709" name="Google Shape;709;g2d435a9cb5f_0_3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10" name="Google Shape;710;g2d435a9cb5f_0_36"/>
          <p:cNvGrpSpPr/>
          <p:nvPr/>
        </p:nvGrpSpPr>
        <p:grpSpPr>
          <a:xfrm rot="-5400000">
            <a:off x="-760218" y="8397744"/>
            <a:ext cx="1948949" cy="2689344"/>
            <a:chOff x="0" y="-57150"/>
            <a:chExt cx="513300" cy="708300"/>
          </a:xfrm>
        </p:grpSpPr>
        <p:sp>
          <p:nvSpPr>
            <p:cNvPr id="711" name="Google Shape;711;g2d435a9cb5f_0_36"/>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2d435a9cb5f_0_36"/>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13" name="Google Shape;713;g2d435a9cb5f_0_36"/>
          <p:cNvGrpSpPr/>
          <p:nvPr/>
        </p:nvGrpSpPr>
        <p:grpSpPr>
          <a:xfrm rot="-5400000">
            <a:off x="1703050" y="901976"/>
            <a:ext cx="379362" cy="427611"/>
            <a:chOff x="0" y="-57150"/>
            <a:chExt cx="1133100" cy="1277213"/>
          </a:xfrm>
        </p:grpSpPr>
        <p:sp>
          <p:nvSpPr>
            <p:cNvPr id="714" name="Google Shape;714;g2d435a9cb5f_0_3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2d435a9cb5f_0_3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16" name="Google Shape;716;g2d435a9cb5f_0_36"/>
          <p:cNvGrpSpPr/>
          <p:nvPr/>
        </p:nvGrpSpPr>
        <p:grpSpPr>
          <a:xfrm rot="-5400000">
            <a:off x="1804073" y="1004536"/>
            <a:ext cx="379362" cy="427611"/>
            <a:chOff x="0" y="-57150"/>
            <a:chExt cx="1133100" cy="1277213"/>
          </a:xfrm>
        </p:grpSpPr>
        <p:sp>
          <p:nvSpPr>
            <p:cNvPr id="717" name="Google Shape;717;g2d435a9cb5f_0_3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2d435a9cb5f_0_3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19" name="Google Shape;719;g2d435a9cb5f_0_36"/>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0" name="Google Shape;720;g2d435a9cb5f_0_36"/>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5">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21" name="Google Shape;721;g2d435a9cb5f_0_36"/>
          <p:cNvGrpSpPr/>
          <p:nvPr/>
        </p:nvGrpSpPr>
        <p:grpSpPr>
          <a:xfrm rot="8281205">
            <a:off x="11245731" y="8675666"/>
            <a:ext cx="3086080" cy="3086080"/>
            <a:chOff x="0" y="0"/>
            <a:chExt cx="812800" cy="812800"/>
          </a:xfrm>
        </p:grpSpPr>
        <p:sp>
          <p:nvSpPr>
            <p:cNvPr id="722" name="Google Shape;722;g2d435a9cb5f_0_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2d435a9cb5f_0_3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24" name="Google Shape;724;g2d435a9cb5f_0_36"/>
          <p:cNvGrpSpPr/>
          <p:nvPr/>
        </p:nvGrpSpPr>
        <p:grpSpPr>
          <a:xfrm>
            <a:off x="9993931" y="821139"/>
            <a:ext cx="1419793" cy="539131"/>
            <a:chOff x="0" y="-57150"/>
            <a:chExt cx="531300" cy="201748"/>
          </a:xfrm>
        </p:grpSpPr>
        <p:sp>
          <p:nvSpPr>
            <p:cNvPr id="725" name="Google Shape;725;g2d435a9cb5f_0_36"/>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2d435a9cb5f_0_36"/>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27" name="Google Shape;727;g2d435a9cb5f_0_36"/>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728" name="Google Shape;728;g2d435a9cb5f_0_36"/>
          <p:cNvSpPr txBox="1"/>
          <p:nvPr/>
        </p:nvSpPr>
        <p:spPr>
          <a:xfrm>
            <a:off x="1678927" y="4940504"/>
            <a:ext cx="8435400" cy="1920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The chat page supports real-time communication between players and scouts, with features for sending texts, images, voice messages, videos, and file sharing, ensuring versatile and dynamic interaction.</a:t>
            </a:r>
            <a:endParaRPr b="0" i="0" sz="2400" u="none" cap="none" strike="noStrike">
              <a:solidFill>
                <a:srgbClr val="000000"/>
              </a:solidFill>
              <a:latin typeface="Arial"/>
              <a:ea typeface="Arial"/>
              <a:cs typeface="Arial"/>
              <a:sym typeface="Arial"/>
            </a:endParaRPr>
          </a:p>
        </p:txBody>
      </p:sp>
      <p:sp>
        <p:nvSpPr>
          <p:cNvPr id="729" name="Google Shape;729;g2d435a9cb5f_0_36"/>
          <p:cNvSpPr txBox="1"/>
          <p:nvPr/>
        </p:nvSpPr>
        <p:spPr>
          <a:xfrm>
            <a:off x="1556300" y="3134250"/>
            <a:ext cx="10093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Chat Page</a:t>
            </a:r>
            <a:endParaRPr b="0" i="0" sz="1400" u="none" cap="none" strike="noStrike">
              <a:solidFill>
                <a:srgbClr val="000000"/>
              </a:solidFill>
              <a:latin typeface="Arial"/>
              <a:ea typeface="Arial"/>
              <a:cs typeface="Arial"/>
              <a:sym typeface="Arial"/>
            </a:endParaRPr>
          </a:p>
        </p:txBody>
      </p:sp>
      <p:sp>
        <p:nvSpPr>
          <p:cNvPr id="730" name="Google Shape;730;g2d435a9cb5f_0_36"/>
          <p:cNvSpPr txBox="1"/>
          <p:nvPr/>
        </p:nvSpPr>
        <p:spPr>
          <a:xfrm>
            <a:off x="1556300" y="2346950"/>
            <a:ext cx="113736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Chat Page by Eslam Elnady</a:t>
            </a:r>
            <a:endParaRPr b="0" i="0" sz="1400" u="none" cap="none" strike="noStrike">
              <a:solidFill>
                <a:srgbClr val="000000"/>
              </a:solidFill>
              <a:latin typeface="Arial"/>
              <a:ea typeface="Arial"/>
              <a:cs typeface="Arial"/>
              <a:sym typeface="Arial"/>
            </a:endParaRPr>
          </a:p>
        </p:txBody>
      </p:sp>
      <p:pic>
        <p:nvPicPr>
          <p:cNvPr id="731" name="Google Shape;731;g2d435a9cb5f_0_36"/>
          <p:cNvPicPr preferRelativeResize="0"/>
          <p:nvPr/>
        </p:nvPicPr>
        <p:blipFill rotWithShape="1">
          <a:blip r:embed="rId6">
            <a:alphaModFix/>
          </a:blip>
          <a:srcRect b="922" l="0" r="0" t="911"/>
          <a:stretch/>
        </p:blipFill>
        <p:spPr>
          <a:xfrm>
            <a:off x="12705300" y="297025"/>
            <a:ext cx="5086725" cy="9788001"/>
          </a:xfrm>
          <a:prstGeom prst="rect">
            <a:avLst/>
          </a:prstGeom>
          <a:noFill/>
          <a:ln>
            <a:noFill/>
          </a:ln>
        </p:spPr>
      </p:pic>
      <p:grpSp>
        <p:nvGrpSpPr>
          <p:cNvPr id="732" name="Google Shape;732;g2d435a9cb5f_0_36"/>
          <p:cNvGrpSpPr/>
          <p:nvPr/>
        </p:nvGrpSpPr>
        <p:grpSpPr>
          <a:xfrm>
            <a:off x="12273175" y="63025"/>
            <a:ext cx="5944279" cy="10223729"/>
            <a:chOff x="0" y="0"/>
            <a:chExt cx="2620010" cy="5182870"/>
          </a:xfrm>
        </p:grpSpPr>
        <p:sp>
          <p:nvSpPr>
            <p:cNvPr id="733" name="Google Shape;733;g2d435a9cb5f_0_36"/>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2d435a9cb5f_0_36"/>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2d435a9cb5f_0_36"/>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2d435a9cb5f_0_36"/>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2d435a9cb5f_0_36"/>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2d435a9cb5f_0_36"/>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2d435a9cb5f_0_36"/>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g2d435a9cb5f_0_36"/>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41" name="Google Shape;741;g2d435a9cb5f_0_36"/>
          <p:cNvPicPr preferRelativeResize="0"/>
          <p:nvPr/>
        </p:nvPicPr>
        <p:blipFill rotWithShape="1">
          <a:blip r:embed="rId7">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par>
                                <p:cTn fill="hold" nodeType="with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500"/>
                                        <p:tgtEl>
                                          <p:spTgt spid="729"/>
                                        </p:tgtEl>
                                      </p:cBhvr>
                                    </p:animEffect>
                                  </p:childTnLst>
                                </p:cTn>
                              </p:par>
                              <p:par>
                                <p:cTn fill="hold" nodeType="with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500"/>
                                        <p:tgtEl>
                                          <p:spTgt spid="728"/>
                                        </p:tgtEl>
                                      </p:cBhvr>
                                    </p:animEffect>
                                  </p:childTnLst>
                                </p:cTn>
                              </p:par>
                              <p:par>
                                <p:cTn fill="hold" nodeType="with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500"/>
                                        <p:tgtEl>
                                          <p:spTgt spid="731"/>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9" r="-1163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7" name="Google Shape;747;p13"/>
          <p:cNvSpPr/>
          <p:nvPr/>
        </p:nvSpPr>
        <p:spPr>
          <a:xfrm>
            <a:off x="0" y="2287124"/>
            <a:ext cx="268365" cy="560671"/>
          </a:xfrm>
          <a:custGeom>
            <a:rect b="b" l="l" r="r" t="t"/>
            <a:pathLst>
              <a:path extrusionOk="0" h="560671" w="268365">
                <a:moveTo>
                  <a:pt x="0" y="0"/>
                </a:moveTo>
                <a:lnTo>
                  <a:pt x="268365" y="0"/>
                </a:lnTo>
                <a:lnTo>
                  <a:pt x="268365" y="560671"/>
                </a:lnTo>
                <a:lnTo>
                  <a:pt x="0" y="560671"/>
                </a:lnTo>
                <a:lnTo>
                  <a:pt x="0" y="0"/>
                </a:lnTo>
                <a:close/>
              </a:path>
            </a:pathLst>
          </a:custGeom>
          <a:blipFill rotWithShape="1">
            <a:blip r:embed="rId4">
              <a:alphaModFix/>
            </a:blip>
            <a:stretch>
              <a:fillRect b="0" l="0" r="-10734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48" name="Google Shape;748;p13"/>
          <p:cNvGrpSpPr/>
          <p:nvPr/>
        </p:nvGrpSpPr>
        <p:grpSpPr>
          <a:xfrm rot="-5400000">
            <a:off x="1703066" y="901964"/>
            <a:ext cx="379356" cy="427640"/>
            <a:chOff x="0" y="-57150"/>
            <a:chExt cx="1133007" cy="1277213"/>
          </a:xfrm>
        </p:grpSpPr>
        <p:sp>
          <p:nvSpPr>
            <p:cNvPr id="749" name="Google Shape;749;p13"/>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0"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3"/>
            <p:cNvSpPr txBox="1"/>
            <p:nvPr/>
          </p:nvSpPr>
          <p:spPr>
            <a:xfrm>
              <a:off x="0" y="-57150"/>
              <a:ext cx="1133007" cy="1277213"/>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51" name="Google Shape;751;p13"/>
          <p:cNvGrpSpPr/>
          <p:nvPr/>
        </p:nvGrpSpPr>
        <p:grpSpPr>
          <a:xfrm rot="-5400000">
            <a:off x="1804089" y="1004524"/>
            <a:ext cx="379356" cy="427640"/>
            <a:chOff x="0" y="-57150"/>
            <a:chExt cx="1133007" cy="1277213"/>
          </a:xfrm>
        </p:grpSpPr>
        <p:sp>
          <p:nvSpPr>
            <p:cNvPr id="752" name="Google Shape;752;p13"/>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0"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3"/>
            <p:cNvSpPr txBox="1"/>
            <p:nvPr/>
          </p:nvSpPr>
          <p:spPr>
            <a:xfrm>
              <a:off x="0" y="-57150"/>
              <a:ext cx="1133007" cy="1277213"/>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54" name="Google Shape;754;p13"/>
          <p:cNvGrpSpPr/>
          <p:nvPr/>
        </p:nvGrpSpPr>
        <p:grpSpPr>
          <a:xfrm>
            <a:off x="9993931" y="821140"/>
            <a:ext cx="1419675" cy="539128"/>
            <a:chOff x="0" y="-57150"/>
            <a:chExt cx="531257" cy="201748"/>
          </a:xfrm>
        </p:grpSpPr>
        <p:sp>
          <p:nvSpPr>
            <p:cNvPr id="755" name="Google Shape;755;p13"/>
            <p:cNvSpPr/>
            <p:nvPr/>
          </p:nvSpPr>
          <p:spPr>
            <a:xfrm>
              <a:off x="0" y="0"/>
              <a:ext cx="531257" cy="144598"/>
            </a:xfrm>
            <a:custGeom>
              <a:rect b="b" l="l" r="r" t="t"/>
              <a:pathLst>
                <a:path extrusionOk="0" h="144598" w="531257">
                  <a:moveTo>
                    <a:pt x="72299" y="0"/>
                  </a:moveTo>
                  <a:lnTo>
                    <a:pt x="458958" y="0"/>
                  </a:lnTo>
                  <a:cubicBezTo>
                    <a:pt x="478133" y="0"/>
                    <a:pt x="496523" y="7617"/>
                    <a:pt x="510081" y="21176"/>
                  </a:cubicBezTo>
                  <a:cubicBezTo>
                    <a:pt x="523640" y="34734"/>
                    <a:pt x="531257" y="53124"/>
                    <a:pt x="531257" y="72299"/>
                  </a:cubicBezTo>
                  <a:lnTo>
                    <a:pt x="531257" y="72299"/>
                  </a:lnTo>
                  <a:cubicBezTo>
                    <a:pt x="531257" y="112228"/>
                    <a:pt x="498888" y="144598"/>
                    <a:pt x="458958" y="144598"/>
                  </a:cubicBezTo>
                  <a:lnTo>
                    <a:pt x="72299" y="144598"/>
                  </a:lnTo>
                  <a:cubicBezTo>
                    <a:pt x="53124" y="144598"/>
                    <a:pt x="34734" y="136980"/>
                    <a:pt x="21176" y="123422"/>
                  </a:cubicBezTo>
                  <a:cubicBezTo>
                    <a:pt x="7617" y="109863"/>
                    <a:pt x="0" y="91474"/>
                    <a:pt x="0" y="72299"/>
                  </a:cubicBezTo>
                  <a:lnTo>
                    <a:pt x="0" y="72299"/>
                  </a:lnTo>
                  <a:cubicBezTo>
                    <a:pt x="0" y="53124"/>
                    <a:pt x="7617" y="34734"/>
                    <a:pt x="21176" y="21176"/>
                  </a:cubicBezTo>
                  <a:cubicBezTo>
                    <a:pt x="34734" y="7617"/>
                    <a:pt x="53124" y="0"/>
                    <a:pt x="72299" y="0"/>
                  </a:cubicBezTo>
                  <a:close/>
                </a:path>
              </a:pathLst>
            </a:custGeom>
            <a:gradFill>
              <a:gsLst>
                <a:gs pos="0">
                  <a:srgbClr val="30C2B7"/>
                </a:gs>
                <a:gs pos="50000">
                  <a:srgbClr val="70E1BF"/>
                </a:gs>
                <a:gs pos="100000">
                  <a:srgbClr val="96EFC1"/>
                </a:gs>
              </a:gsLst>
              <a:lin ang="27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txBox="1"/>
            <p:nvPr/>
          </p:nvSpPr>
          <p:spPr>
            <a:xfrm>
              <a:off x="0" y="-57150"/>
              <a:ext cx="531257" cy="201748"/>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57" name="Google Shape;757;p13"/>
          <p:cNvSpPr txBox="1"/>
          <p:nvPr/>
        </p:nvSpPr>
        <p:spPr>
          <a:xfrm>
            <a:off x="1570616" y="3190695"/>
            <a:ext cx="10051415" cy="2697128"/>
          </a:xfrm>
          <a:prstGeom prst="rect">
            <a:avLst/>
          </a:prstGeom>
          <a:noFill/>
          <a:ln>
            <a:noFill/>
          </a:ln>
        </p:spPr>
        <p:txBody>
          <a:bodyPr anchorCtr="0" anchor="t" bIns="0" lIns="0" spcFirstLastPara="1" rIns="0" wrap="square" tIns="0">
            <a:spAutoFit/>
          </a:bodyPr>
          <a:lstStyle/>
          <a:p>
            <a:pPr indent="0" lvl="0" marL="0" marR="0" rtl="0" algn="l">
              <a:lnSpc>
                <a:spcPct val="92002"/>
              </a:lnSpc>
              <a:spcBef>
                <a:spcPts val="0"/>
              </a:spcBef>
              <a:spcAft>
                <a:spcPts val="0"/>
              </a:spcAft>
              <a:buClr>
                <a:srgbClr val="000000"/>
              </a:buClr>
              <a:buSzPts val="20093"/>
              <a:buFont typeface="Arial"/>
              <a:buNone/>
            </a:pPr>
            <a:r>
              <a:rPr b="1" i="0" lang="en-US" sz="20093" u="none" cap="none" strike="noStrike">
                <a:solidFill>
                  <a:srgbClr val="707070"/>
                </a:solidFill>
                <a:latin typeface="Poppins"/>
                <a:ea typeface="Poppins"/>
                <a:cs typeface="Poppins"/>
                <a:sym typeface="Poppins"/>
              </a:rPr>
              <a:t>Thank</a:t>
            </a:r>
            <a:endParaRPr b="0" i="0" sz="1400" u="none" cap="none" strike="noStrike">
              <a:solidFill>
                <a:srgbClr val="000000"/>
              </a:solidFill>
              <a:latin typeface="Arial"/>
              <a:ea typeface="Arial"/>
              <a:cs typeface="Arial"/>
              <a:sym typeface="Arial"/>
            </a:endParaRPr>
          </a:p>
        </p:txBody>
      </p:sp>
      <p:sp>
        <p:nvSpPr>
          <p:cNvPr id="758" name="Google Shape;758;p13"/>
          <p:cNvSpPr txBox="1"/>
          <p:nvPr/>
        </p:nvSpPr>
        <p:spPr>
          <a:xfrm>
            <a:off x="10143588" y="3196514"/>
            <a:ext cx="7115712" cy="2697128"/>
          </a:xfrm>
          <a:prstGeom prst="rect">
            <a:avLst/>
          </a:prstGeom>
          <a:noFill/>
          <a:ln>
            <a:noFill/>
          </a:ln>
        </p:spPr>
        <p:txBody>
          <a:bodyPr anchorCtr="0" anchor="t" bIns="0" lIns="0" spcFirstLastPara="1" rIns="0" wrap="square" tIns="0">
            <a:spAutoFit/>
          </a:bodyPr>
          <a:lstStyle/>
          <a:p>
            <a:pPr indent="0" lvl="0" marL="0" marR="0" rtl="0" algn="l">
              <a:lnSpc>
                <a:spcPct val="92002"/>
              </a:lnSpc>
              <a:spcBef>
                <a:spcPts val="0"/>
              </a:spcBef>
              <a:spcAft>
                <a:spcPts val="0"/>
              </a:spcAft>
              <a:buClr>
                <a:srgbClr val="000000"/>
              </a:buClr>
              <a:buSzPts val="20093"/>
              <a:buFont typeface="Arial"/>
              <a:buNone/>
            </a:pPr>
            <a:r>
              <a:rPr b="1" i="0" lang="en-US" sz="20093" u="none" cap="none" strike="noStrike">
                <a:solidFill>
                  <a:srgbClr val="259D84"/>
                </a:solidFill>
                <a:latin typeface="Poppins"/>
                <a:ea typeface="Poppins"/>
                <a:cs typeface="Poppins"/>
                <a:sym typeface="Poppins"/>
              </a:rPr>
              <a:t>You</a:t>
            </a:r>
            <a:endParaRPr b="0" i="0" sz="1400" u="none" cap="none" strike="noStrike">
              <a:solidFill>
                <a:srgbClr val="000000"/>
              </a:solidFill>
              <a:latin typeface="Arial"/>
              <a:ea typeface="Arial"/>
              <a:cs typeface="Arial"/>
              <a:sym typeface="Arial"/>
            </a:endParaRPr>
          </a:p>
        </p:txBody>
      </p:sp>
      <p:grpSp>
        <p:nvGrpSpPr>
          <p:cNvPr id="759" name="Google Shape;759;p13"/>
          <p:cNvGrpSpPr/>
          <p:nvPr/>
        </p:nvGrpSpPr>
        <p:grpSpPr>
          <a:xfrm rot="8281243">
            <a:off x="16394865" y="8648990"/>
            <a:ext cx="3086100" cy="3086100"/>
            <a:chOff x="0" y="0"/>
            <a:chExt cx="812800" cy="812800"/>
          </a:xfrm>
        </p:grpSpPr>
        <p:sp>
          <p:nvSpPr>
            <p:cNvPr id="760" name="Google Shape;760;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62" name="Google Shape;762;p13"/>
          <p:cNvGrpSpPr/>
          <p:nvPr/>
        </p:nvGrpSpPr>
        <p:grpSpPr>
          <a:xfrm rot="-5400000">
            <a:off x="-760198" y="8398153"/>
            <a:ext cx="1948521" cy="2688953"/>
            <a:chOff x="0" y="-57150"/>
            <a:chExt cx="513191" cy="708202"/>
          </a:xfrm>
        </p:grpSpPr>
        <p:sp>
          <p:nvSpPr>
            <p:cNvPr id="763" name="Google Shape;763;p13"/>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33">
                  <a:srgbClr val="70E1A6"/>
                </a:gs>
                <a:gs pos="66667">
                  <a:srgbClr val="96EFC1">
                    <a:alpha val="53333"/>
                  </a:srgbClr>
                </a:gs>
                <a:gs pos="100000">
                  <a:srgbClr val="96EFC1">
                    <a:alpha val="9019"/>
                  </a:srgbClr>
                </a:gs>
              </a:gsLst>
              <a:lin ang="27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txBox="1"/>
            <p:nvPr/>
          </p:nvSpPr>
          <p:spPr>
            <a:xfrm>
              <a:off x="0" y="-57150"/>
              <a:ext cx="513191" cy="708202"/>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65" name="Google Shape;765;p13"/>
          <p:cNvSpPr/>
          <p:nvPr/>
        </p:nvSpPr>
        <p:spPr>
          <a:xfrm>
            <a:off x="16807214" y="5557810"/>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4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6" name="Google Shape;766;p13"/>
          <p:cNvSpPr/>
          <p:nvPr/>
        </p:nvSpPr>
        <p:spPr>
          <a:xfrm>
            <a:off x="322559" y="1981098"/>
            <a:ext cx="561323" cy="1172722"/>
          </a:xfrm>
          <a:custGeom>
            <a:rect b="b" l="l" r="r" t="t"/>
            <a:pathLst>
              <a:path extrusionOk="0" h="1172722" w="561323">
                <a:moveTo>
                  <a:pt x="0" y="0"/>
                </a:moveTo>
                <a:lnTo>
                  <a:pt x="561323" y="0"/>
                </a:lnTo>
                <a:lnTo>
                  <a:pt x="561323" y="1172722"/>
                </a:lnTo>
                <a:lnTo>
                  <a:pt x="0" y="1172722"/>
                </a:lnTo>
                <a:lnTo>
                  <a:pt x="0" y="0"/>
                </a:lnTo>
                <a:close/>
              </a:path>
            </a:pathLst>
          </a:custGeom>
          <a:blipFill rotWithShape="1">
            <a:blip r:embed="rId4">
              <a:alphaModFix/>
            </a:blip>
            <a:stretch>
              <a:fillRect b="0" l="0" r="-10734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7" name="Google Shape;767;p13"/>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pic>
        <p:nvPicPr>
          <p:cNvPr id="768" name="Google Shape;768;p13"/>
          <p:cNvPicPr preferRelativeResize="0"/>
          <p:nvPr/>
        </p:nvPicPr>
        <p:blipFill rotWithShape="1">
          <a:blip r:embed="rId5">
            <a:alphaModFix/>
          </a:blip>
          <a:srcRect b="0" l="0" r="0" t="0"/>
          <a:stretch/>
        </p:blipFill>
        <p:spPr>
          <a:xfrm>
            <a:off x="15275950" y="339425"/>
            <a:ext cx="2143125" cy="194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9" r="-1163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15" name="Google Shape;115;p1"/>
          <p:cNvGrpSpPr/>
          <p:nvPr/>
        </p:nvGrpSpPr>
        <p:grpSpPr>
          <a:xfrm rot="-5400000">
            <a:off x="-760198" y="8398153"/>
            <a:ext cx="1948521" cy="2688953"/>
            <a:chOff x="0" y="-57150"/>
            <a:chExt cx="513191" cy="708202"/>
          </a:xfrm>
        </p:grpSpPr>
        <p:sp>
          <p:nvSpPr>
            <p:cNvPr id="116" name="Google Shape;116;p1"/>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33">
                  <a:srgbClr val="70E1A6"/>
                </a:gs>
                <a:gs pos="66667">
                  <a:srgbClr val="96EFC1">
                    <a:alpha val="53333"/>
                  </a:srgbClr>
                </a:gs>
                <a:gs pos="100000">
                  <a:srgbClr val="96EFC1">
                    <a:alpha val="9019"/>
                  </a:srgbClr>
                </a:gs>
              </a:gsLst>
              <a:lin ang="27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txBox="1"/>
            <p:nvPr/>
          </p:nvSpPr>
          <p:spPr>
            <a:xfrm>
              <a:off x="0" y="-57150"/>
              <a:ext cx="513191" cy="708202"/>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8" name="Google Shape;118;p1"/>
          <p:cNvGrpSpPr/>
          <p:nvPr/>
        </p:nvGrpSpPr>
        <p:grpSpPr>
          <a:xfrm rot="-5400000">
            <a:off x="1703066" y="901964"/>
            <a:ext cx="379356" cy="427640"/>
            <a:chOff x="0" y="-57150"/>
            <a:chExt cx="1133007" cy="1277213"/>
          </a:xfrm>
        </p:grpSpPr>
        <p:sp>
          <p:nvSpPr>
            <p:cNvPr id="119" name="Google Shape;119;p1"/>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0"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txBox="1"/>
            <p:nvPr/>
          </p:nvSpPr>
          <p:spPr>
            <a:xfrm>
              <a:off x="0" y="-57150"/>
              <a:ext cx="1133007" cy="1277213"/>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1" name="Google Shape;121;p1"/>
          <p:cNvGrpSpPr/>
          <p:nvPr/>
        </p:nvGrpSpPr>
        <p:grpSpPr>
          <a:xfrm rot="-5400000">
            <a:off x="1804089" y="1004524"/>
            <a:ext cx="379356" cy="427640"/>
            <a:chOff x="0" y="-57150"/>
            <a:chExt cx="1133007" cy="1277213"/>
          </a:xfrm>
        </p:grpSpPr>
        <p:sp>
          <p:nvSpPr>
            <p:cNvPr id="122" name="Google Shape;122;p1"/>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0"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txBox="1"/>
            <p:nvPr/>
          </p:nvSpPr>
          <p:spPr>
            <a:xfrm>
              <a:off x="0" y="-57150"/>
              <a:ext cx="1133007" cy="1277213"/>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4" name="Google Shape;124;p1"/>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4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4">
              <a:alphaModFix/>
            </a:blip>
            <a:stretch>
              <a:fillRect b="0" l="0" r="-107348"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26" name="Google Shape;126;p1"/>
          <p:cNvGrpSpPr/>
          <p:nvPr/>
        </p:nvGrpSpPr>
        <p:grpSpPr>
          <a:xfrm rot="8281243">
            <a:off x="11245708" y="8675631"/>
            <a:ext cx="3086100" cy="3086100"/>
            <a:chOff x="0" y="0"/>
            <a:chExt cx="812800" cy="812800"/>
          </a:xfrm>
        </p:grpSpPr>
        <p:sp>
          <p:nvSpPr>
            <p:cNvPr id="127" name="Google Shape;127;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9" name="Google Shape;129;p1"/>
          <p:cNvGrpSpPr/>
          <p:nvPr/>
        </p:nvGrpSpPr>
        <p:grpSpPr>
          <a:xfrm>
            <a:off x="12730375" y="100"/>
            <a:ext cx="5429185" cy="10286960"/>
            <a:chOff x="0" y="0"/>
            <a:chExt cx="2620010" cy="5182870"/>
          </a:xfrm>
        </p:grpSpPr>
        <p:sp>
          <p:nvSpPr>
            <p:cNvPr id="130" name="Google Shape;130;p1"/>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185419" y="125076"/>
              <a:ext cx="2251710" cy="4949952"/>
            </a:xfrm>
            <a:custGeom>
              <a:rect b="b" l="l" r="r" t="t"/>
              <a:pathLst>
                <a:path extrusionOk="0"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1"/>
          <p:cNvGrpSpPr/>
          <p:nvPr/>
        </p:nvGrpSpPr>
        <p:grpSpPr>
          <a:xfrm>
            <a:off x="9993931" y="821139"/>
            <a:ext cx="1419793" cy="539131"/>
            <a:chOff x="0" y="-57150"/>
            <a:chExt cx="531300" cy="201748"/>
          </a:xfrm>
        </p:grpSpPr>
        <p:sp>
          <p:nvSpPr>
            <p:cNvPr id="140" name="Google Shape;140;p1"/>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2" name="Google Shape;142;p1"/>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143" name="Google Shape;143;p1"/>
          <p:cNvSpPr txBox="1"/>
          <p:nvPr/>
        </p:nvSpPr>
        <p:spPr>
          <a:xfrm>
            <a:off x="1678927" y="4940504"/>
            <a:ext cx="8435400" cy="1920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TalentHub is an application to help the unknown talents which are younge football player to be seen and to get in contact with the scouts of big and small football clubs.</a:t>
            </a:r>
            <a:endParaRPr b="0" i="0" sz="2400" u="none" cap="none" strike="noStrike">
              <a:solidFill>
                <a:srgbClr val="000000"/>
              </a:solidFill>
              <a:latin typeface="Arial"/>
              <a:ea typeface="Arial"/>
              <a:cs typeface="Arial"/>
              <a:sym typeface="Arial"/>
            </a:endParaRPr>
          </a:p>
        </p:txBody>
      </p:sp>
      <p:sp>
        <p:nvSpPr>
          <p:cNvPr id="144" name="Google Shape;144;p1"/>
          <p:cNvSpPr txBox="1"/>
          <p:nvPr/>
        </p:nvSpPr>
        <p:spPr>
          <a:xfrm>
            <a:off x="1556300" y="3134250"/>
            <a:ext cx="7630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sp>
        <p:nvSpPr>
          <p:cNvPr id="145" name="Google Shape;145;p1"/>
          <p:cNvSpPr txBox="1"/>
          <p:nvPr/>
        </p:nvSpPr>
        <p:spPr>
          <a:xfrm>
            <a:off x="14386310" y="5168199"/>
            <a:ext cx="1746300" cy="414900"/>
          </a:xfrm>
          <a:prstGeom prst="rect">
            <a:avLst/>
          </a:prstGeom>
          <a:noFill/>
          <a:ln>
            <a:noFill/>
          </a:ln>
        </p:spPr>
        <p:txBody>
          <a:bodyPr anchorCtr="0" anchor="t" bIns="0" lIns="0" spcFirstLastPara="1" rIns="0" wrap="square" tIns="0">
            <a:spAutoFit/>
          </a:bodyPr>
          <a:lstStyle/>
          <a:p>
            <a:pPr indent="0" lvl="0" marL="0" marR="0" rtl="0" algn="l">
              <a:lnSpc>
                <a:spcPct val="91979"/>
              </a:lnSpc>
              <a:spcBef>
                <a:spcPts val="0"/>
              </a:spcBef>
              <a:spcAft>
                <a:spcPts val="0"/>
              </a:spcAft>
              <a:buClr>
                <a:srgbClr val="000000"/>
              </a:buClr>
              <a:buSzPts val="2930"/>
              <a:buFont typeface="Arial"/>
              <a:buNone/>
            </a:pPr>
            <a:r>
              <a:rPr b="1" i="0" lang="en-US" sz="2930" u="none" cap="none" strike="noStrike">
                <a:solidFill>
                  <a:srgbClr val="259D84"/>
                </a:solidFill>
                <a:latin typeface="Poppins"/>
                <a:ea typeface="Poppins"/>
                <a:cs typeface="Poppins"/>
                <a:sym typeface="Poppins"/>
              </a:rPr>
              <a:t>Talent</a:t>
            </a:r>
            <a:endParaRPr b="0" i="0" sz="1400" u="none" cap="none" strike="noStrike">
              <a:solidFill>
                <a:srgbClr val="000000"/>
              </a:solidFill>
              <a:latin typeface="Arial"/>
              <a:ea typeface="Arial"/>
              <a:cs typeface="Arial"/>
              <a:sym typeface="Arial"/>
            </a:endParaRPr>
          </a:p>
        </p:txBody>
      </p:sp>
      <p:sp>
        <p:nvSpPr>
          <p:cNvPr id="146" name="Google Shape;146;p1"/>
          <p:cNvSpPr txBox="1"/>
          <p:nvPr/>
        </p:nvSpPr>
        <p:spPr>
          <a:xfrm>
            <a:off x="1556302" y="2346952"/>
            <a:ext cx="82797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Find Your Gold Player Here</a:t>
            </a:r>
            <a:endParaRPr b="0" i="0" sz="1400" u="none" cap="none" strike="noStrike">
              <a:solidFill>
                <a:srgbClr val="000000"/>
              </a:solidFill>
              <a:latin typeface="Arial"/>
              <a:ea typeface="Arial"/>
              <a:cs typeface="Arial"/>
              <a:sym typeface="Arial"/>
            </a:endParaRPr>
          </a:p>
        </p:txBody>
      </p:sp>
      <p:sp>
        <p:nvSpPr>
          <p:cNvPr id="147" name="Google Shape;147;p1"/>
          <p:cNvSpPr txBox="1"/>
          <p:nvPr/>
        </p:nvSpPr>
        <p:spPr>
          <a:xfrm>
            <a:off x="15603604" y="5168193"/>
            <a:ext cx="1126800" cy="414900"/>
          </a:xfrm>
          <a:prstGeom prst="rect">
            <a:avLst/>
          </a:prstGeom>
          <a:noFill/>
          <a:ln>
            <a:noFill/>
          </a:ln>
        </p:spPr>
        <p:txBody>
          <a:bodyPr anchorCtr="0" anchor="t" bIns="0" lIns="0" spcFirstLastPara="1" rIns="0" wrap="square" tIns="0">
            <a:spAutoFit/>
          </a:bodyPr>
          <a:lstStyle/>
          <a:p>
            <a:pPr indent="0" lvl="0" marL="0" marR="0" rtl="0" algn="l">
              <a:lnSpc>
                <a:spcPct val="91979"/>
              </a:lnSpc>
              <a:spcBef>
                <a:spcPts val="0"/>
              </a:spcBef>
              <a:spcAft>
                <a:spcPts val="0"/>
              </a:spcAft>
              <a:buClr>
                <a:srgbClr val="000000"/>
              </a:buClr>
              <a:buSzPts val="2930"/>
              <a:buFont typeface="Arial"/>
              <a:buNone/>
            </a:pPr>
            <a:r>
              <a:rPr b="1" i="0" lang="en-US" sz="2930" u="none" cap="none" strike="noStrike">
                <a:solidFill>
                  <a:srgbClr val="707070"/>
                </a:solidFill>
                <a:latin typeface="Poppins"/>
                <a:ea typeface="Poppins"/>
                <a:cs typeface="Poppins"/>
                <a:sym typeface="Poppins"/>
              </a:rPr>
              <a:t>Hub</a:t>
            </a:r>
            <a:endParaRPr b="0" i="0" sz="1400" u="none" cap="none" strike="noStrike">
              <a:solidFill>
                <a:srgbClr val="000000"/>
              </a:solidFill>
              <a:latin typeface="Arial"/>
              <a:ea typeface="Arial"/>
              <a:cs typeface="Arial"/>
              <a:sym typeface="Arial"/>
            </a:endParaRPr>
          </a:p>
        </p:txBody>
      </p:sp>
      <p:pic>
        <p:nvPicPr>
          <p:cNvPr id="148" name="Google Shape;148;p1"/>
          <p:cNvPicPr preferRelativeResize="0"/>
          <p:nvPr/>
        </p:nvPicPr>
        <p:blipFill rotWithShape="1">
          <a:blip r:embed="rId5">
            <a:alphaModFix/>
          </a:blip>
          <a:srcRect b="0" l="0" r="0" t="0"/>
          <a:stretch/>
        </p:blipFill>
        <p:spPr>
          <a:xfrm>
            <a:off x="14841376" y="3806572"/>
            <a:ext cx="1269978" cy="1042637"/>
          </a:xfrm>
          <a:prstGeom prst="rect">
            <a:avLst/>
          </a:prstGeom>
          <a:noFill/>
          <a:ln>
            <a:noFill/>
          </a:ln>
        </p:spPr>
      </p:pic>
      <p:pic>
        <p:nvPicPr>
          <p:cNvPr id="149" name="Google Shape;149;p1"/>
          <p:cNvPicPr preferRelativeResize="0"/>
          <p:nvPr/>
        </p:nvPicPr>
        <p:blipFill rotWithShape="1">
          <a:blip r:embed="rId6">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0ac681d7dc_0_8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g30ac681d7dc_0_84"/>
          <p:cNvSpPr/>
          <p:nvPr/>
        </p:nvSpPr>
        <p:spPr>
          <a:xfrm>
            <a:off x="0" y="2287124"/>
            <a:ext cx="268365" cy="560671"/>
          </a:xfrm>
          <a:custGeom>
            <a:rect b="b" l="l" r="r" t="t"/>
            <a:pathLst>
              <a:path extrusionOk="0" h="560671" w="268365">
                <a:moveTo>
                  <a:pt x="0" y="0"/>
                </a:moveTo>
                <a:lnTo>
                  <a:pt x="268365" y="0"/>
                </a:lnTo>
                <a:lnTo>
                  <a:pt x="268365" y="560671"/>
                </a:lnTo>
                <a:lnTo>
                  <a:pt x="0" y="560671"/>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56" name="Google Shape;156;g30ac681d7dc_0_84"/>
          <p:cNvGrpSpPr/>
          <p:nvPr/>
        </p:nvGrpSpPr>
        <p:grpSpPr>
          <a:xfrm rot="-5400000">
            <a:off x="1703050" y="901976"/>
            <a:ext cx="379362" cy="427611"/>
            <a:chOff x="0" y="-57150"/>
            <a:chExt cx="1133100" cy="1277213"/>
          </a:xfrm>
        </p:grpSpPr>
        <p:sp>
          <p:nvSpPr>
            <p:cNvPr id="157" name="Google Shape;157;g30ac681d7dc_0_84"/>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30ac681d7dc_0_84"/>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59" name="Google Shape;159;g30ac681d7dc_0_84"/>
          <p:cNvGrpSpPr/>
          <p:nvPr/>
        </p:nvGrpSpPr>
        <p:grpSpPr>
          <a:xfrm rot="-5400000">
            <a:off x="1804073" y="1004536"/>
            <a:ext cx="379362" cy="427611"/>
            <a:chOff x="0" y="-57150"/>
            <a:chExt cx="1133100" cy="1277213"/>
          </a:xfrm>
        </p:grpSpPr>
        <p:sp>
          <p:nvSpPr>
            <p:cNvPr id="160" name="Google Shape;160;g30ac681d7dc_0_84"/>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30ac681d7dc_0_84"/>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2" name="Google Shape;162;g30ac681d7dc_0_84"/>
          <p:cNvGrpSpPr/>
          <p:nvPr/>
        </p:nvGrpSpPr>
        <p:grpSpPr>
          <a:xfrm>
            <a:off x="9993931" y="821139"/>
            <a:ext cx="1419793" cy="539131"/>
            <a:chOff x="0" y="-57150"/>
            <a:chExt cx="531300" cy="201748"/>
          </a:xfrm>
        </p:grpSpPr>
        <p:sp>
          <p:nvSpPr>
            <p:cNvPr id="163" name="Google Shape;163;g30ac681d7dc_0_84"/>
            <p:cNvSpPr/>
            <p:nvPr/>
          </p:nvSpPr>
          <p:spPr>
            <a:xfrm>
              <a:off x="0" y="0"/>
              <a:ext cx="531257" cy="144598"/>
            </a:xfrm>
            <a:custGeom>
              <a:rect b="b" l="l" r="r" t="t"/>
              <a:pathLst>
                <a:path extrusionOk="0" h="144598" w="531257">
                  <a:moveTo>
                    <a:pt x="72299" y="0"/>
                  </a:moveTo>
                  <a:lnTo>
                    <a:pt x="458958" y="0"/>
                  </a:lnTo>
                  <a:cubicBezTo>
                    <a:pt x="478133" y="0"/>
                    <a:pt x="496523" y="7617"/>
                    <a:pt x="510081" y="21176"/>
                  </a:cubicBezTo>
                  <a:cubicBezTo>
                    <a:pt x="523640" y="34734"/>
                    <a:pt x="531257" y="53124"/>
                    <a:pt x="531257" y="72299"/>
                  </a:cubicBezTo>
                  <a:lnTo>
                    <a:pt x="531257" y="72299"/>
                  </a:lnTo>
                  <a:cubicBezTo>
                    <a:pt x="531257" y="112228"/>
                    <a:pt x="498888" y="144598"/>
                    <a:pt x="458958" y="144598"/>
                  </a:cubicBezTo>
                  <a:lnTo>
                    <a:pt x="72299" y="144598"/>
                  </a:lnTo>
                  <a:cubicBezTo>
                    <a:pt x="53124" y="144598"/>
                    <a:pt x="34734" y="136980"/>
                    <a:pt x="21176" y="123422"/>
                  </a:cubicBezTo>
                  <a:cubicBezTo>
                    <a:pt x="7617" y="109863"/>
                    <a:pt x="0" y="91474"/>
                    <a:pt x="0" y="72299"/>
                  </a:cubicBezTo>
                  <a:lnTo>
                    <a:pt x="0" y="72299"/>
                  </a:lnTo>
                  <a:cubicBezTo>
                    <a:pt x="0" y="53124"/>
                    <a:pt x="7617" y="34734"/>
                    <a:pt x="21176" y="21176"/>
                  </a:cubicBezTo>
                  <a:cubicBezTo>
                    <a:pt x="34734" y="7617"/>
                    <a:pt x="53124" y="0"/>
                    <a:pt x="72299" y="0"/>
                  </a:cubicBezTo>
                  <a:close/>
                </a:path>
              </a:pathLst>
            </a:custGeom>
            <a:gradFill>
              <a:gsLst>
                <a:gs pos="0">
                  <a:srgbClr val="30C2B7"/>
                </a:gs>
                <a:gs pos="50000">
                  <a:srgbClr val="70E1BF"/>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30ac681d7dc_0_84"/>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5" name="Google Shape;165;g30ac681d7dc_0_84"/>
          <p:cNvGrpSpPr/>
          <p:nvPr/>
        </p:nvGrpSpPr>
        <p:grpSpPr>
          <a:xfrm rot="8281205">
            <a:off x="16394888" y="8649025"/>
            <a:ext cx="3086080" cy="3086080"/>
            <a:chOff x="0" y="0"/>
            <a:chExt cx="812800" cy="812800"/>
          </a:xfrm>
        </p:grpSpPr>
        <p:sp>
          <p:nvSpPr>
            <p:cNvPr id="166" name="Google Shape;166;g30ac681d7dc_0_8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30ac681d7dc_0_8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8" name="Google Shape;168;g30ac681d7dc_0_84"/>
          <p:cNvGrpSpPr/>
          <p:nvPr/>
        </p:nvGrpSpPr>
        <p:grpSpPr>
          <a:xfrm rot="-5400000">
            <a:off x="-760218" y="8397744"/>
            <a:ext cx="1948949" cy="2689344"/>
            <a:chOff x="0" y="-57150"/>
            <a:chExt cx="513300" cy="708300"/>
          </a:xfrm>
        </p:grpSpPr>
        <p:sp>
          <p:nvSpPr>
            <p:cNvPr id="169" name="Google Shape;169;g30ac681d7dc_0_84"/>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30ac681d7dc_0_84"/>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1" name="Google Shape;171;g30ac681d7dc_0_84"/>
          <p:cNvGrpSpPr/>
          <p:nvPr/>
        </p:nvGrpSpPr>
        <p:grpSpPr>
          <a:xfrm>
            <a:off x="12785473" y="2630943"/>
            <a:ext cx="4502336" cy="1009336"/>
            <a:chOff x="0" y="-57150"/>
            <a:chExt cx="1583100" cy="354900"/>
          </a:xfrm>
        </p:grpSpPr>
        <p:sp>
          <p:nvSpPr>
            <p:cNvPr id="172" name="Google Shape;172;g30ac681d7dc_0_84"/>
            <p:cNvSpPr/>
            <p:nvPr/>
          </p:nvSpPr>
          <p:spPr>
            <a:xfrm>
              <a:off x="0" y="0"/>
              <a:ext cx="1583093" cy="297626"/>
            </a:xfrm>
            <a:custGeom>
              <a:rect b="b" l="l" r="r" t="t"/>
              <a:pathLst>
                <a:path extrusionOk="0" h="297626" w="1583093">
                  <a:moveTo>
                    <a:pt x="36111" y="0"/>
                  </a:moveTo>
                  <a:lnTo>
                    <a:pt x="1546982" y="0"/>
                  </a:lnTo>
                  <a:cubicBezTo>
                    <a:pt x="1566926" y="0"/>
                    <a:pt x="1583093" y="16167"/>
                    <a:pt x="1583093" y="36111"/>
                  </a:cubicBezTo>
                  <a:lnTo>
                    <a:pt x="1583093" y="261515"/>
                  </a:lnTo>
                  <a:cubicBezTo>
                    <a:pt x="1583093" y="281459"/>
                    <a:pt x="1566926" y="297626"/>
                    <a:pt x="1546982" y="297626"/>
                  </a:cubicBezTo>
                  <a:lnTo>
                    <a:pt x="36111" y="297626"/>
                  </a:lnTo>
                  <a:cubicBezTo>
                    <a:pt x="16167" y="297626"/>
                    <a:pt x="0" y="281459"/>
                    <a:pt x="0" y="261515"/>
                  </a:cubicBezTo>
                  <a:lnTo>
                    <a:pt x="0" y="36111"/>
                  </a:lnTo>
                  <a:cubicBezTo>
                    <a:pt x="0" y="16167"/>
                    <a:pt x="16167" y="0"/>
                    <a:pt x="36111" y="0"/>
                  </a:cubicBezTo>
                  <a:close/>
                </a:path>
              </a:pathLst>
            </a:custGeom>
            <a:gradFill>
              <a:gsLst>
                <a:gs pos="0">
                  <a:srgbClr val="30C2B7"/>
                </a:gs>
                <a:gs pos="50000">
                  <a:srgbClr val="70E1A6"/>
                </a:gs>
                <a:gs pos="100000">
                  <a:srgbClr val="96EFC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30ac681d7dc_0_84"/>
            <p:cNvSpPr txBox="1"/>
            <p:nvPr/>
          </p:nvSpPr>
          <p:spPr>
            <a:xfrm>
              <a:off x="0" y="-57150"/>
              <a:ext cx="1583100" cy="3549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4" name="Google Shape;174;g30ac681d7dc_0_84"/>
          <p:cNvGrpSpPr/>
          <p:nvPr/>
        </p:nvGrpSpPr>
        <p:grpSpPr>
          <a:xfrm>
            <a:off x="12785473" y="3810715"/>
            <a:ext cx="4502336" cy="1009336"/>
            <a:chOff x="0" y="-57150"/>
            <a:chExt cx="1583100" cy="354900"/>
          </a:xfrm>
        </p:grpSpPr>
        <p:sp>
          <p:nvSpPr>
            <p:cNvPr id="175" name="Google Shape;175;g30ac681d7dc_0_84"/>
            <p:cNvSpPr/>
            <p:nvPr/>
          </p:nvSpPr>
          <p:spPr>
            <a:xfrm>
              <a:off x="0" y="0"/>
              <a:ext cx="1583093" cy="297626"/>
            </a:xfrm>
            <a:custGeom>
              <a:rect b="b" l="l" r="r" t="t"/>
              <a:pathLst>
                <a:path extrusionOk="0" h="297626" w="1583093">
                  <a:moveTo>
                    <a:pt x="36111" y="0"/>
                  </a:moveTo>
                  <a:lnTo>
                    <a:pt x="1546982" y="0"/>
                  </a:lnTo>
                  <a:cubicBezTo>
                    <a:pt x="1566926" y="0"/>
                    <a:pt x="1583093" y="16167"/>
                    <a:pt x="1583093" y="36111"/>
                  </a:cubicBezTo>
                  <a:lnTo>
                    <a:pt x="1583093" y="261515"/>
                  </a:lnTo>
                  <a:cubicBezTo>
                    <a:pt x="1583093" y="281459"/>
                    <a:pt x="1566926" y="297626"/>
                    <a:pt x="1546982" y="297626"/>
                  </a:cubicBezTo>
                  <a:lnTo>
                    <a:pt x="36111" y="297626"/>
                  </a:lnTo>
                  <a:cubicBezTo>
                    <a:pt x="16167" y="297626"/>
                    <a:pt x="0" y="281459"/>
                    <a:pt x="0" y="261515"/>
                  </a:cubicBezTo>
                  <a:lnTo>
                    <a:pt x="0" y="36111"/>
                  </a:lnTo>
                  <a:cubicBezTo>
                    <a:pt x="0" y="16167"/>
                    <a:pt x="16167" y="0"/>
                    <a:pt x="36111" y="0"/>
                  </a:cubicBezTo>
                  <a:close/>
                </a:path>
              </a:pathLst>
            </a:custGeom>
            <a:gradFill>
              <a:gsLst>
                <a:gs pos="0">
                  <a:srgbClr val="30C2B7"/>
                </a:gs>
                <a:gs pos="50000">
                  <a:srgbClr val="70E1A6"/>
                </a:gs>
                <a:gs pos="100000">
                  <a:srgbClr val="96EFC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30ac681d7dc_0_84"/>
            <p:cNvSpPr txBox="1"/>
            <p:nvPr/>
          </p:nvSpPr>
          <p:spPr>
            <a:xfrm>
              <a:off x="0" y="-57150"/>
              <a:ext cx="1583100" cy="3549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7" name="Google Shape;177;g30ac681d7dc_0_84"/>
          <p:cNvGrpSpPr/>
          <p:nvPr/>
        </p:nvGrpSpPr>
        <p:grpSpPr>
          <a:xfrm>
            <a:off x="12785473" y="4990530"/>
            <a:ext cx="4502336" cy="1009336"/>
            <a:chOff x="0" y="-57150"/>
            <a:chExt cx="1583100" cy="354900"/>
          </a:xfrm>
        </p:grpSpPr>
        <p:sp>
          <p:nvSpPr>
            <p:cNvPr id="178" name="Google Shape;178;g30ac681d7dc_0_84"/>
            <p:cNvSpPr/>
            <p:nvPr/>
          </p:nvSpPr>
          <p:spPr>
            <a:xfrm>
              <a:off x="0" y="0"/>
              <a:ext cx="1583093" cy="297626"/>
            </a:xfrm>
            <a:custGeom>
              <a:rect b="b" l="l" r="r" t="t"/>
              <a:pathLst>
                <a:path extrusionOk="0" h="297626" w="1583093">
                  <a:moveTo>
                    <a:pt x="36111" y="0"/>
                  </a:moveTo>
                  <a:lnTo>
                    <a:pt x="1546982" y="0"/>
                  </a:lnTo>
                  <a:cubicBezTo>
                    <a:pt x="1566926" y="0"/>
                    <a:pt x="1583093" y="16167"/>
                    <a:pt x="1583093" y="36111"/>
                  </a:cubicBezTo>
                  <a:lnTo>
                    <a:pt x="1583093" y="261515"/>
                  </a:lnTo>
                  <a:cubicBezTo>
                    <a:pt x="1583093" y="281459"/>
                    <a:pt x="1566926" y="297626"/>
                    <a:pt x="1546982" y="297626"/>
                  </a:cubicBezTo>
                  <a:lnTo>
                    <a:pt x="36111" y="297626"/>
                  </a:lnTo>
                  <a:cubicBezTo>
                    <a:pt x="16167" y="297626"/>
                    <a:pt x="0" y="281459"/>
                    <a:pt x="0" y="261515"/>
                  </a:cubicBezTo>
                  <a:lnTo>
                    <a:pt x="0" y="36111"/>
                  </a:lnTo>
                  <a:cubicBezTo>
                    <a:pt x="0" y="16167"/>
                    <a:pt x="16167" y="0"/>
                    <a:pt x="36111" y="0"/>
                  </a:cubicBezTo>
                  <a:close/>
                </a:path>
              </a:pathLst>
            </a:custGeom>
            <a:gradFill>
              <a:gsLst>
                <a:gs pos="0">
                  <a:srgbClr val="30C2B7"/>
                </a:gs>
                <a:gs pos="50000">
                  <a:srgbClr val="70E1A6"/>
                </a:gs>
                <a:gs pos="100000">
                  <a:srgbClr val="96EFC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30ac681d7dc_0_84"/>
            <p:cNvSpPr txBox="1"/>
            <p:nvPr/>
          </p:nvSpPr>
          <p:spPr>
            <a:xfrm>
              <a:off x="0" y="-57150"/>
              <a:ext cx="1583100" cy="3549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g30ac681d7dc_0_84"/>
          <p:cNvGrpSpPr/>
          <p:nvPr/>
        </p:nvGrpSpPr>
        <p:grpSpPr>
          <a:xfrm>
            <a:off x="12785473" y="6170346"/>
            <a:ext cx="4502336" cy="1009336"/>
            <a:chOff x="0" y="-57150"/>
            <a:chExt cx="1583100" cy="354900"/>
          </a:xfrm>
        </p:grpSpPr>
        <p:sp>
          <p:nvSpPr>
            <p:cNvPr id="181" name="Google Shape;181;g30ac681d7dc_0_84"/>
            <p:cNvSpPr/>
            <p:nvPr/>
          </p:nvSpPr>
          <p:spPr>
            <a:xfrm>
              <a:off x="0" y="0"/>
              <a:ext cx="1583093" cy="297626"/>
            </a:xfrm>
            <a:custGeom>
              <a:rect b="b" l="l" r="r" t="t"/>
              <a:pathLst>
                <a:path extrusionOk="0" h="297626" w="1583093">
                  <a:moveTo>
                    <a:pt x="36111" y="0"/>
                  </a:moveTo>
                  <a:lnTo>
                    <a:pt x="1546982" y="0"/>
                  </a:lnTo>
                  <a:cubicBezTo>
                    <a:pt x="1566926" y="0"/>
                    <a:pt x="1583093" y="16167"/>
                    <a:pt x="1583093" y="36111"/>
                  </a:cubicBezTo>
                  <a:lnTo>
                    <a:pt x="1583093" y="261515"/>
                  </a:lnTo>
                  <a:cubicBezTo>
                    <a:pt x="1583093" y="281459"/>
                    <a:pt x="1566926" y="297626"/>
                    <a:pt x="1546982" y="297626"/>
                  </a:cubicBezTo>
                  <a:lnTo>
                    <a:pt x="36111" y="297626"/>
                  </a:lnTo>
                  <a:cubicBezTo>
                    <a:pt x="16167" y="297626"/>
                    <a:pt x="0" y="281459"/>
                    <a:pt x="0" y="261515"/>
                  </a:cubicBezTo>
                  <a:lnTo>
                    <a:pt x="0" y="36111"/>
                  </a:lnTo>
                  <a:cubicBezTo>
                    <a:pt x="0" y="16167"/>
                    <a:pt x="16167" y="0"/>
                    <a:pt x="36111" y="0"/>
                  </a:cubicBezTo>
                  <a:close/>
                </a:path>
              </a:pathLst>
            </a:custGeom>
            <a:gradFill>
              <a:gsLst>
                <a:gs pos="0">
                  <a:srgbClr val="30C2B7"/>
                </a:gs>
                <a:gs pos="50000">
                  <a:srgbClr val="70E1A6"/>
                </a:gs>
                <a:gs pos="100000">
                  <a:srgbClr val="96EFC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30ac681d7dc_0_84"/>
            <p:cNvSpPr txBox="1"/>
            <p:nvPr/>
          </p:nvSpPr>
          <p:spPr>
            <a:xfrm>
              <a:off x="0" y="-57150"/>
              <a:ext cx="1583100" cy="3549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3" name="Google Shape;183;g30ac681d7dc_0_84"/>
          <p:cNvSpPr txBox="1"/>
          <p:nvPr/>
        </p:nvSpPr>
        <p:spPr>
          <a:xfrm>
            <a:off x="12988024" y="3012990"/>
            <a:ext cx="3110700" cy="338400"/>
          </a:xfrm>
          <a:prstGeom prst="rect">
            <a:avLst/>
          </a:prstGeom>
          <a:noFill/>
          <a:ln>
            <a:noFill/>
          </a:ln>
        </p:spPr>
        <p:txBody>
          <a:bodyPr anchorCtr="0" anchor="t" bIns="0" lIns="0" spcFirstLastPara="1" rIns="0" wrap="square" tIns="0">
            <a:spAutoFit/>
          </a:bodyPr>
          <a:lstStyle/>
          <a:p>
            <a:pPr indent="-237489" lvl="1" marL="474978" marR="0" rtl="0" algn="l">
              <a:lnSpc>
                <a:spcPct val="131014"/>
              </a:lnSpc>
              <a:spcBef>
                <a:spcPts val="0"/>
              </a:spcBef>
              <a:spcAft>
                <a:spcPts val="0"/>
              </a:spcAft>
              <a:buClr>
                <a:srgbClr val="373737"/>
              </a:buClr>
              <a:buSzPts val="2199"/>
              <a:buFont typeface="Arial"/>
              <a:buChar char="•"/>
            </a:pPr>
            <a:r>
              <a:rPr b="0" i="0" lang="en-US" sz="2199" u="none" cap="none" strike="noStrike">
                <a:solidFill>
                  <a:srgbClr val="373737"/>
                </a:solidFill>
                <a:latin typeface="Poppins"/>
                <a:ea typeface="Poppins"/>
                <a:cs typeface="Poppins"/>
                <a:sym typeface="Poppins"/>
              </a:rPr>
              <a:t>Authentication</a:t>
            </a:r>
            <a:endParaRPr b="0" i="0" sz="1400" u="none" cap="none" strike="noStrike">
              <a:solidFill>
                <a:srgbClr val="000000"/>
              </a:solidFill>
              <a:latin typeface="Arial"/>
              <a:ea typeface="Arial"/>
              <a:cs typeface="Arial"/>
              <a:sym typeface="Arial"/>
            </a:endParaRPr>
          </a:p>
        </p:txBody>
      </p:sp>
      <p:sp>
        <p:nvSpPr>
          <p:cNvPr id="184" name="Google Shape;184;g30ac681d7dc_0_84"/>
          <p:cNvSpPr txBox="1"/>
          <p:nvPr/>
        </p:nvSpPr>
        <p:spPr>
          <a:xfrm>
            <a:off x="12988024" y="4192762"/>
            <a:ext cx="4071900" cy="338400"/>
          </a:xfrm>
          <a:prstGeom prst="rect">
            <a:avLst/>
          </a:prstGeom>
          <a:noFill/>
          <a:ln>
            <a:noFill/>
          </a:ln>
        </p:spPr>
        <p:txBody>
          <a:bodyPr anchorCtr="0" anchor="t" bIns="0" lIns="0" spcFirstLastPara="1" rIns="0" wrap="square" tIns="0">
            <a:spAutoFit/>
          </a:bodyPr>
          <a:lstStyle/>
          <a:p>
            <a:pPr indent="-237489" lvl="1" marL="474978" marR="0" rtl="0" algn="l">
              <a:lnSpc>
                <a:spcPct val="131014"/>
              </a:lnSpc>
              <a:spcBef>
                <a:spcPts val="0"/>
              </a:spcBef>
              <a:spcAft>
                <a:spcPts val="0"/>
              </a:spcAft>
              <a:buClr>
                <a:srgbClr val="373737"/>
              </a:buClr>
              <a:buSzPts val="2199"/>
              <a:buFont typeface="Arial"/>
              <a:buChar char="•"/>
            </a:pPr>
            <a:r>
              <a:rPr b="0" i="0" lang="en-US" sz="2199" u="none" cap="none" strike="noStrike">
                <a:solidFill>
                  <a:srgbClr val="373737"/>
                </a:solidFill>
                <a:latin typeface="Poppins"/>
                <a:ea typeface="Poppins"/>
                <a:cs typeface="Poppins"/>
                <a:sym typeface="Poppins"/>
              </a:rPr>
              <a:t>Upload video</a:t>
            </a:r>
            <a:endParaRPr b="0" i="0" sz="1400" u="none" cap="none" strike="noStrike">
              <a:solidFill>
                <a:srgbClr val="000000"/>
              </a:solidFill>
              <a:latin typeface="Arial"/>
              <a:ea typeface="Arial"/>
              <a:cs typeface="Arial"/>
              <a:sym typeface="Arial"/>
            </a:endParaRPr>
          </a:p>
        </p:txBody>
      </p:sp>
      <p:sp>
        <p:nvSpPr>
          <p:cNvPr id="185" name="Google Shape;185;g30ac681d7dc_0_84"/>
          <p:cNvSpPr txBox="1"/>
          <p:nvPr/>
        </p:nvSpPr>
        <p:spPr>
          <a:xfrm>
            <a:off x="12988024" y="5372578"/>
            <a:ext cx="3713400" cy="338400"/>
          </a:xfrm>
          <a:prstGeom prst="rect">
            <a:avLst/>
          </a:prstGeom>
          <a:noFill/>
          <a:ln>
            <a:noFill/>
          </a:ln>
        </p:spPr>
        <p:txBody>
          <a:bodyPr anchorCtr="0" anchor="t" bIns="0" lIns="0" spcFirstLastPara="1" rIns="0" wrap="square" tIns="0">
            <a:spAutoFit/>
          </a:bodyPr>
          <a:lstStyle/>
          <a:p>
            <a:pPr indent="-237489" lvl="1" marL="474978" marR="0" rtl="0" algn="l">
              <a:lnSpc>
                <a:spcPct val="131014"/>
              </a:lnSpc>
              <a:spcBef>
                <a:spcPts val="0"/>
              </a:spcBef>
              <a:spcAft>
                <a:spcPts val="0"/>
              </a:spcAft>
              <a:buClr>
                <a:srgbClr val="373737"/>
              </a:buClr>
              <a:buSzPts val="2199"/>
              <a:buFont typeface="Arial"/>
              <a:buChar char="•"/>
            </a:pPr>
            <a:r>
              <a:rPr b="0" i="0" lang="en-US" sz="2199" u="none" cap="none" strike="noStrike">
                <a:solidFill>
                  <a:srgbClr val="373737"/>
                </a:solidFill>
                <a:latin typeface="Poppins"/>
                <a:ea typeface="Poppins"/>
                <a:cs typeface="Poppins"/>
                <a:sym typeface="Poppins"/>
              </a:rPr>
              <a:t>Likes and Comments</a:t>
            </a:r>
            <a:endParaRPr b="0" i="0" sz="1400" u="none" cap="none" strike="noStrike">
              <a:solidFill>
                <a:srgbClr val="000000"/>
              </a:solidFill>
              <a:latin typeface="Arial"/>
              <a:ea typeface="Arial"/>
              <a:cs typeface="Arial"/>
              <a:sym typeface="Arial"/>
            </a:endParaRPr>
          </a:p>
        </p:txBody>
      </p:sp>
      <p:sp>
        <p:nvSpPr>
          <p:cNvPr id="186" name="Google Shape;186;g30ac681d7dc_0_84"/>
          <p:cNvSpPr txBox="1"/>
          <p:nvPr/>
        </p:nvSpPr>
        <p:spPr>
          <a:xfrm>
            <a:off x="12988024" y="6552393"/>
            <a:ext cx="3110700" cy="338400"/>
          </a:xfrm>
          <a:prstGeom prst="rect">
            <a:avLst/>
          </a:prstGeom>
          <a:noFill/>
          <a:ln>
            <a:noFill/>
          </a:ln>
        </p:spPr>
        <p:txBody>
          <a:bodyPr anchorCtr="0" anchor="t" bIns="0" lIns="0" spcFirstLastPara="1" rIns="0" wrap="square" tIns="0">
            <a:spAutoFit/>
          </a:bodyPr>
          <a:lstStyle/>
          <a:p>
            <a:pPr indent="-237489" lvl="1" marL="474978" marR="0" rtl="0" algn="l">
              <a:lnSpc>
                <a:spcPct val="131014"/>
              </a:lnSpc>
              <a:spcBef>
                <a:spcPts val="0"/>
              </a:spcBef>
              <a:spcAft>
                <a:spcPts val="0"/>
              </a:spcAft>
              <a:buClr>
                <a:srgbClr val="373737"/>
              </a:buClr>
              <a:buSzPts val="2199"/>
              <a:buFont typeface="Arial"/>
              <a:buChar char="•"/>
            </a:pPr>
            <a:r>
              <a:rPr b="0" i="0" lang="en-US" sz="2199" u="none" cap="none" strike="noStrike">
                <a:solidFill>
                  <a:srgbClr val="373737"/>
                </a:solidFill>
                <a:latin typeface="Poppins"/>
                <a:ea typeface="Poppins"/>
                <a:cs typeface="Poppins"/>
                <a:sym typeface="Poppins"/>
              </a:rPr>
              <a:t>Chat</a:t>
            </a:r>
            <a:endParaRPr b="0" i="0" sz="1400" u="none" cap="none" strike="noStrike">
              <a:solidFill>
                <a:srgbClr val="000000"/>
              </a:solidFill>
              <a:latin typeface="Arial"/>
              <a:ea typeface="Arial"/>
              <a:cs typeface="Arial"/>
              <a:sym typeface="Arial"/>
            </a:endParaRPr>
          </a:p>
        </p:txBody>
      </p:sp>
      <p:sp>
        <p:nvSpPr>
          <p:cNvPr id="187" name="Google Shape;187;g30ac681d7dc_0_84"/>
          <p:cNvSpPr txBox="1"/>
          <p:nvPr/>
        </p:nvSpPr>
        <p:spPr>
          <a:xfrm>
            <a:off x="1572101" y="3646658"/>
            <a:ext cx="3463800" cy="1313100"/>
          </a:xfrm>
          <a:prstGeom prst="rect">
            <a:avLst/>
          </a:prstGeom>
          <a:noFill/>
          <a:ln>
            <a:noFill/>
          </a:ln>
        </p:spPr>
        <p:txBody>
          <a:bodyPr anchorCtr="0" anchor="t" bIns="0" lIns="0" spcFirstLastPara="1" rIns="0" wrap="square" tIns="0">
            <a:spAutoFit/>
          </a:bodyPr>
          <a:lstStyle/>
          <a:p>
            <a:pPr indent="0" lvl="0" marL="0" marR="0" rtl="0" algn="l">
              <a:lnSpc>
                <a:spcPct val="91997"/>
              </a:lnSpc>
              <a:spcBef>
                <a:spcPts val="0"/>
              </a:spcBef>
              <a:spcAft>
                <a:spcPts val="0"/>
              </a:spcAft>
              <a:buClr>
                <a:srgbClr val="000000"/>
              </a:buClr>
              <a:buSzPts val="9272"/>
              <a:buFont typeface="Arial"/>
              <a:buNone/>
            </a:pPr>
            <a:r>
              <a:rPr b="1" i="0" lang="en-US" sz="9272" u="none" cap="none" strike="noStrike">
                <a:solidFill>
                  <a:srgbClr val="707070"/>
                </a:solidFill>
                <a:latin typeface="Poppins"/>
                <a:ea typeface="Poppins"/>
                <a:cs typeface="Poppins"/>
                <a:sym typeface="Poppins"/>
              </a:rPr>
              <a:t>Main</a:t>
            </a:r>
            <a:endParaRPr b="0" i="0" sz="1400" u="none" cap="none" strike="noStrike">
              <a:solidFill>
                <a:srgbClr val="000000"/>
              </a:solidFill>
              <a:latin typeface="Arial"/>
              <a:ea typeface="Arial"/>
              <a:cs typeface="Arial"/>
              <a:sym typeface="Arial"/>
            </a:endParaRPr>
          </a:p>
        </p:txBody>
      </p:sp>
      <p:sp>
        <p:nvSpPr>
          <p:cNvPr id="188" name="Google Shape;188;g30ac681d7dc_0_84"/>
          <p:cNvSpPr txBox="1"/>
          <p:nvPr/>
        </p:nvSpPr>
        <p:spPr>
          <a:xfrm>
            <a:off x="1558540" y="4716243"/>
            <a:ext cx="5813400" cy="1313100"/>
          </a:xfrm>
          <a:prstGeom prst="rect">
            <a:avLst/>
          </a:prstGeom>
          <a:noFill/>
          <a:ln>
            <a:noFill/>
          </a:ln>
        </p:spPr>
        <p:txBody>
          <a:bodyPr anchorCtr="0" anchor="t" bIns="0" lIns="0" spcFirstLastPara="1" rIns="0" wrap="square" tIns="0">
            <a:spAutoFit/>
          </a:bodyPr>
          <a:lstStyle/>
          <a:p>
            <a:pPr indent="0" lvl="0" marL="0" marR="0" rtl="0" algn="l">
              <a:lnSpc>
                <a:spcPct val="91997"/>
              </a:lnSpc>
              <a:spcBef>
                <a:spcPts val="0"/>
              </a:spcBef>
              <a:spcAft>
                <a:spcPts val="0"/>
              </a:spcAft>
              <a:buClr>
                <a:srgbClr val="000000"/>
              </a:buClr>
              <a:buSzPts val="9272"/>
              <a:buFont typeface="Arial"/>
              <a:buNone/>
            </a:pPr>
            <a:r>
              <a:rPr b="1" i="0" lang="en-US" sz="9272" u="none" cap="none" strike="noStrike">
                <a:solidFill>
                  <a:srgbClr val="259D84"/>
                </a:solidFill>
                <a:latin typeface="Poppins"/>
                <a:ea typeface="Poppins"/>
                <a:cs typeface="Poppins"/>
                <a:sym typeface="Poppins"/>
              </a:rPr>
              <a:t>Features</a:t>
            </a:r>
            <a:endParaRPr b="0" i="0" sz="1400" u="none" cap="none" strike="noStrike">
              <a:solidFill>
                <a:srgbClr val="000000"/>
              </a:solidFill>
              <a:latin typeface="Arial"/>
              <a:ea typeface="Arial"/>
              <a:cs typeface="Arial"/>
              <a:sym typeface="Arial"/>
            </a:endParaRPr>
          </a:p>
        </p:txBody>
      </p:sp>
      <p:sp>
        <p:nvSpPr>
          <p:cNvPr id="189" name="Google Shape;189;g30ac681d7dc_0_84"/>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chemeClr val="dk1"/>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190" name="Google Shape;190;g30ac681d7dc_0_84"/>
          <p:cNvSpPr/>
          <p:nvPr/>
        </p:nvSpPr>
        <p:spPr>
          <a:xfrm>
            <a:off x="17937915" y="4504344"/>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g30ac681d7dc_0_84"/>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92" name="Google Shape;192;g30ac681d7dc_0_84"/>
          <p:cNvPicPr preferRelativeResize="0"/>
          <p:nvPr/>
        </p:nvPicPr>
        <p:blipFill rotWithShape="1">
          <a:blip r:embed="rId5">
            <a:alphaModFix/>
          </a:blip>
          <a:srcRect b="0" l="4401" r="4656" t="0"/>
          <a:stretch/>
        </p:blipFill>
        <p:spPr>
          <a:xfrm>
            <a:off x="6922100" y="2552200"/>
            <a:ext cx="5652665" cy="6215750"/>
          </a:xfrm>
          <a:prstGeom prst="rect">
            <a:avLst/>
          </a:prstGeom>
          <a:noFill/>
          <a:ln>
            <a:noFill/>
          </a:ln>
        </p:spPr>
      </p:pic>
      <p:pic>
        <p:nvPicPr>
          <p:cNvPr id="193" name="Google Shape;193;g30ac681d7dc_0_84"/>
          <p:cNvPicPr preferRelativeResize="0"/>
          <p:nvPr/>
        </p:nvPicPr>
        <p:blipFill rotWithShape="1">
          <a:blip r:embed="rId6">
            <a:alphaModFix/>
          </a:blip>
          <a:srcRect b="0" l="0" r="0" t="0"/>
          <a:stretch/>
        </p:blipFill>
        <p:spPr>
          <a:xfrm>
            <a:off x="15275950" y="339425"/>
            <a:ext cx="2143125" cy="1948550"/>
          </a:xfrm>
          <a:prstGeom prst="rect">
            <a:avLst/>
          </a:prstGeom>
          <a:noFill/>
          <a:ln>
            <a:noFill/>
          </a:ln>
        </p:spPr>
      </p:pic>
      <p:grpSp>
        <p:nvGrpSpPr>
          <p:cNvPr id="194" name="Google Shape;194;g30ac681d7dc_0_84"/>
          <p:cNvGrpSpPr/>
          <p:nvPr/>
        </p:nvGrpSpPr>
        <p:grpSpPr>
          <a:xfrm>
            <a:off x="12772810" y="7290921"/>
            <a:ext cx="4502336" cy="1009336"/>
            <a:chOff x="0" y="-57150"/>
            <a:chExt cx="1583100" cy="354900"/>
          </a:xfrm>
        </p:grpSpPr>
        <p:sp>
          <p:nvSpPr>
            <p:cNvPr id="195" name="Google Shape;195;g30ac681d7dc_0_84"/>
            <p:cNvSpPr/>
            <p:nvPr/>
          </p:nvSpPr>
          <p:spPr>
            <a:xfrm>
              <a:off x="0" y="0"/>
              <a:ext cx="1583093" cy="297626"/>
            </a:xfrm>
            <a:custGeom>
              <a:rect b="b" l="l" r="r" t="t"/>
              <a:pathLst>
                <a:path extrusionOk="0" h="297626" w="1583093">
                  <a:moveTo>
                    <a:pt x="36111" y="0"/>
                  </a:moveTo>
                  <a:lnTo>
                    <a:pt x="1546982" y="0"/>
                  </a:lnTo>
                  <a:cubicBezTo>
                    <a:pt x="1566926" y="0"/>
                    <a:pt x="1583093" y="16167"/>
                    <a:pt x="1583093" y="36111"/>
                  </a:cubicBezTo>
                  <a:lnTo>
                    <a:pt x="1583093" y="261515"/>
                  </a:lnTo>
                  <a:cubicBezTo>
                    <a:pt x="1583093" y="281459"/>
                    <a:pt x="1566926" y="297626"/>
                    <a:pt x="1546982" y="297626"/>
                  </a:cubicBezTo>
                  <a:lnTo>
                    <a:pt x="36111" y="297626"/>
                  </a:lnTo>
                  <a:cubicBezTo>
                    <a:pt x="16167" y="297626"/>
                    <a:pt x="0" y="281459"/>
                    <a:pt x="0" y="261515"/>
                  </a:cubicBezTo>
                  <a:lnTo>
                    <a:pt x="0" y="36111"/>
                  </a:lnTo>
                  <a:cubicBezTo>
                    <a:pt x="0" y="16167"/>
                    <a:pt x="16167" y="0"/>
                    <a:pt x="36111" y="0"/>
                  </a:cubicBezTo>
                  <a:close/>
                </a:path>
              </a:pathLst>
            </a:custGeom>
            <a:gradFill>
              <a:gsLst>
                <a:gs pos="0">
                  <a:srgbClr val="30C2B7"/>
                </a:gs>
                <a:gs pos="50000">
                  <a:srgbClr val="70E1A6"/>
                </a:gs>
                <a:gs pos="100000">
                  <a:srgbClr val="96EFC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30ac681d7dc_0_84"/>
            <p:cNvSpPr txBox="1"/>
            <p:nvPr/>
          </p:nvSpPr>
          <p:spPr>
            <a:xfrm>
              <a:off x="0" y="-57150"/>
              <a:ext cx="1583100" cy="3549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97" name="Google Shape;197;g30ac681d7dc_0_84"/>
          <p:cNvSpPr txBox="1"/>
          <p:nvPr/>
        </p:nvSpPr>
        <p:spPr>
          <a:xfrm>
            <a:off x="12975361" y="7672968"/>
            <a:ext cx="3110700" cy="338400"/>
          </a:xfrm>
          <a:prstGeom prst="rect">
            <a:avLst/>
          </a:prstGeom>
          <a:noFill/>
          <a:ln>
            <a:noFill/>
          </a:ln>
        </p:spPr>
        <p:txBody>
          <a:bodyPr anchorCtr="0" anchor="t" bIns="0" lIns="0" spcFirstLastPara="1" rIns="0" wrap="square" tIns="0">
            <a:spAutoFit/>
          </a:bodyPr>
          <a:lstStyle/>
          <a:p>
            <a:pPr indent="-237489" lvl="1" marL="474978" marR="0" rtl="0" algn="l">
              <a:lnSpc>
                <a:spcPct val="131014"/>
              </a:lnSpc>
              <a:spcBef>
                <a:spcPts val="0"/>
              </a:spcBef>
              <a:spcAft>
                <a:spcPts val="0"/>
              </a:spcAft>
              <a:buClr>
                <a:srgbClr val="373737"/>
              </a:buClr>
              <a:buSzPts val="2199"/>
              <a:buFont typeface="Arial"/>
              <a:buChar char="•"/>
            </a:pPr>
            <a:r>
              <a:rPr b="0" i="0" lang="en-US" sz="2199" u="none" cap="none" strike="noStrike">
                <a:solidFill>
                  <a:srgbClr val="373737"/>
                </a:solidFill>
                <a:latin typeface="Poppins"/>
                <a:ea typeface="Poppins"/>
                <a:cs typeface="Poppins"/>
                <a:sym typeface="Poppins"/>
              </a:rPr>
              <a:t>Firebase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0ac681d7dc_0_18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3" name="Google Shape;203;g30ac681d7dc_0_188"/>
          <p:cNvSpPr/>
          <p:nvPr/>
        </p:nvSpPr>
        <p:spPr>
          <a:xfrm>
            <a:off x="0" y="2287124"/>
            <a:ext cx="268365" cy="560671"/>
          </a:xfrm>
          <a:custGeom>
            <a:rect b="b" l="l" r="r" t="t"/>
            <a:pathLst>
              <a:path extrusionOk="0" h="560671" w="268365">
                <a:moveTo>
                  <a:pt x="0" y="0"/>
                </a:moveTo>
                <a:lnTo>
                  <a:pt x="268365" y="0"/>
                </a:lnTo>
                <a:lnTo>
                  <a:pt x="268365" y="560671"/>
                </a:lnTo>
                <a:lnTo>
                  <a:pt x="0" y="560671"/>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04" name="Google Shape;204;g30ac681d7dc_0_188"/>
          <p:cNvGrpSpPr/>
          <p:nvPr/>
        </p:nvGrpSpPr>
        <p:grpSpPr>
          <a:xfrm rot="-5400000">
            <a:off x="1703050" y="901976"/>
            <a:ext cx="379362" cy="427611"/>
            <a:chOff x="0" y="-57150"/>
            <a:chExt cx="1133100" cy="1277213"/>
          </a:xfrm>
        </p:grpSpPr>
        <p:sp>
          <p:nvSpPr>
            <p:cNvPr id="205" name="Google Shape;205;g30ac681d7dc_0_188"/>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30ac681d7dc_0_188"/>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07" name="Google Shape;207;g30ac681d7dc_0_188"/>
          <p:cNvGrpSpPr/>
          <p:nvPr/>
        </p:nvGrpSpPr>
        <p:grpSpPr>
          <a:xfrm rot="-5400000">
            <a:off x="1804073" y="1004536"/>
            <a:ext cx="379362" cy="427611"/>
            <a:chOff x="0" y="-57150"/>
            <a:chExt cx="1133100" cy="1277213"/>
          </a:xfrm>
        </p:grpSpPr>
        <p:sp>
          <p:nvSpPr>
            <p:cNvPr id="208" name="Google Shape;208;g30ac681d7dc_0_188"/>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30ac681d7dc_0_188"/>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0" name="Google Shape;210;g30ac681d7dc_0_188"/>
          <p:cNvGrpSpPr/>
          <p:nvPr/>
        </p:nvGrpSpPr>
        <p:grpSpPr>
          <a:xfrm>
            <a:off x="9993931" y="821139"/>
            <a:ext cx="1419793" cy="539131"/>
            <a:chOff x="0" y="-57150"/>
            <a:chExt cx="531300" cy="201748"/>
          </a:xfrm>
        </p:grpSpPr>
        <p:sp>
          <p:nvSpPr>
            <p:cNvPr id="211" name="Google Shape;211;g30ac681d7dc_0_188"/>
            <p:cNvSpPr/>
            <p:nvPr/>
          </p:nvSpPr>
          <p:spPr>
            <a:xfrm>
              <a:off x="0" y="0"/>
              <a:ext cx="531257" cy="144598"/>
            </a:xfrm>
            <a:custGeom>
              <a:rect b="b" l="l" r="r" t="t"/>
              <a:pathLst>
                <a:path extrusionOk="0" h="144598" w="531257">
                  <a:moveTo>
                    <a:pt x="72299" y="0"/>
                  </a:moveTo>
                  <a:lnTo>
                    <a:pt x="458958" y="0"/>
                  </a:lnTo>
                  <a:cubicBezTo>
                    <a:pt x="478133" y="0"/>
                    <a:pt x="496523" y="7617"/>
                    <a:pt x="510081" y="21176"/>
                  </a:cubicBezTo>
                  <a:cubicBezTo>
                    <a:pt x="523640" y="34734"/>
                    <a:pt x="531257" y="53124"/>
                    <a:pt x="531257" y="72299"/>
                  </a:cubicBezTo>
                  <a:lnTo>
                    <a:pt x="531257" y="72299"/>
                  </a:lnTo>
                  <a:cubicBezTo>
                    <a:pt x="531257" y="112228"/>
                    <a:pt x="498888" y="144598"/>
                    <a:pt x="458958" y="144598"/>
                  </a:cubicBezTo>
                  <a:lnTo>
                    <a:pt x="72299" y="144598"/>
                  </a:lnTo>
                  <a:cubicBezTo>
                    <a:pt x="53124" y="144598"/>
                    <a:pt x="34734" y="136980"/>
                    <a:pt x="21176" y="123422"/>
                  </a:cubicBezTo>
                  <a:cubicBezTo>
                    <a:pt x="7617" y="109863"/>
                    <a:pt x="0" y="91474"/>
                    <a:pt x="0" y="72299"/>
                  </a:cubicBezTo>
                  <a:lnTo>
                    <a:pt x="0" y="72299"/>
                  </a:lnTo>
                  <a:cubicBezTo>
                    <a:pt x="0" y="53124"/>
                    <a:pt x="7617" y="34734"/>
                    <a:pt x="21176" y="21176"/>
                  </a:cubicBezTo>
                  <a:cubicBezTo>
                    <a:pt x="34734" y="7617"/>
                    <a:pt x="53124" y="0"/>
                    <a:pt x="72299" y="0"/>
                  </a:cubicBezTo>
                  <a:close/>
                </a:path>
              </a:pathLst>
            </a:custGeom>
            <a:gradFill>
              <a:gsLst>
                <a:gs pos="0">
                  <a:srgbClr val="30C2B7"/>
                </a:gs>
                <a:gs pos="50000">
                  <a:srgbClr val="70E1BF"/>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30ac681d7dc_0_188"/>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3" name="Google Shape;213;g30ac681d7dc_0_188"/>
          <p:cNvSpPr txBox="1"/>
          <p:nvPr/>
        </p:nvSpPr>
        <p:spPr>
          <a:xfrm>
            <a:off x="2872200" y="4683300"/>
            <a:ext cx="12543600" cy="920400"/>
          </a:xfrm>
          <a:prstGeom prst="rect">
            <a:avLst/>
          </a:prstGeom>
          <a:noFill/>
          <a:ln>
            <a:noFill/>
          </a:ln>
        </p:spPr>
        <p:txBody>
          <a:bodyPr anchorCtr="0" anchor="t" bIns="0" lIns="0" spcFirstLastPara="1" rIns="0" wrap="square" tIns="0">
            <a:spAutoFit/>
          </a:bodyPr>
          <a:lstStyle/>
          <a:p>
            <a:pPr indent="0" lvl="0" marL="0" marR="0" rtl="0" algn="l">
              <a:lnSpc>
                <a:spcPct val="92002"/>
              </a:lnSpc>
              <a:spcBef>
                <a:spcPts val="0"/>
              </a:spcBef>
              <a:spcAft>
                <a:spcPts val="0"/>
              </a:spcAft>
              <a:buClr>
                <a:srgbClr val="000000"/>
              </a:buClr>
              <a:buSzPts val="6500"/>
              <a:buFont typeface="Arial"/>
              <a:buNone/>
            </a:pPr>
            <a:r>
              <a:rPr b="1" i="0" lang="en-US" sz="6500" u="none" cap="none" strike="noStrike">
                <a:solidFill>
                  <a:srgbClr val="707070"/>
                </a:solidFill>
                <a:latin typeface="Poppins"/>
                <a:ea typeface="Poppins"/>
                <a:cs typeface="Poppins"/>
                <a:sym typeface="Poppins"/>
              </a:rPr>
              <a:t>OnBoarding &amp; Authentication</a:t>
            </a:r>
            <a:endParaRPr b="0" i="0" sz="6500" u="none" cap="none" strike="noStrike">
              <a:solidFill>
                <a:srgbClr val="000000"/>
              </a:solidFill>
              <a:latin typeface="Arial"/>
              <a:ea typeface="Arial"/>
              <a:cs typeface="Arial"/>
              <a:sym typeface="Arial"/>
            </a:endParaRPr>
          </a:p>
        </p:txBody>
      </p:sp>
      <p:grpSp>
        <p:nvGrpSpPr>
          <p:cNvPr id="214" name="Google Shape;214;g30ac681d7dc_0_188"/>
          <p:cNvGrpSpPr/>
          <p:nvPr/>
        </p:nvGrpSpPr>
        <p:grpSpPr>
          <a:xfrm rot="8281205">
            <a:off x="16394888" y="8649025"/>
            <a:ext cx="3086080" cy="3086080"/>
            <a:chOff x="0" y="0"/>
            <a:chExt cx="812800" cy="812800"/>
          </a:xfrm>
        </p:grpSpPr>
        <p:sp>
          <p:nvSpPr>
            <p:cNvPr id="215" name="Google Shape;215;g30ac681d7dc_0_18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30ac681d7dc_0_188"/>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7" name="Google Shape;217;g30ac681d7dc_0_188"/>
          <p:cNvGrpSpPr/>
          <p:nvPr/>
        </p:nvGrpSpPr>
        <p:grpSpPr>
          <a:xfrm rot="-5400000">
            <a:off x="-760218" y="8397744"/>
            <a:ext cx="1948949" cy="2689344"/>
            <a:chOff x="0" y="-57150"/>
            <a:chExt cx="513300" cy="708300"/>
          </a:xfrm>
        </p:grpSpPr>
        <p:sp>
          <p:nvSpPr>
            <p:cNvPr id="218" name="Google Shape;218;g30ac681d7dc_0_188"/>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30ac681d7dc_0_188"/>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0" name="Google Shape;220;g30ac681d7dc_0_188"/>
          <p:cNvSpPr/>
          <p:nvPr/>
        </p:nvSpPr>
        <p:spPr>
          <a:xfrm>
            <a:off x="16807214" y="5557810"/>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1" name="Google Shape;221;g30ac681d7dc_0_188"/>
          <p:cNvSpPr/>
          <p:nvPr/>
        </p:nvSpPr>
        <p:spPr>
          <a:xfrm>
            <a:off x="322559" y="1981098"/>
            <a:ext cx="561323" cy="1172722"/>
          </a:xfrm>
          <a:custGeom>
            <a:rect b="b" l="l" r="r" t="t"/>
            <a:pathLst>
              <a:path extrusionOk="0" h="1172722" w="561323">
                <a:moveTo>
                  <a:pt x="0" y="0"/>
                </a:moveTo>
                <a:lnTo>
                  <a:pt x="561323" y="0"/>
                </a:lnTo>
                <a:lnTo>
                  <a:pt x="561323" y="1172722"/>
                </a:lnTo>
                <a:lnTo>
                  <a:pt x="0" y="117272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2" name="Google Shape;222;g30ac681d7dc_0_188"/>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pic>
        <p:nvPicPr>
          <p:cNvPr id="223" name="Google Shape;223;g30ac681d7dc_0_188"/>
          <p:cNvPicPr preferRelativeResize="0"/>
          <p:nvPr/>
        </p:nvPicPr>
        <p:blipFill rotWithShape="1">
          <a:blip r:embed="rId5">
            <a:alphaModFix/>
          </a:blip>
          <a:srcRect b="0" l="0" r="0" t="0"/>
          <a:stretch/>
        </p:blipFill>
        <p:spPr>
          <a:xfrm>
            <a:off x="15275950" y="339425"/>
            <a:ext cx="2143125" cy="194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0ac69d6604_1_3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29" name="Google Shape;229;g30ac69d6604_1_39"/>
          <p:cNvGrpSpPr/>
          <p:nvPr/>
        </p:nvGrpSpPr>
        <p:grpSpPr>
          <a:xfrm rot="-5400000">
            <a:off x="-760218" y="8397744"/>
            <a:ext cx="1948949" cy="2689344"/>
            <a:chOff x="0" y="-57150"/>
            <a:chExt cx="513300" cy="708300"/>
          </a:xfrm>
        </p:grpSpPr>
        <p:sp>
          <p:nvSpPr>
            <p:cNvPr id="230" name="Google Shape;230;g30ac69d6604_1_39"/>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30ac69d6604_1_39"/>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2" name="Google Shape;232;g30ac69d6604_1_39"/>
          <p:cNvGrpSpPr/>
          <p:nvPr/>
        </p:nvGrpSpPr>
        <p:grpSpPr>
          <a:xfrm rot="-5400000">
            <a:off x="1703050" y="901976"/>
            <a:ext cx="379362" cy="427611"/>
            <a:chOff x="0" y="-57150"/>
            <a:chExt cx="1133100" cy="1277213"/>
          </a:xfrm>
        </p:grpSpPr>
        <p:sp>
          <p:nvSpPr>
            <p:cNvPr id="233" name="Google Shape;233;g30ac69d6604_1_39"/>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30ac69d6604_1_39"/>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5" name="Google Shape;235;g30ac69d6604_1_39"/>
          <p:cNvGrpSpPr/>
          <p:nvPr/>
        </p:nvGrpSpPr>
        <p:grpSpPr>
          <a:xfrm rot="-5400000">
            <a:off x="1804073" y="1004536"/>
            <a:ext cx="379362" cy="427611"/>
            <a:chOff x="0" y="-57150"/>
            <a:chExt cx="1133100" cy="1277213"/>
          </a:xfrm>
        </p:grpSpPr>
        <p:sp>
          <p:nvSpPr>
            <p:cNvPr id="236" name="Google Shape;236;g30ac69d6604_1_39"/>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30ac69d6604_1_39"/>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8" name="Google Shape;238;g30ac69d6604_1_39"/>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9" name="Google Shape;239;g30ac69d6604_1_39"/>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40" name="Google Shape;240;g30ac69d6604_1_39"/>
          <p:cNvGrpSpPr/>
          <p:nvPr/>
        </p:nvGrpSpPr>
        <p:grpSpPr>
          <a:xfrm rot="8281205">
            <a:off x="11245731" y="8675666"/>
            <a:ext cx="3086080" cy="3086080"/>
            <a:chOff x="0" y="0"/>
            <a:chExt cx="812800" cy="812800"/>
          </a:xfrm>
        </p:grpSpPr>
        <p:sp>
          <p:nvSpPr>
            <p:cNvPr id="241" name="Google Shape;241;g30ac69d6604_1_3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30ac69d6604_1_39"/>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3" name="Google Shape;243;g30ac69d6604_1_39"/>
          <p:cNvGrpSpPr/>
          <p:nvPr/>
        </p:nvGrpSpPr>
        <p:grpSpPr>
          <a:xfrm>
            <a:off x="9993931" y="821139"/>
            <a:ext cx="1419793" cy="539131"/>
            <a:chOff x="0" y="-57150"/>
            <a:chExt cx="531300" cy="201748"/>
          </a:xfrm>
        </p:grpSpPr>
        <p:sp>
          <p:nvSpPr>
            <p:cNvPr id="244" name="Google Shape;244;g30ac69d6604_1_39"/>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30ac69d6604_1_39"/>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6" name="Google Shape;246;g30ac69d6604_1_39"/>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247" name="Google Shape;247;g30ac69d6604_1_39"/>
          <p:cNvSpPr txBox="1"/>
          <p:nvPr/>
        </p:nvSpPr>
        <p:spPr>
          <a:xfrm>
            <a:off x="1678927" y="4940504"/>
            <a:ext cx="8435400" cy="1920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The applications starts with onboarding screen after the splash screen. In this screen we can see that the user can either create an account or login if he has an account.</a:t>
            </a:r>
            <a:endParaRPr b="0" i="0" sz="2400" u="none" cap="none" strike="noStrike">
              <a:solidFill>
                <a:srgbClr val="000000"/>
              </a:solidFill>
              <a:latin typeface="Arial"/>
              <a:ea typeface="Arial"/>
              <a:cs typeface="Arial"/>
              <a:sym typeface="Arial"/>
            </a:endParaRPr>
          </a:p>
        </p:txBody>
      </p:sp>
      <p:sp>
        <p:nvSpPr>
          <p:cNvPr id="248" name="Google Shape;248;g30ac69d6604_1_39"/>
          <p:cNvSpPr txBox="1"/>
          <p:nvPr/>
        </p:nvSpPr>
        <p:spPr>
          <a:xfrm>
            <a:off x="1556300" y="3134250"/>
            <a:ext cx="76308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Onboarding</a:t>
            </a:r>
            <a:endParaRPr b="0" i="0" sz="1400" u="none" cap="none" strike="noStrike">
              <a:solidFill>
                <a:srgbClr val="000000"/>
              </a:solidFill>
              <a:latin typeface="Arial"/>
              <a:ea typeface="Arial"/>
              <a:cs typeface="Arial"/>
              <a:sym typeface="Arial"/>
            </a:endParaRPr>
          </a:p>
        </p:txBody>
      </p:sp>
      <p:sp>
        <p:nvSpPr>
          <p:cNvPr id="249" name="Google Shape;249;g30ac69d6604_1_39"/>
          <p:cNvSpPr txBox="1"/>
          <p:nvPr/>
        </p:nvSpPr>
        <p:spPr>
          <a:xfrm>
            <a:off x="1556300" y="2346950"/>
            <a:ext cx="90534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Onboarding by Moaaz Ahmed</a:t>
            </a:r>
            <a:endParaRPr b="0" i="0" sz="1400" u="none" cap="none" strike="noStrike">
              <a:solidFill>
                <a:srgbClr val="000000"/>
              </a:solidFill>
              <a:latin typeface="Arial"/>
              <a:ea typeface="Arial"/>
              <a:cs typeface="Arial"/>
              <a:sym typeface="Arial"/>
            </a:endParaRPr>
          </a:p>
        </p:txBody>
      </p:sp>
      <p:pic>
        <p:nvPicPr>
          <p:cNvPr id="250" name="Google Shape;250;g30ac69d6604_1_39"/>
          <p:cNvPicPr preferRelativeResize="0"/>
          <p:nvPr/>
        </p:nvPicPr>
        <p:blipFill rotWithShape="1">
          <a:blip r:embed="rId5">
            <a:alphaModFix/>
          </a:blip>
          <a:srcRect b="6264" l="1820" r="1830" t="3735"/>
          <a:stretch/>
        </p:blipFill>
        <p:spPr>
          <a:xfrm>
            <a:off x="13013650" y="782400"/>
            <a:ext cx="4826126" cy="9185172"/>
          </a:xfrm>
          <a:prstGeom prst="rect">
            <a:avLst/>
          </a:prstGeom>
          <a:noFill/>
          <a:ln>
            <a:noFill/>
          </a:ln>
        </p:spPr>
      </p:pic>
      <p:grpSp>
        <p:nvGrpSpPr>
          <p:cNvPr id="251" name="Google Shape;251;g30ac69d6604_1_39"/>
          <p:cNvGrpSpPr/>
          <p:nvPr/>
        </p:nvGrpSpPr>
        <p:grpSpPr>
          <a:xfrm>
            <a:off x="12654175" y="63025"/>
            <a:ext cx="5544989" cy="10223729"/>
            <a:chOff x="0" y="0"/>
            <a:chExt cx="2620010" cy="5182870"/>
          </a:xfrm>
        </p:grpSpPr>
        <p:sp>
          <p:nvSpPr>
            <p:cNvPr id="252" name="Google Shape;252;g30ac69d6604_1_39"/>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30ac69d6604_1_39"/>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30ac69d6604_1_39"/>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30ac69d6604_1_39"/>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30ac69d6604_1_39"/>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30ac69d6604_1_39"/>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30ac69d6604_1_39"/>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30ac69d6604_1_39"/>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0" name="Google Shape;260;g30ac69d6604_1_39"/>
          <p:cNvPicPr preferRelativeResize="0"/>
          <p:nvPr/>
        </p:nvPicPr>
        <p:blipFill rotWithShape="1">
          <a:blip r:embed="rId6">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d435a9cb5f_0_11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g2d435a9cb5f_0_116"/>
          <p:cNvSpPr/>
          <p:nvPr/>
        </p:nvSpPr>
        <p:spPr>
          <a:xfrm>
            <a:off x="0" y="2287124"/>
            <a:ext cx="268365" cy="560671"/>
          </a:xfrm>
          <a:custGeom>
            <a:rect b="b" l="l" r="r" t="t"/>
            <a:pathLst>
              <a:path extrusionOk="0" h="560671" w="268365">
                <a:moveTo>
                  <a:pt x="0" y="0"/>
                </a:moveTo>
                <a:lnTo>
                  <a:pt x="268365" y="0"/>
                </a:lnTo>
                <a:lnTo>
                  <a:pt x="268365" y="560671"/>
                </a:lnTo>
                <a:lnTo>
                  <a:pt x="0" y="560671"/>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67" name="Google Shape;267;g2d435a9cb5f_0_116"/>
          <p:cNvGrpSpPr/>
          <p:nvPr/>
        </p:nvGrpSpPr>
        <p:grpSpPr>
          <a:xfrm rot="-5400000">
            <a:off x="1703050" y="901976"/>
            <a:ext cx="379362" cy="427611"/>
            <a:chOff x="0" y="-57150"/>
            <a:chExt cx="1133100" cy="1277213"/>
          </a:xfrm>
        </p:grpSpPr>
        <p:sp>
          <p:nvSpPr>
            <p:cNvPr id="268" name="Google Shape;268;g2d435a9cb5f_0_11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d435a9cb5f_0_11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70" name="Google Shape;270;g2d435a9cb5f_0_116"/>
          <p:cNvGrpSpPr/>
          <p:nvPr/>
        </p:nvGrpSpPr>
        <p:grpSpPr>
          <a:xfrm rot="-5400000">
            <a:off x="1804073" y="1004536"/>
            <a:ext cx="379362" cy="427611"/>
            <a:chOff x="0" y="-57150"/>
            <a:chExt cx="1133100" cy="1277213"/>
          </a:xfrm>
        </p:grpSpPr>
        <p:sp>
          <p:nvSpPr>
            <p:cNvPr id="271" name="Google Shape;271;g2d435a9cb5f_0_116"/>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2d435a9cb5f_0_116"/>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73" name="Google Shape;273;g2d435a9cb5f_0_116"/>
          <p:cNvGrpSpPr/>
          <p:nvPr/>
        </p:nvGrpSpPr>
        <p:grpSpPr>
          <a:xfrm>
            <a:off x="9993931" y="821139"/>
            <a:ext cx="1419793" cy="539131"/>
            <a:chOff x="0" y="-57150"/>
            <a:chExt cx="531300" cy="201748"/>
          </a:xfrm>
        </p:grpSpPr>
        <p:sp>
          <p:nvSpPr>
            <p:cNvPr id="274" name="Google Shape;274;g2d435a9cb5f_0_116"/>
            <p:cNvSpPr/>
            <p:nvPr/>
          </p:nvSpPr>
          <p:spPr>
            <a:xfrm>
              <a:off x="0" y="0"/>
              <a:ext cx="531257" cy="144598"/>
            </a:xfrm>
            <a:custGeom>
              <a:rect b="b" l="l" r="r" t="t"/>
              <a:pathLst>
                <a:path extrusionOk="0" h="144598" w="531257">
                  <a:moveTo>
                    <a:pt x="72299" y="0"/>
                  </a:moveTo>
                  <a:lnTo>
                    <a:pt x="458958" y="0"/>
                  </a:lnTo>
                  <a:cubicBezTo>
                    <a:pt x="478133" y="0"/>
                    <a:pt x="496523" y="7617"/>
                    <a:pt x="510081" y="21176"/>
                  </a:cubicBezTo>
                  <a:cubicBezTo>
                    <a:pt x="523640" y="34734"/>
                    <a:pt x="531257" y="53124"/>
                    <a:pt x="531257" y="72299"/>
                  </a:cubicBezTo>
                  <a:lnTo>
                    <a:pt x="531257" y="72299"/>
                  </a:lnTo>
                  <a:cubicBezTo>
                    <a:pt x="531257" y="112228"/>
                    <a:pt x="498888" y="144598"/>
                    <a:pt x="458958" y="144598"/>
                  </a:cubicBezTo>
                  <a:lnTo>
                    <a:pt x="72299" y="144598"/>
                  </a:lnTo>
                  <a:cubicBezTo>
                    <a:pt x="53124" y="144598"/>
                    <a:pt x="34734" y="136980"/>
                    <a:pt x="21176" y="123422"/>
                  </a:cubicBezTo>
                  <a:cubicBezTo>
                    <a:pt x="7617" y="109863"/>
                    <a:pt x="0" y="91474"/>
                    <a:pt x="0" y="72299"/>
                  </a:cubicBezTo>
                  <a:lnTo>
                    <a:pt x="0" y="72299"/>
                  </a:lnTo>
                  <a:cubicBezTo>
                    <a:pt x="0" y="53124"/>
                    <a:pt x="7617" y="34734"/>
                    <a:pt x="21176" y="21176"/>
                  </a:cubicBezTo>
                  <a:cubicBezTo>
                    <a:pt x="34734" y="7617"/>
                    <a:pt x="53124" y="0"/>
                    <a:pt x="72299" y="0"/>
                  </a:cubicBezTo>
                  <a:close/>
                </a:path>
              </a:pathLst>
            </a:custGeom>
            <a:gradFill>
              <a:gsLst>
                <a:gs pos="0">
                  <a:srgbClr val="30C2B7"/>
                </a:gs>
                <a:gs pos="50000">
                  <a:srgbClr val="70E1BF"/>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2d435a9cb5f_0_116"/>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76" name="Google Shape;276;g2d435a9cb5f_0_116"/>
          <p:cNvSpPr txBox="1"/>
          <p:nvPr/>
        </p:nvSpPr>
        <p:spPr>
          <a:xfrm>
            <a:off x="5017359" y="1678553"/>
            <a:ext cx="8253300" cy="1168200"/>
          </a:xfrm>
          <a:prstGeom prst="rect">
            <a:avLst/>
          </a:prstGeom>
          <a:noFill/>
          <a:ln>
            <a:noFill/>
          </a:ln>
        </p:spPr>
        <p:txBody>
          <a:bodyPr anchorCtr="0" anchor="t" bIns="0" lIns="0" spcFirstLastPara="1" rIns="0" wrap="square" tIns="0">
            <a:spAutoFit/>
          </a:bodyPr>
          <a:lstStyle/>
          <a:p>
            <a:pPr indent="0" lvl="0" marL="0" marR="0" rtl="0" algn="ctr">
              <a:lnSpc>
                <a:spcPct val="91999"/>
              </a:lnSpc>
              <a:spcBef>
                <a:spcPts val="0"/>
              </a:spcBef>
              <a:spcAft>
                <a:spcPts val="0"/>
              </a:spcAft>
              <a:buClr>
                <a:srgbClr val="000000"/>
              </a:buClr>
              <a:buSzPts val="8249"/>
              <a:buFont typeface="Arial"/>
              <a:buNone/>
            </a:pPr>
            <a:r>
              <a:rPr b="1" i="0" lang="en-US" sz="8249" u="none" cap="none" strike="noStrike">
                <a:solidFill>
                  <a:srgbClr val="259D84"/>
                </a:solidFill>
                <a:latin typeface="Poppins"/>
                <a:ea typeface="Poppins"/>
                <a:cs typeface="Poppins"/>
                <a:sym typeface="Poppins"/>
              </a:rPr>
              <a:t>Authentication</a:t>
            </a:r>
            <a:endParaRPr b="0" i="0" sz="1400" u="none" cap="none" strike="noStrike">
              <a:solidFill>
                <a:srgbClr val="000000"/>
              </a:solidFill>
              <a:latin typeface="Arial"/>
              <a:ea typeface="Arial"/>
              <a:cs typeface="Arial"/>
              <a:sym typeface="Arial"/>
            </a:endParaRPr>
          </a:p>
        </p:txBody>
      </p:sp>
      <p:grpSp>
        <p:nvGrpSpPr>
          <p:cNvPr id="277" name="Google Shape;277;g2d435a9cb5f_0_116"/>
          <p:cNvGrpSpPr/>
          <p:nvPr/>
        </p:nvGrpSpPr>
        <p:grpSpPr>
          <a:xfrm rot="8281205">
            <a:off x="16394888" y="8649025"/>
            <a:ext cx="3086080" cy="3086080"/>
            <a:chOff x="0" y="0"/>
            <a:chExt cx="812800" cy="812800"/>
          </a:xfrm>
        </p:grpSpPr>
        <p:sp>
          <p:nvSpPr>
            <p:cNvPr id="278" name="Google Shape;278;g2d435a9cb5f_0_1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d435a9cb5f_0_116"/>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80" name="Google Shape;280;g2d435a9cb5f_0_116"/>
          <p:cNvGrpSpPr/>
          <p:nvPr/>
        </p:nvGrpSpPr>
        <p:grpSpPr>
          <a:xfrm rot="-5400000">
            <a:off x="-760218" y="8397744"/>
            <a:ext cx="1948949" cy="2689344"/>
            <a:chOff x="0" y="-57150"/>
            <a:chExt cx="513300" cy="708300"/>
          </a:xfrm>
        </p:grpSpPr>
        <p:sp>
          <p:nvSpPr>
            <p:cNvPr id="281" name="Google Shape;281;g2d435a9cb5f_0_116"/>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2d435a9cb5f_0_116"/>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83" name="Google Shape;283;g2d435a9cb5f_0_116"/>
          <p:cNvGrpSpPr/>
          <p:nvPr/>
        </p:nvGrpSpPr>
        <p:grpSpPr>
          <a:xfrm>
            <a:off x="7600926" y="3133665"/>
            <a:ext cx="3299903" cy="7021752"/>
            <a:chOff x="0" y="0"/>
            <a:chExt cx="2620010" cy="5182870"/>
          </a:xfrm>
        </p:grpSpPr>
        <p:sp>
          <p:nvSpPr>
            <p:cNvPr id="284" name="Google Shape;284;g2d435a9cb5f_0_116"/>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2d435a9cb5f_0_116"/>
            <p:cNvSpPr/>
            <p:nvPr/>
          </p:nvSpPr>
          <p:spPr>
            <a:xfrm>
              <a:off x="185420" y="156210"/>
              <a:ext cx="2251710" cy="4876800"/>
            </a:xfrm>
            <a:custGeom>
              <a:rect b="b" l="l" r="r" t="t"/>
              <a:pathLst>
                <a:path extrusionOk="0"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2d435a9cb5f_0_116"/>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2d435a9cb5f_0_116"/>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2d435a9cb5f_0_116"/>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d435a9cb5f_0_116"/>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d435a9cb5f_0_116"/>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2d435a9cb5f_0_116"/>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2d435a9cb5f_0_116"/>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g2d435a9cb5f_0_116"/>
          <p:cNvGrpSpPr/>
          <p:nvPr/>
        </p:nvGrpSpPr>
        <p:grpSpPr>
          <a:xfrm>
            <a:off x="4136600" y="3130825"/>
            <a:ext cx="3299903" cy="7021752"/>
            <a:chOff x="0" y="0"/>
            <a:chExt cx="2620010" cy="5182870"/>
          </a:xfrm>
        </p:grpSpPr>
        <p:sp>
          <p:nvSpPr>
            <p:cNvPr id="294" name="Google Shape;294;g2d435a9cb5f_0_116"/>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2d435a9cb5f_0_116"/>
            <p:cNvSpPr/>
            <p:nvPr/>
          </p:nvSpPr>
          <p:spPr>
            <a:xfrm>
              <a:off x="185420" y="156210"/>
              <a:ext cx="2251710" cy="4876800"/>
            </a:xfrm>
            <a:custGeom>
              <a:rect b="b" l="l" r="r" t="t"/>
              <a:pathLst>
                <a:path extrusionOk="0"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d435a9cb5f_0_116"/>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d435a9cb5f_0_116"/>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2d435a9cb5f_0_116"/>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2d435a9cb5f_0_116"/>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d435a9cb5f_0_116"/>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2d435a9cb5f_0_116"/>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2d435a9cb5f_0_116"/>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g2d435a9cb5f_0_116"/>
          <p:cNvGrpSpPr/>
          <p:nvPr/>
        </p:nvGrpSpPr>
        <p:grpSpPr>
          <a:xfrm>
            <a:off x="11065268" y="3130825"/>
            <a:ext cx="3299903" cy="7021752"/>
            <a:chOff x="0" y="0"/>
            <a:chExt cx="2620010" cy="5182870"/>
          </a:xfrm>
        </p:grpSpPr>
        <p:sp>
          <p:nvSpPr>
            <p:cNvPr id="304" name="Google Shape;304;g2d435a9cb5f_0_116"/>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d435a9cb5f_0_116"/>
            <p:cNvSpPr/>
            <p:nvPr/>
          </p:nvSpPr>
          <p:spPr>
            <a:xfrm>
              <a:off x="185420" y="156210"/>
              <a:ext cx="2251710" cy="4876800"/>
            </a:xfrm>
            <a:custGeom>
              <a:rect b="b" l="l" r="r" t="t"/>
              <a:pathLst>
                <a:path extrusionOk="0"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FFFFFF"/>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2d435a9cb5f_0_116"/>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d435a9cb5f_0_116"/>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d435a9cb5f_0_116"/>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2d435a9cb5f_0_116"/>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2d435a9cb5f_0_116"/>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2d435a9cb5f_0_116"/>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2d435a9cb5f_0_116"/>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3" name="Google Shape;313;g2d435a9cb5f_0_116"/>
          <p:cNvSpPr/>
          <p:nvPr/>
        </p:nvSpPr>
        <p:spPr>
          <a:xfrm>
            <a:off x="16953368" y="3133206"/>
            <a:ext cx="611864" cy="1278312"/>
          </a:xfrm>
          <a:custGeom>
            <a:rect b="b" l="l" r="r" t="t"/>
            <a:pathLst>
              <a:path extrusionOk="0" h="1278312" w="611864">
                <a:moveTo>
                  <a:pt x="0" y="0"/>
                </a:moveTo>
                <a:lnTo>
                  <a:pt x="611864" y="0"/>
                </a:lnTo>
                <a:lnTo>
                  <a:pt x="611864" y="1278313"/>
                </a:lnTo>
                <a:lnTo>
                  <a:pt x="0" y="1278313"/>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 name="Google Shape;314;g2d435a9cb5f_0_116"/>
          <p:cNvSpPr/>
          <p:nvPr/>
        </p:nvSpPr>
        <p:spPr>
          <a:xfrm>
            <a:off x="1251252" y="5571810"/>
            <a:ext cx="446807" cy="933475"/>
          </a:xfrm>
          <a:custGeom>
            <a:rect b="b" l="l" r="r" t="t"/>
            <a:pathLst>
              <a:path extrusionOk="0" h="933475" w="446807">
                <a:moveTo>
                  <a:pt x="0" y="0"/>
                </a:moveTo>
                <a:lnTo>
                  <a:pt x="446807" y="0"/>
                </a:lnTo>
                <a:lnTo>
                  <a:pt x="446807" y="933475"/>
                </a:lnTo>
                <a:lnTo>
                  <a:pt x="0" y="933475"/>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15" name="Google Shape;315;g2d435a9cb5f_0_116"/>
          <p:cNvPicPr preferRelativeResize="0"/>
          <p:nvPr/>
        </p:nvPicPr>
        <p:blipFill rotWithShape="1">
          <a:blip r:embed="rId5">
            <a:alphaModFix/>
          </a:blip>
          <a:srcRect b="0" l="0" r="0" t="0"/>
          <a:stretch/>
        </p:blipFill>
        <p:spPr>
          <a:xfrm>
            <a:off x="1556300" y="7640050"/>
            <a:ext cx="2143125" cy="1948550"/>
          </a:xfrm>
          <a:prstGeom prst="rect">
            <a:avLst/>
          </a:prstGeom>
          <a:noFill/>
          <a:ln>
            <a:noFill/>
          </a:ln>
        </p:spPr>
      </p:pic>
      <p:sp>
        <p:nvSpPr>
          <p:cNvPr id="316" name="Google Shape;316;g2d435a9cb5f_0_116"/>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pic>
        <p:nvPicPr>
          <p:cNvPr id="317" name="Google Shape;317;g2d435a9cb5f_0_116"/>
          <p:cNvPicPr preferRelativeResize="0"/>
          <p:nvPr/>
        </p:nvPicPr>
        <p:blipFill rotWithShape="1">
          <a:blip r:embed="rId6">
            <a:alphaModFix/>
          </a:blip>
          <a:srcRect b="5624" l="0" r="0" t="3498"/>
          <a:stretch/>
        </p:blipFill>
        <p:spPr>
          <a:xfrm>
            <a:off x="4363775" y="3354036"/>
            <a:ext cx="2868988" cy="6605414"/>
          </a:xfrm>
          <a:prstGeom prst="rect">
            <a:avLst/>
          </a:prstGeom>
          <a:noFill/>
          <a:ln>
            <a:noFill/>
          </a:ln>
        </p:spPr>
      </p:pic>
      <p:pic>
        <p:nvPicPr>
          <p:cNvPr id="318" name="Google Shape;318;g2d435a9cb5f_0_116"/>
          <p:cNvPicPr preferRelativeResize="0"/>
          <p:nvPr/>
        </p:nvPicPr>
        <p:blipFill rotWithShape="1">
          <a:blip r:embed="rId7">
            <a:alphaModFix/>
          </a:blip>
          <a:srcRect b="5785" l="0" r="0" t="2964"/>
          <a:stretch/>
        </p:blipFill>
        <p:spPr>
          <a:xfrm>
            <a:off x="7746401" y="3354036"/>
            <a:ext cx="3009064" cy="6605414"/>
          </a:xfrm>
          <a:prstGeom prst="rect">
            <a:avLst/>
          </a:prstGeom>
          <a:noFill/>
          <a:ln>
            <a:noFill/>
          </a:ln>
        </p:spPr>
      </p:pic>
      <p:pic>
        <p:nvPicPr>
          <p:cNvPr id="319" name="Google Shape;319;g2d435a9cb5f_0_116"/>
          <p:cNvPicPr preferRelativeResize="0"/>
          <p:nvPr/>
        </p:nvPicPr>
        <p:blipFill rotWithShape="1">
          <a:blip r:embed="rId8">
            <a:alphaModFix/>
          </a:blip>
          <a:srcRect b="6848" l="0" r="0" t="3745"/>
          <a:stretch/>
        </p:blipFill>
        <p:spPr>
          <a:xfrm>
            <a:off x="11269105" y="3354036"/>
            <a:ext cx="2868988" cy="66054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d436df28ad_0_8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25" name="Google Shape;325;g2d436df28ad_0_82"/>
          <p:cNvGrpSpPr/>
          <p:nvPr/>
        </p:nvGrpSpPr>
        <p:grpSpPr>
          <a:xfrm rot="-5400000">
            <a:off x="-760218" y="8397744"/>
            <a:ext cx="1948949" cy="2689344"/>
            <a:chOff x="0" y="-57150"/>
            <a:chExt cx="513300" cy="708300"/>
          </a:xfrm>
        </p:grpSpPr>
        <p:sp>
          <p:nvSpPr>
            <p:cNvPr id="326" name="Google Shape;326;g2d436df28ad_0_82"/>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2d436df28ad_0_82"/>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28" name="Google Shape;328;g2d436df28ad_0_82"/>
          <p:cNvGrpSpPr/>
          <p:nvPr/>
        </p:nvGrpSpPr>
        <p:grpSpPr>
          <a:xfrm rot="-5400000">
            <a:off x="1703050" y="901976"/>
            <a:ext cx="379362" cy="427611"/>
            <a:chOff x="0" y="-57150"/>
            <a:chExt cx="1133100" cy="1277213"/>
          </a:xfrm>
        </p:grpSpPr>
        <p:sp>
          <p:nvSpPr>
            <p:cNvPr id="329" name="Google Shape;329;g2d436df28ad_0_82"/>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d436df28ad_0_82"/>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31" name="Google Shape;331;g2d436df28ad_0_82"/>
          <p:cNvGrpSpPr/>
          <p:nvPr/>
        </p:nvGrpSpPr>
        <p:grpSpPr>
          <a:xfrm rot="-5400000">
            <a:off x="1804073" y="1004536"/>
            <a:ext cx="379362" cy="427611"/>
            <a:chOff x="0" y="-57150"/>
            <a:chExt cx="1133100" cy="1277213"/>
          </a:xfrm>
        </p:grpSpPr>
        <p:sp>
          <p:nvSpPr>
            <p:cNvPr id="332" name="Google Shape;332;g2d436df28ad_0_82"/>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d436df28ad_0_82"/>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34" name="Google Shape;334;g2d436df28ad_0_82"/>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5" name="Google Shape;335;g2d436df28ad_0_82"/>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36" name="Google Shape;336;g2d436df28ad_0_82"/>
          <p:cNvGrpSpPr/>
          <p:nvPr/>
        </p:nvGrpSpPr>
        <p:grpSpPr>
          <a:xfrm rot="8281205">
            <a:off x="11245731" y="8675666"/>
            <a:ext cx="3086080" cy="3086080"/>
            <a:chOff x="0" y="0"/>
            <a:chExt cx="812800" cy="812800"/>
          </a:xfrm>
        </p:grpSpPr>
        <p:sp>
          <p:nvSpPr>
            <p:cNvPr id="337" name="Google Shape;337;g2d436df28ad_0_8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2d436df28ad_0_82"/>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39" name="Google Shape;339;g2d436df28ad_0_82"/>
          <p:cNvGrpSpPr/>
          <p:nvPr/>
        </p:nvGrpSpPr>
        <p:grpSpPr>
          <a:xfrm>
            <a:off x="9993931" y="821139"/>
            <a:ext cx="1419793" cy="539131"/>
            <a:chOff x="0" y="-57150"/>
            <a:chExt cx="531300" cy="201748"/>
          </a:xfrm>
        </p:grpSpPr>
        <p:sp>
          <p:nvSpPr>
            <p:cNvPr id="340" name="Google Shape;340;g2d436df28ad_0_82"/>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d436df28ad_0_82"/>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42" name="Google Shape;342;g2d436df28ad_0_82"/>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343" name="Google Shape;343;g2d436df28ad_0_82"/>
          <p:cNvSpPr txBox="1"/>
          <p:nvPr/>
        </p:nvSpPr>
        <p:spPr>
          <a:xfrm>
            <a:off x="1678927" y="4940504"/>
            <a:ext cx="8435400" cy="155119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If the user has an account, he will type his mail and password then he will be navigated to other screens depending on is role.</a:t>
            </a:r>
            <a:endParaRPr b="0" i="0" sz="2400" u="none" cap="none" strike="noStrike">
              <a:solidFill>
                <a:srgbClr val="000000"/>
              </a:solidFill>
              <a:latin typeface="Arial"/>
              <a:ea typeface="Arial"/>
              <a:cs typeface="Arial"/>
              <a:sym typeface="Arial"/>
            </a:endParaRPr>
          </a:p>
        </p:txBody>
      </p:sp>
      <p:sp>
        <p:nvSpPr>
          <p:cNvPr id="344" name="Google Shape;344;g2d436df28ad_0_82"/>
          <p:cNvSpPr txBox="1"/>
          <p:nvPr/>
        </p:nvSpPr>
        <p:spPr>
          <a:xfrm>
            <a:off x="1556300" y="3134250"/>
            <a:ext cx="93591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Login</a:t>
            </a:r>
            <a:endParaRPr b="0" i="0" sz="1400" u="none" cap="none" strike="noStrike">
              <a:solidFill>
                <a:srgbClr val="000000"/>
              </a:solidFill>
              <a:latin typeface="Arial"/>
              <a:ea typeface="Arial"/>
              <a:cs typeface="Arial"/>
              <a:sym typeface="Arial"/>
            </a:endParaRPr>
          </a:p>
        </p:txBody>
      </p:sp>
      <p:sp>
        <p:nvSpPr>
          <p:cNvPr id="345" name="Google Shape;345;g2d436df28ad_0_82"/>
          <p:cNvSpPr txBox="1"/>
          <p:nvPr/>
        </p:nvSpPr>
        <p:spPr>
          <a:xfrm>
            <a:off x="1556300" y="2346950"/>
            <a:ext cx="90534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Authentication by Moaaz Ahmed</a:t>
            </a:r>
            <a:endParaRPr b="0" i="0" sz="1400" u="none" cap="none" strike="noStrike">
              <a:solidFill>
                <a:srgbClr val="000000"/>
              </a:solidFill>
              <a:latin typeface="Arial"/>
              <a:ea typeface="Arial"/>
              <a:cs typeface="Arial"/>
              <a:sym typeface="Arial"/>
            </a:endParaRPr>
          </a:p>
        </p:txBody>
      </p:sp>
      <p:pic>
        <p:nvPicPr>
          <p:cNvPr id="346" name="Google Shape;346;g2d436df28ad_0_82"/>
          <p:cNvPicPr preferRelativeResize="0"/>
          <p:nvPr/>
        </p:nvPicPr>
        <p:blipFill rotWithShape="1">
          <a:blip r:embed="rId5">
            <a:alphaModFix/>
          </a:blip>
          <a:srcRect b="5902" l="0" r="0" t="3409"/>
          <a:stretch/>
        </p:blipFill>
        <p:spPr>
          <a:xfrm>
            <a:off x="12871925" y="526100"/>
            <a:ext cx="4969601" cy="9516175"/>
          </a:xfrm>
          <a:prstGeom prst="rect">
            <a:avLst/>
          </a:prstGeom>
          <a:noFill/>
          <a:ln>
            <a:noFill/>
          </a:ln>
        </p:spPr>
      </p:pic>
      <p:grpSp>
        <p:nvGrpSpPr>
          <p:cNvPr id="347" name="Google Shape;347;g2d436df28ad_0_82"/>
          <p:cNvGrpSpPr/>
          <p:nvPr/>
        </p:nvGrpSpPr>
        <p:grpSpPr>
          <a:xfrm>
            <a:off x="12501775" y="63025"/>
            <a:ext cx="5710050" cy="10286960"/>
            <a:chOff x="0" y="0"/>
            <a:chExt cx="2620010" cy="5182870"/>
          </a:xfrm>
        </p:grpSpPr>
        <p:sp>
          <p:nvSpPr>
            <p:cNvPr id="348" name="Google Shape;348;g2d436df28ad_0_82"/>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d436df28ad_0_82"/>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d436df28ad_0_82"/>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d436df28ad_0_82"/>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d436df28ad_0_82"/>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d436df28ad_0_82"/>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d436df28ad_0_82"/>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d436df28ad_0_82"/>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6" name="Google Shape;356;g2d436df28ad_0_82"/>
          <p:cNvPicPr preferRelativeResize="0"/>
          <p:nvPr/>
        </p:nvPicPr>
        <p:blipFill rotWithShape="1">
          <a:blip r:embed="rId6">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d436df28ad_0_20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62" name="Google Shape;362;g2d436df28ad_0_204"/>
          <p:cNvGrpSpPr/>
          <p:nvPr/>
        </p:nvGrpSpPr>
        <p:grpSpPr>
          <a:xfrm rot="-5400000">
            <a:off x="-760218" y="8397744"/>
            <a:ext cx="1948949" cy="2689344"/>
            <a:chOff x="0" y="-57150"/>
            <a:chExt cx="513300" cy="708300"/>
          </a:xfrm>
        </p:grpSpPr>
        <p:sp>
          <p:nvSpPr>
            <p:cNvPr id="363" name="Google Shape;363;g2d436df28ad_0_204"/>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d436df28ad_0_204"/>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65" name="Google Shape;365;g2d436df28ad_0_204"/>
          <p:cNvGrpSpPr/>
          <p:nvPr/>
        </p:nvGrpSpPr>
        <p:grpSpPr>
          <a:xfrm rot="-5400000">
            <a:off x="1703050" y="901976"/>
            <a:ext cx="379362" cy="427611"/>
            <a:chOff x="0" y="-57150"/>
            <a:chExt cx="1133100" cy="1277213"/>
          </a:xfrm>
        </p:grpSpPr>
        <p:sp>
          <p:nvSpPr>
            <p:cNvPr id="366" name="Google Shape;366;g2d436df28ad_0_204"/>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2d436df28ad_0_204"/>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68" name="Google Shape;368;g2d436df28ad_0_204"/>
          <p:cNvGrpSpPr/>
          <p:nvPr/>
        </p:nvGrpSpPr>
        <p:grpSpPr>
          <a:xfrm rot="-5400000">
            <a:off x="1804073" y="1004536"/>
            <a:ext cx="379362" cy="427611"/>
            <a:chOff x="0" y="-57150"/>
            <a:chExt cx="1133100" cy="1277213"/>
          </a:xfrm>
        </p:grpSpPr>
        <p:sp>
          <p:nvSpPr>
            <p:cNvPr id="369" name="Google Shape;369;g2d436df28ad_0_204"/>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2d436df28ad_0_204"/>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71" name="Google Shape;371;g2d436df28ad_0_204"/>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2" name="Google Shape;372;g2d436df28ad_0_204"/>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73" name="Google Shape;373;g2d436df28ad_0_204"/>
          <p:cNvGrpSpPr/>
          <p:nvPr/>
        </p:nvGrpSpPr>
        <p:grpSpPr>
          <a:xfrm rot="8281205">
            <a:off x="11245731" y="8675666"/>
            <a:ext cx="3086080" cy="3086080"/>
            <a:chOff x="0" y="0"/>
            <a:chExt cx="812800" cy="812800"/>
          </a:xfrm>
        </p:grpSpPr>
        <p:sp>
          <p:nvSpPr>
            <p:cNvPr id="374" name="Google Shape;374;g2d436df28ad_0_20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2d436df28ad_0_20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76" name="Google Shape;376;g2d436df28ad_0_204"/>
          <p:cNvGrpSpPr/>
          <p:nvPr/>
        </p:nvGrpSpPr>
        <p:grpSpPr>
          <a:xfrm>
            <a:off x="9993931" y="821139"/>
            <a:ext cx="1419793" cy="539131"/>
            <a:chOff x="0" y="-57150"/>
            <a:chExt cx="531300" cy="201748"/>
          </a:xfrm>
        </p:grpSpPr>
        <p:sp>
          <p:nvSpPr>
            <p:cNvPr id="377" name="Google Shape;377;g2d436df28ad_0_204"/>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2d436df28ad_0_204"/>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79" name="Google Shape;379;g2d436df28ad_0_204"/>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380" name="Google Shape;380;g2d436df28ad_0_204"/>
          <p:cNvSpPr txBox="1"/>
          <p:nvPr/>
        </p:nvSpPr>
        <p:spPr>
          <a:xfrm>
            <a:off x="1678927" y="4940504"/>
            <a:ext cx="8435400" cy="258532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Here the user sign up if he doesn’t have an account, he enters his name, email, password, age, phone, position, and most importantly his role whether he is  player or scout. Also he may choose a profile picture for his account.</a:t>
            </a:r>
            <a:endParaRPr b="0" i="0" sz="2400" u="none" cap="none" strike="noStrike">
              <a:solidFill>
                <a:srgbClr val="000000"/>
              </a:solidFill>
              <a:latin typeface="Arial"/>
              <a:ea typeface="Arial"/>
              <a:cs typeface="Arial"/>
              <a:sym typeface="Arial"/>
            </a:endParaRPr>
          </a:p>
        </p:txBody>
      </p:sp>
      <p:sp>
        <p:nvSpPr>
          <p:cNvPr id="381" name="Google Shape;381;g2d436df28ad_0_204"/>
          <p:cNvSpPr txBox="1"/>
          <p:nvPr/>
        </p:nvSpPr>
        <p:spPr>
          <a:xfrm>
            <a:off x="1556300" y="3134250"/>
            <a:ext cx="93591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Register</a:t>
            </a:r>
            <a:endParaRPr b="0" i="0" sz="1400" u="none" cap="none" strike="noStrike">
              <a:solidFill>
                <a:srgbClr val="000000"/>
              </a:solidFill>
              <a:latin typeface="Arial"/>
              <a:ea typeface="Arial"/>
              <a:cs typeface="Arial"/>
              <a:sym typeface="Arial"/>
            </a:endParaRPr>
          </a:p>
        </p:txBody>
      </p:sp>
      <p:sp>
        <p:nvSpPr>
          <p:cNvPr id="382" name="Google Shape;382;g2d436df28ad_0_204"/>
          <p:cNvSpPr txBox="1"/>
          <p:nvPr/>
        </p:nvSpPr>
        <p:spPr>
          <a:xfrm>
            <a:off x="1556300" y="2346950"/>
            <a:ext cx="90534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Authentication by Moaaz Ahmed</a:t>
            </a:r>
            <a:endParaRPr b="0" i="0" sz="1400" u="none" cap="none" strike="noStrike">
              <a:solidFill>
                <a:srgbClr val="000000"/>
              </a:solidFill>
              <a:latin typeface="Arial"/>
              <a:ea typeface="Arial"/>
              <a:cs typeface="Arial"/>
              <a:sym typeface="Arial"/>
            </a:endParaRPr>
          </a:p>
        </p:txBody>
      </p:sp>
      <p:pic>
        <p:nvPicPr>
          <p:cNvPr id="383" name="Google Shape;383;g2d436df28ad_0_204"/>
          <p:cNvPicPr preferRelativeResize="0"/>
          <p:nvPr/>
        </p:nvPicPr>
        <p:blipFill rotWithShape="1">
          <a:blip r:embed="rId5">
            <a:alphaModFix/>
          </a:blip>
          <a:srcRect b="4652" l="0" r="0" t="4651"/>
          <a:stretch/>
        </p:blipFill>
        <p:spPr>
          <a:xfrm>
            <a:off x="12871925" y="526100"/>
            <a:ext cx="4969601" cy="9516175"/>
          </a:xfrm>
          <a:prstGeom prst="rect">
            <a:avLst/>
          </a:prstGeom>
          <a:noFill/>
          <a:ln>
            <a:noFill/>
          </a:ln>
        </p:spPr>
      </p:pic>
      <p:grpSp>
        <p:nvGrpSpPr>
          <p:cNvPr id="384" name="Google Shape;384;g2d436df28ad_0_204"/>
          <p:cNvGrpSpPr/>
          <p:nvPr/>
        </p:nvGrpSpPr>
        <p:grpSpPr>
          <a:xfrm>
            <a:off x="12501775" y="63025"/>
            <a:ext cx="5710050" cy="10286960"/>
            <a:chOff x="0" y="0"/>
            <a:chExt cx="2620010" cy="5182870"/>
          </a:xfrm>
        </p:grpSpPr>
        <p:sp>
          <p:nvSpPr>
            <p:cNvPr id="385" name="Google Shape;385;g2d436df28ad_0_204"/>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2d436df28ad_0_204"/>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2d436df28ad_0_204"/>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2d436df28ad_0_204"/>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2d436df28ad_0_204"/>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2d436df28ad_0_204"/>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2d436df28ad_0_204"/>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d436df28ad_0_204"/>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3" name="Google Shape;393;g2d436df28ad_0_204"/>
          <p:cNvPicPr preferRelativeResize="0"/>
          <p:nvPr/>
        </p:nvPicPr>
        <p:blipFill rotWithShape="1">
          <a:blip r:embed="rId6">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d436df28ad_0_24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1637" r="-11637"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99" name="Google Shape;399;g2d436df28ad_0_240"/>
          <p:cNvGrpSpPr/>
          <p:nvPr/>
        </p:nvGrpSpPr>
        <p:grpSpPr>
          <a:xfrm rot="-5400000">
            <a:off x="-760218" y="8397744"/>
            <a:ext cx="1948949" cy="2689344"/>
            <a:chOff x="0" y="-57150"/>
            <a:chExt cx="513300" cy="708300"/>
          </a:xfrm>
        </p:grpSpPr>
        <p:sp>
          <p:nvSpPr>
            <p:cNvPr id="400" name="Google Shape;400;g2d436df28ad_0_240"/>
            <p:cNvSpPr/>
            <p:nvPr/>
          </p:nvSpPr>
          <p:spPr>
            <a:xfrm>
              <a:off x="0" y="0"/>
              <a:ext cx="513191" cy="651052"/>
            </a:xfrm>
            <a:custGeom>
              <a:rect b="b" l="l" r="r" t="t"/>
              <a:pathLst>
                <a:path extrusionOk="0" h="651052" w="513191">
                  <a:moveTo>
                    <a:pt x="246340" y="0"/>
                  </a:moveTo>
                  <a:lnTo>
                    <a:pt x="266850" y="0"/>
                  </a:lnTo>
                  <a:cubicBezTo>
                    <a:pt x="332184" y="0"/>
                    <a:pt x="394841" y="25954"/>
                    <a:pt x="441039" y="72151"/>
                  </a:cubicBezTo>
                  <a:cubicBezTo>
                    <a:pt x="487237" y="118349"/>
                    <a:pt x="513191" y="181007"/>
                    <a:pt x="513191" y="246340"/>
                  </a:cubicBezTo>
                  <a:lnTo>
                    <a:pt x="513191" y="404712"/>
                  </a:lnTo>
                  <a:cubicBezTo>
                    <a:pt x="513191" y="470045"/>
                    <a:pt x="487237" y="532703"/>
                    <a:pt x="441039" y="578900"/>
                  </a:cubicBezTo>
                  <a:cubicBezTo>
                    <a:pt x="394841" y="625098"/>
                    <a:pt x="332184" y="651052"/>
                    <a:pt x="266850" y="651052"/>
                  </a:cubicBezTo>
                  <a:lnTo>
                    <a:pt x="246340" y="651052"/>
                  </a:lnTo>
                  <a:cubicBezTo>
                    <a:pt x="181007" y="651052"/>
                    <a:pt x="118349" y="625098"/>
                    <a:pt x="72151" y="578900"/>
                  </a:cubicBezTo>
                  <a:cubicBezTo>
                    <a:pt x="25954" y="532703"/>
                    <a:pt x="0" y="470045"/>
                    <a:pt x="0" y="404712"/>
                  </a:cubicBezTo>
                  <a:lnTo>
                    <a:pt x="0" y="246340"/>
                  </a:lnTo>
                  <a:cubicBezTo>
                    <a:pt x="0" y="181007"/>
                    <a:pt x="25954" y="118349"/>
                    <a:pt x="72151" y="72151"/>
                  </a:cubicBezTo>
                  <a:cubicBezTo>
                    <a:pt x="118349" y="25954"/>
                    <a:pt x="181007" y="0"/>
                    <a:pt x="246340" y="0"/>
                  </a:cubicBezTo>
                  <a:close/>
                </a:path>
              </a:pathLst>
            </a:custGeom>
            <a:gradFill>
              <a:gsLst>
                <a:gs pos="0">
                  <a:srgbClr val="30C2B7"/>
                </a:gs>
                <a:gs pos="33329">
                  <a:srgbClr val="70E1A6"/>
                </a:gs>
                <a:gs pos="66670">
                  <a:srgbClr val="96EFC1">
                    <a:alpha val="53333"/>
                  </a:srgbClr>
                </a:gs>
                <a:gs pos="100000">
                  <a:srgbClr val="96EFC1">
                    <a:alpha val="9019"/>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2d436df28ad_0_240"/>
            <p:cNvSpPr txBox="1"/>
            <p:nvPr/>
          </p:nvSpPr>
          <p:spPr>
            <a:xfrm>
              <a:off x="0" y="-57150"/>
              <a:ext cx="513300" cy="7083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02" name="Google Shape;402;g2d436df28ad_0_240"/>
          <p:cNvGrpSpPr/>
          <p:nvPr/>
        </p:nvGrpSpPr>
        <p:grpSpPr>
          <a:xfrm rot="-5400000">
            <a:off x="1703050" y="901976"/>
            <a:ext cx="379362" cy="427611"/>
            <a:chOff x="0" y="-57150"/>
            <a:chExt cx="1133100" cy="1277213"/>
          </a:xfrm>
        </p:grpSpPr>
        <p:sp>
          <p:nvSpPr>
            <p:cNvPr id="403" name="Google Shape;403;g2d436df28ad_0_240"/>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2d436df28ad_0_240"/>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05" name="Google Shape;405;g2d436df28ad_0_240"/>
          <p:cNvGrpSpPr/>
          <p:nvPr/>
        </p:nvGrpSpPr>
        <p:grpSpPr>
          <a:xfrm rot="-5400000">
            <a:off x="1804073" y="1004536"/>
            <a:ext cx="379362" cy="427611"/>
            <a:chOff x="0" y="-57150"/>
            <a:chExt cx="1133100" cy="1277213"/>
          </a:xfrm>
        </p:grpSpPr>
        <p:sp>
          <p:nvSpPr>
            <p:cNvPr id="406" name="Google Shape;406;g2d436df28ad_0_240"/>
            <p:cNvSpPr/>
            <p:nvPr/>
          </p:nvSpPr>
          <p:spPr>
            <a:xfrm>
              <a:off x="0" y="0"/>
              <a:ext cx="1133007" cy="1220063"/>
            </a:xfrm>
            <a:custGeom>
              <a:rect b="b" l="l" r="r" t="t"/>
              <a:pathLst>
                <a:path extrusionOk="0" h="1220063" w="1133007">
                  <a:moveTo>
                    <a:pt x="204080" y="0"/>
                  </a:moveTo>
                  <a:lnTo>
                    <a:pt x="928926" y="0"/>
                  </a:lnTo>
                  <a:cubicBezTo>
                    <a:pt x="1041637" y="0"/>
                    <a:pt x="1133007" y="91370"/>
                    <a:pt x="1133007" y="204080"/>
                  </a:cubicBezTo>
                  <a:lnTo>
                    <a:pt x="1133007" y="1015983"/>
                  </a:lnTo>
                  <a:cubicBezTo>
                    <a:pt x="1133007" y="1128693"/>
                    <a:pt x="1041637" y="1220063"/>
                    <a:pt x="928926" y="1220063"/>
                  </a:cubicBezTo>
                  <a:lnTo>
                    <a:pt x="204080" y="1220063"/>
                  </a:lnTo>
                  <a:cubicBezTo>
                    <a:pt x="91370" y="1220063"/>
                    <a:pt x="0" y="1128693"/>
                    <a:pt x="0" y="1015983"/>
                  </a:cubicBezTo>
                  <a:lnTo>
                    <a:pt x="0" y="204080"/>
                  </a:lnTo>
                  <a:cubicBezTo>
                    <a:pt x="0" y="91370"/>
                    <a:pt x="91370" y="0"/>
                    <a:pt x="204080" y="0"/>
                  </a:cubicBezTo>
                  <a:close/>
                </a:path>
              </a:pathLst>
            </a:custGeom>
            <a:gradFill>
              <a:gsLst>
                <a:gs pos="0">
                  <a:srgbClr val="30C2B7"/>
                </a:gs>
                <a:gs pos="50000">
                  <a:srgbClr val="70E1A6"/>
                </a:gs>
                <a:gs pos="100000">
                  <a:srgbClr val="96EFC1"/>
                </a:gs>
              </a:gsLst>
              <a:lin ang="2700006" scaled="0"/>
            </a:gra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2d436df28ad_0_240"/>
            <p:cNvSpPr txBox="1"/>
            <p:nvPr/>
          </p:nvSpPr>
          <p:spPr>
            <a:xfrm>
              <a:off x="0" y="-57150"/>
              <a:ext cx="1133100" cy="1277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08" name="Google Shape;408;g2d436df28ad_0_240"/>
          <p:cNvSpPr/>
          <p:nvPr/>
        </p:nvSpPr>
        <p:spPr>
          <a:xfrm>
            <a:off x="10303656" y="5428858"/>
            <a:ext cx="611864" cy="1278312"/>
          </a:xfrm>
          <a:custGeom>
            <a:rect b="b" l="l" r="r" t="t"/>
            <a:pathLst>
              <a:path extrusionOk="0" h="1278312" w="611864">
                <a:moveTo>
                  <a:pt x="0" y="0"/>
                </a:moveTo>
                <a:lnTo>
                  <a:pt x="611864" y="0"/>
                </a:lnTo>
                <a:lnTo>
                  <a:pt x="611864" y="1278312"/>
                </a:lnTo>
                <a:lnTo>
                  <a:pt x="0" y="1278312"/>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9" name="Google Shape;409;g2d436df28ad_0_240"/>
          <p:cNvSpPr/>
          <p:nvPr/>
        </p:nvSpPr>
        <p:spPr>
          <a:xfrm>
            <a:off x="-145783" y="2078462"/>
            <a:ext cx="561323" cy="1172722"/>
          </a:xfrm>
          <a:custGeom>
            <a:rect b="b" l="l" r="r" t="t"/>
            <a:pathLst>
              <a:path extrusionOk="0" h="1172722" w="561323">
                <a:moveTo>
                  <a:pt x="0" y="0"/>
                </a:moveTo>
                <a:lnTo>
                  <a:pt x="561323" y="0"/>
                </a:lnTo>
                <a:lnTo>
                  <a:pt x="561323" y="1172723"/>
                </a:lnTo>
                <a:lnTo>
                  <a:pt x="0" y="1172723"/>
                </a:lnTo>
                <a:lnTo>
                  <a:pt x="0" y="0"/>
                </a:lnTo>
                <a:close/>
              </a:path>
            </a:pathLst>
          </a:custGeom>
          <a:blipFill rotWithShape="1">
            <a:blip r:embed="rId4">
              <a:alphaModFix/>
            </a:blip>
            <a:stretch>
              <a:fillRect b="0" l="0" r="-10733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10" name="Google Shape;410;g2d436df28ad_0_240"/>
          <p:cNvGrpSpPr/>
          <p:nvPr/>
        </p:nvGrpSpPr>
        <p:grpSpPr>
          <a:xfrm rot="8281205">
            <a:off x="11245731" y="8675666"/>
            <a:ext cx="3086080" cy="3086080"/>
            <a:chOff x="0" y="0"/>
            <a:chExt cx="812800" cy="812800"/>
          </a:xfrm>
        </p:grpSpPr>
        <p:sp>
          <p:nvSpPr>
            <p:cNvPr id="411" name="Google Shape;411;g2d436df28ad_0_24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857250">
              <a:solidFill>
                <a:srgbClr val="30C2B7"/>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2d436df28ad_0_240"/>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13" name="Google Shape;413;g2d436df28ad_0_240"/>
          <p:cNvGrpSpPr/>
          <p:nvPr/>
        </p:nvGrpSpPr>
        <p:grpSpPr>
          <a:xfrm>
            <a:off x="9993931" y="821139"/>
            <a:ext cx="1419793" cy="539131"/>
            <a:chOff x="0" y="-57150"/>
            <a:chExt cx="531300" cy="201748"/>
          </a:xfrm>
        </p:grpSpPr>
        <p:sp>
          <p:nvSpPr>
            <p:cNvPr id="414" name="Google Shape;414;g2d436df28ad_0_240"/>
            <p:cNvSpPr/>
            <p:nvPr/>
          </p:nvSpPr>
          <p:spPr>
            <a:xfrm>
              <a:off x="0" y="0"/>
              <a:ext cx="531257" cy="144598"/>
            </a:xfrm>
            <a:custGeom>
              <a:rect b="b" l="l" r="r" t="t"/>
              <a:pathLst>
                <a:path extrusionOk="0" h="144598" w="531257">
                  <a:moveTo>
                    <a:pt x="54533" y="0"/>
                  </a:moveTo>
                  <a:lnTo>
                    <a:pt x="476724" y="0"/>
                  </a:lnTo>
                  <a:cubicBezTo>
                    <a:pt x="506842" y="0"/>
                    <a:pt x="531257" y="24415"/>
                    <a:pt x="531257" y="54533"/>
                  </a:cubicBezTo>
                  <a:lnTo>
                    <a:pt x="531257" y="90065"/>
                  </a:lnTo>
                  <a:cubicBezTo>
                    <a:pt x="531257" y="120182"/>
                    <a:pt x="506842" y="144598"/>
                    <a:pt x="476724" y="144598"/>
                  </a:cubicBezTo>
                  <a:lnTo>
                    <a:pt x="54533" y="144598"/>
                  </a:lnTo>
                  <a:cubicBezTo>
                    <a:pt x="40070" y="144598"/>
                    <a:pt x="26199" y="138852"/>
                    <a:pt x="15972" y="128625"/>
                  </a:cubicBezTo>
                  <a:cubicBezTo>
                    <a:pt x="5745" y="118398"/>
                    <a:pt x="0" y="104528"/>
                    <a:pt x="0" y="90065"/>
                  </a:cubicBezTo>
                  <a:lnTo>
                    <a:pt x="0" y="54533"/>
                  </a:lnTo>
                  <a:cubicBezTo>
                    <a:pt x="0" y="24415"/>
                    <a:pt x="24415" y="0"/>
                    <a:pt x="54533" y="0"/>
                  </a:cubicBezTo>
                  <a:close/>
                </a:path>
              </a:pathLst>
            </a:custGeom>
            <a:gradFill>
              <a:gsLst>
                <a:gs pos="0">
                  <a:srgbClr val="30C2B7"/>
                </a:gs>
                <a:gs pos="50000">
                  <a:srgbClr val="70E1A6"/>
                </a:gs>
                <a:gs pos="100000">
                  <a:srgbClr val="96EFC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2d436df28ad_0_240"/>
            <p:cNvSpPr txBox="1"/>
            <p:nvPr/>
          </p:nvSpPr>
          <p:spPr>
            <a:xfrm>
              <a:off x="0" y="-57150"/>
              <a:ext cx="531300" cy="2016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16" name="Google Shape;416;g2d436df28ad_0_240"/>
          <p:cNvSpPr txBox="1"/>
          <p:nvPr/>
        </p:nvSpPr>
        <p:spPr>
          <a:xfrm>
            <a:off x="2386403" y="1051812"/>
            <a:ext cx="23163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1" i="0" lang="en-US" sz="1800" u="none" cap="none" strike="noStrike">
                <a:solidFill>
                  <a:srgbClr val="504F4F"/>
                </a:solidFill>
                <a:latin typeface="Poppins Medium"/>
                <a:ea typeface="Poppins Medium"/>
                <a:cs typeface="Poppins Medium"/>
                <a:sym typeface="Poppins Medium"/>
              </a:rPr>
              <a:t>TalentHub</a:t>
            </a:r>
            <a:endParaRPr b="0" i="0" sz="1400" u="none" cap="none" strike="noStrike">
              <a:solidFill>
                <a:srgbClr val="000000"/>
              </a:solidFill>
              <a:latin typeface="Arial"/>
              <a:ea typeface="Arial"/>
              <a:cs typeface="Arial"/>
              <a:sym typeface="Arial"/>
            </a:endParaRPr>
          </a:p>
        </p:txBody>
      </p:sp>
      <p:sp>
        <p:nvSpPr>
          <p:cNvPr id="417" name="Google Shape;417;g2d436df28ad_0_240"/>
          <p:cNvSpPr txBox="1"/>
          <p:nvPr/>
        </p:nvSpPr>
        <p:spPr>
          <a:xfrm>
            <a:off x="1678927" y="4940504"/>
            <a:ext cx="8435400" cy="155119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400"/>
              <a:buFont typeface="Arial"/>
              <a:buNone/>
            </a:pPr>
            <a:r>
              <a:rPr b="0" i="0" lang="en-US" sz="2400" u="none" cap="none" strike="noStrike">
                <a:solidFill>
                  <a:srgbClr val="373737"/>
                </a:solidFill>
                <a:latin typeface="Poppins"/>
                <a:ea typeface="Poppins"/>
                <a:cs typeface="Poppins"/>
                <a:sym typeface="Poppins"/>
              </a:rPr>
              <a:t>If the user forgets his account password, he can reset it by typing his email and a mail will be sent to his mailbox so that he can reset his password.</a:t>
            </a:r>
            <a:endParaRPr b="0" i="0" sz="2400" u="none" cap="none" strike="noStrike">
              <a:solidFill>
                <a:srgbClr val="000000"/>
              </a:solidFill>
              <a:latin typeface="Arial"/>
              <a:ea typeface="Arial"/>
              <a:cs typeface="Arial"/>
              <a:sym typeface="Arial"/>
            </a:endParaRPr>
          </a:p>
        </p:txBody>
      </p:sp>
      <p:sp>
        <p:nvSpPr>
          <p:cNvPr id="418" name="Google Shape;418;g2d436df28ad_0_240"/>
          <p:cNvSpPr txBox="1"/>
          <p:nvPr/>
        </p:nvSpPr>
        <p:spPr>
          <a:xfrm>
            <a:off x="1556300" y="3134250"/>
            <a:ext cx="9359100" cy="1285500"/>
          </a:xfrm>
          <a:prstGeom prst="rect">
            <a:avLst/>
          </a:prstGeom>
          <a:noFill/>
          <a:ln>
            <a:noFill/>
          </a:ln>
        </p:spPr>
        <p:txBody>
          <a:bodyPr anchorCtr="0" anchor="t" bIns="0" lIns="0" spcFirstLastPara="1" rIns="0" wrap="square" tIns="0">
            <a:spAutoFit/>
          </a:bodyPr>
          <a:lstStyle/>
          <a:p>
            <a:pPr indent="0" lvl="0" marL="0" marR="0" rtl="0" algn="l">
              <a:lnSpc>
                <a:spcPct val="91992"/>
              </a:lnSpc>
              <a:spcBef>
                <a:spcPts val="0"/>
              </a:spcBef>
              <a:spcAft>
                <a:spcPts val="0"/>
              </a:spcAft>
              <a:buClr>
                <a:srgbClr val="000000"/>
              </a:buClr>
              <a:buSzPts val="9079"/>
              <a:buFont typeface="Arial"/>
              <a:buNone/>
            </a:pPr>
            <a:r>
              <a:rPr b="1" i="0" lang="en-US" sz="9079" u="none" cap="none" strike="noStrike">
                <a:solidFill>
                  <a:srgbClr val="259D84"/>
                </a:solidFill>
                <a:latin typeface="Poppins"/>
                <a:ea typeface="Poppins"/>
                <a:cs typeface="Poppins"/>
                <a:sym typeface="Poppins"/>
              </a:rPr>
              <a:t>Password Reset</a:t>
            </a:r>
            <a:endParaRPr b="0" i="0" sz="1400" u="none" cap="none" strike="noStrike">
              <a:solidFill>
                <a:srgbClr val="000000"/>
              </a:solidFill>
              <a:latin typeface="Arial"/>
              <a:ea typeface="Arial"/>
              <a:cs typeface="Arial"/>
              <a:sym typeface="Arial"/>
            </a:endParaRPr>
          </a:p>
        </p:txBody>
      </p:sp>
      <p:sp>
        <p:nvSpPr>
          <p:cNvPr id="419" name="Google Shape;419;g2d436df28ad_0_240"/>
          <p:cNvSpPr txBox="1"/>
          <p:nvPr/>
        </p:nvSpPr>
        <p:spPr>
          <a:xfrm>
            <a:off x="1556300" y="2346950"/>
            <a:ext cx="9053400" cy="57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3720"/>
              <a:buFont typeface="Arial"/>
              <a:buNone/>
            </a:pPr>
            <a:r>
              <a:rPr b="1" i="0" lang="en-US" sz="3720" u="none" cap="none" strike="noStrike">
                <a:solidFill>
                  <a:srgbClr val="373737"/>
                </a:solidFill>
                <a:latin typeface="Poppins Medium"/>
                <a:ea typeface="Poppins Medium"/>
                <a:cs typeface="Poppins Medium"/>
                <a:sym typeface="Poppins Medium"/>
              </a:rPr>
              <a:t>Authentication by Moaaz Ahmed</a:t>
            </a:r>
            <a:endParaRPr b="0" i="0" sz="1400" u="none" cap="none" strike="noStrike">
              <a:solidFill>
                <a:srgbClr val="000000"/>
              </a:solidFill>
              <a:latin typeface="Arial"/>
              <a:ea typeface="Arial"/>
              <a:cs typeface="Arial"/>
              <a:sym typeface="Arial"/>
            </a:endParaRPr>
          </a:p>
        </p:txBody>
      </p:sp>
      <p:pic>
        <p:nvPicPr>
          <p:cNvPr id="420" name="Google Shape;420;g2d436df28ad_0_240"/>
          <p:cNvPicPr preferRelativeResize="0"/>
          <p:nvPr/>
        </p:nvPicPr>
        <p:blipFill rotWithShape="1">
          <a:blip r:embed="rId5">
            <a:alphaModFix/>
          </a:blip>
          <a:srcRect b="4652" l="0" r="0" t="4651"/>
          <a:stretch/>
        </p:blipFill>
        <p:spPr>
          <a:xfrm>
            <a:off x="12871925" y="526100"/>
            <a:ext cx="4969601" cy="9516175"/>
          </a:xfrm>
          <a:prstGeom prst="rect">
            <a:avLst/>
          </a:prstGeom>
          <a:noFill/>
          <a:ln>
            <a:noFill/>
          </a:ln>
        </p:spPr>
      </p:pic>
      <p:grpSp>
        <p:nvGrpSpPr>
          <p:cNvPr id="421" name="Google Shape;421;g2d436df28ad_0_240"/>
          <p:cNvGrpSpPr/>
          <p:nvPr/>
        </p:nvGrpSpPr>
        <p:grpSpPr>
          <a:xfrm>
            <a:off x="12501775" y="63025"/>
            <a:ext cx="5710050" cy="10286960"/>
            <a:chOff x="0" y="0"/>
            <a:chExt cx="2620010" cy="5182870"/>
          </a:xfrm>
        </p:grpSpPr>
        <p:sp>
          <p:nvSpPr>
            <p:cNvPr id="422" name="Google Shape;422;g2d436df28ad_0_240"/>
            <p:cNvSpPr/>
            <p:nvPr/>
          </p:nvSpPr>
          <p:spPr>
            <a:xfrm>
              <a:off x="53340" y="25400"/>
              <a:ext cx="2513330" cy="5132070"/>
            </a:xfrm>
            <a:custGeom>
              <a:rect b="b" l="l" r="r" t="t"/>
              <a:pathLst>
                <a:path extrusionOk="0"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2d436df28ad_0_240"/>
            <p:cNvSpPr/>
            <p:nvPr/>
          </p:nvSpPr>
          <p:spPr>
            <a:xfrm>
              <a:off x="1121410" y="198120"/>
              <a:ext cx="347980" cy="43180"/>
            </a:xfrm>
            <a:custGeom>
              <a:rect b="b" l="l" r="r" t="t"/>
              <a:pathLst>
                <a:path extrusionOk="0"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2d436df28ad_0_240"/>
            <p:cNvSpPr/>
            <p:nvPr/>
          </p:nvSpPr>
          <p:spPr>
            <a:xfrm>
              <a:off x="1578312" y="187909"/>
              <a:ext cx="66636" cy="63602"/>
            </a:xfrm>
            <a:custGeom>
              <a:rect b="b" l="l" r="r" t="t"/>
              <a:pathLst>
                <a:path extrusionOk="0"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2d436df28ad_0_240"/>
            <p:cNvSpPr/>
            <p:nvPr/>
          </p:nvSpPr>
          <p:spPr>
            <a:xfrm>
              <a:off x="0" y="685800"/>
              <a:ext cx="27940" cy="213360"/>
            </a:xfrm>
            <a:custGeom>
              <a:rect b="b" l="l" r="r" t="t"/>
              <a:pathLst>
                <a:path extrusionOk="0"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d436df28ad_0_240"/>
            <p:cNvSpPr/>
            <p:nvPr/>
          </p:nvSpPr>
          <p:spPr>
            <a:xfrm>
              <a:off x="0" y="1057910"/>
              <a:ext cx="27940" cy="384810"/>
            </a:xfrm>
            <a:custGeom>
              <a:rect b="b" l="l" r="r" t="t"/>
              <a:pathLst>
                <a:path extrusionOk="0"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2d436df28ad_0_240"/>
            <p:cNvSpPr/>
            <p:nvPr/>
          </p:nvSpPr>
          <p:spPr>
            <a:xfrm>
              <a:off x="0" y="1526540"/>
              <a:ext cx="27940" cy="386080"/>
            </a:xfrm>
            <a:custGeom>
              <a:rect b="b" l="l" r="r" t="t"/>
              <a:pathLst>
                <a:path extrusionOk="0"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2d436df28ad_0_240"/>
            <p:cNvSpPr/>
            <p:nvPr/>
          </p:nvSpPr>
          <p:spPr>
            <a:xfrm>
              <a:off x="2592070" y="1184910"/>
              <a:ext cx="27940" cy="618490"/>
            </a:xfrm>
            <a:custGeom>
              <a:rect b="b" l="l" r="r" t="t"/>
              <a:pathLst>
                <a:path extrusionOk="0"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2d436df28ad_0_240"/>
            <p:cNvSpPr/>
            <p:nvPr/>
          </p:nvSpPr>
          <p:spPr>
            <a:xfrm>
              <a:off x="27940" y="0"/>
              <a:ext cx="2564130" cy="5182870"/>
            </a:xfrm>
            <a:custGeom>
              <a:rect b="b" l="l" r="r" t="t"/>
              <a:pathLst>
                <a:path extrusionOk="0"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0" name="Google Shape;430;g2d436df28ad_0_240"/>
          <p:cNvPicPr preferRelativeResize="0"/>
          <p:nvPr/>
        </p:nvPicPr>
        <p:blipFill rotWithShape="1">
          <a:blip r:embed="rId6">
            <a:alphaModFix/>
          </a:blip>
          <a:srcRect b="0" l="0" r="0" t="0"/>
          <a:stretch/>
        </p:blipFill>
        <p:spPr>
          <a:xfrm>
            <a:off x="1556300" y="7640050"/>
            <a:ext cx="2143125" cy="194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