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91" r:id="rId2"/>
    <p:sldId id="298" r:id="rId3"/>
    <p:sldId id="292" r:id="rId4"/>
    <p:sldId id="293" r:id="rId5"/>
    <p:sldId id="294" r:id="rId6"/>
    <p:sldId id="302" r:id="rId7"/>
    <p:sldId id="306" r:id="rId8"/>
    <p:sldId id="303" r:id="rId9"/>
    <p:sldId id="301" r:id="rId10"/>
    <p:sldId id="307" r:id="rId11"/>
    <p:sldId id="304" r:id="rId12"/>
    <p:sldId id="308" r:id="rId13"/>
    <p:sldId id="309" r:id="rId14"/>
    <p:sldId id="311" r:id="rId15"/>
    <p:sldId id="310" r:id="rId16"/>
    <p:sldId id="312" r:id="rId17"/>
    <p:sldId id="313" r:id="rId18"/>
    <p:sldId id="314" r:id="rId19"/>
    <p:sldId id="320" r:id="rId20"/>
    <p:sldId id="319" r:id="rId21"/>
    <p:sldId id="316" r:id="rId22"/>
    <p:sldId id="318" r:id="rId23"/>
    <p:sldId id="315" r:id="rId24"/>
    <p:sldId id="317" r:id="rId25"/>
    <p:sldId id="3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2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328">
          <p15:clr>
            <a:srgbClr val="A4A3A4"/>
          </p15:clr>
        </p15:guide>
        <p15:guide id="4" orient="horz" pos="3792">
          <p15:clr>
            <a:srgbClr val="A4A3A4"/>
          </p15:clr>
        </p15:guide>
        <p15:guide id="5" orient="horz" pos="888">
          <p15:clr>
            <a:srgbClr val="A4A3A4"/>
          </p15:clr>
        </p15:guide>
        <p15:guide id="6" pos="288">
          <p15:clr>
            <a:srgbClr val="A4A3A4"/>
          </p15:clr>
        </p15:guide>
        <p15:guide id="7" pos="7368">
          <p15:clr>
            <a:srgbClr val="A4A3A4"/>
          </p15:clr>
        </p15:guide>
        <p15:guide id="8" orient="horz" pos="2976">
          <p15:clr>
            <a:srgbClr val="A4A3A4"/>
          </p15:clr>
        </p15:guide>
        <p15:guide id="9" orient="horz" pos="1440">
          <p15:clr>
            <a:srgbClr val="A4A3A4"/>
          </p15:clr>
        </p15:guide>
        <p15:guide id="10" pos="2328">
          <p15:clr>
            <a:srgbClr val="A4A3A4"/>
          </p15:clr>
        </p15:guide>
        <p15:guide id="11" pos="5760">
          <p15:clr>
            <a:srgbClr val="A4A3A4"/>
          </p15:clr>
        </p15:guide>
        <p15:guide id="12" pos="1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B9AA"/>
    <a:srgbClr val="FB9AAA"/>
    <a:srgbClr val="323232"/>
    <a:srgbClr val="D4636B"/>
    <a:srgbClr val="E4E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/>
  </p:normalViewPr>
  <p:slideViewPr>
    <p:cSldViewPr snapToGrid="0" showGuides="1">
      <p:cViewPr varScale="1">
        <p:scale>
          <a:sx n="68" d="100"/>
          <a:sy n="68" d="100"/>
        </p:scale>
        <p:origin x="774" y="72"/>
      </p:cViewPr>
      <p:guideLst>
        <p:guide orient="horz" pos="1224"/>
        <p:guide pos="3840"/>
        <p:guide orient="horz" pos="2328"/>
        <p:guide orient="horz" pos="3792"/>
        <p:guide orient="horz" pos="888"/>
        <p:guide pos="288"/>
        <p:guide pos="7368"/>
        <p:guide orient="horz" pos="2976"/>
        <p:guide orient="horz" pos="1440"/>
        <p:guide pos="2328"/>
        <p:guide pos="5760"/>
        <p:guide pos="1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5" d="100"/>
        <a:sy n="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F6F78E-73F4-E74F-8679-362EAF9D71E0}" type="datetimeFigureOut">
              <a:rPr lang="en-US" smtClean="0"/>
              <a:t>10/13/2024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9F5B3-7604-9041-B751-11A08572E7E3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724781" y="2545444"/>
            <a:ext cx="3657600" cy="3657600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547725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876288" y="2880360"/>
            <a:ext cx="1892808" cy="2990088"/>
          </a:xfr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8224" y="2002536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8224" y="2615184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78224" y="4352544"/>
            <a:ext cx="727862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8224" y="4983480"/>
            <a:ext cx="7278624" cy="1179576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377128" y="3560257"/>
            <a:ext cx="7814872" cy="3297743"/>
          </a:xfrm>
          <a:prstGeom prst="rect">
            <a:avLst/>
          </a:prstGeom>
          <a:solidFill>
            <a:schemeClr val="accent2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2657582"/>
            <a:ext cx="1078230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208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208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091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091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8348472" y="1929384"/>
            <a:ext cx="2432304" cy="630936"/>
          </a:xfrm>
        </p:spPr>
        <p:txBody>
          <a:bodyPr lIns="0" anchor="ctr"/>
          <a:lstStyle>
            <a:lvl1pPr marL="0" indent="0">
              <a:buNone/>
              <a:defRPr sz="24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3"/>
          </p:nvPr>
        </p:nvSpPr>
        <p:spPr>
          <a:xfrm>
            <a:off x="8348472" y="2926080"/>
            <a:ext cx="2569464" cy="2093976"/>
          </a:xfrm>
        </p:spPr>
        <p:txBody>
          <a:bodyPr lIns="0" rIns="18288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accent4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3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7653528" y="2532888"/>
            <a:ext cx="3730752" cy="3721608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6616" y="4187952"/>
            <a:ext cx="5376672" cy="13716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5632704" y="3593592"/>
            <a:ext cx="3410712" cy="1783080"/>
          </a:xfrm>
          <a:solidFill>
            <a:schemeClr val="accent5">
              <a:lumMod val="20000"/>
              <a:lumOff val="8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6095999" y="0"/>
            <a:ext cx="6096000" cy="4762500"/>
          </a:xfrm>
          <a:prstGeom prst="rect">
            <a:avLst/>
          </a:prstGeom>
          <a:solidFill>
            <a:schemeClr val="accent4">
              <a:lumMod val="40000"/>
              <a:lumOff val="6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8224" y="1984248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78224" y="4352544"/>
            <a:ext cx="7278624" cy="1810512"/>
          </a:xfrm>
        </p:spPr>
        <p:txBody>
          <a:bodyPr lIns="0"/>
          <a:lstStyle>
            <a:lvl1pPr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-2" y="231595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-2" y="4659109"/>
            <a:ext cx="3858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9129011" y="816964"/>
            <a:ext cx="3062990" cy="6041036"/>
          </a:xfrm>
          <a:prstGeom prst="rect">
            <a:avLst/>
          </a:prstGeom>
          <a:solidFill>
            <a:schemeClr val="accent2">
              <a:lumMod val="60000"/>
              <a:lumOff val="40000"/>
              <a:alpha val="4078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211312" y="2304288"/>
            <a:ext cx="3172968" cy="3172968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822192" y="2176272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822192" y="2914650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822192" y="3653028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822192" y="4391406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822192" y="5129784"/>
            <a:ext cx="3794760" cy="466344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0" y="3154680"/>
            <a:ext cx="12198096" cy="1709928"/>
          </a:xfrm>
        </p:spPr>
        <p:txBody>
          <a:bodyPr anchor="ctr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3800" b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8800"/>
            <a:ext cx="12198096" cy="1709928"/>
          </a:xfrm>
        </p:spPr>
        <p:txBody>
          <a:bodyPr>
            <a:noAutofit/>
          </a:bodyPr>
          <a:lstStyle>
            <a:lvl1pPr algn="ctr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0" y="2587752"/>
            <a:ext cx="12198096" cy="1508760"/>
          </a:xfrm>
          <a:solidFill>
            <a:schemeClr val="accent1"/>
          </a:solidFill>
        </p:spPr>
        <p:txBody>
          <a:bodyPr lIns="877824" rIns="87782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7987762" y="850614"/>
            <a:ext cx="3392424" cy="3392424"/>
          </a:xfrm>
          <a:solidFill>
            <a:schemeClr val="accent1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 flipV="1">
            <a:off x="11031347" y="4545496"/>
            <a:ext cx="0" cy="23125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56616" y="850392"/>
            <a:ext cx="11347704" cy="1298448"/>
          </a:xfrm>
        </p:spPr>
        <p:txBody>
          <a:bodyPr anchor="ctr">
            <a:noAutofit/>
          </a:bodyPr>
          <a:lstStyle>
            <a:lvl1pPr algn="l">
              <a:defRPr sz="13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57188" y="2432304"/>
            <a:ext cx="5738812" cy="1298448"/>
          </a:xfrm>
        </p:spPr>
        <p:txBody>
          <a:bodyPr anchor="ctr"/>
          <a:lstStyle>
            <a:lvl1pPr marL="0" indent="0">
              <a:buNone/>
              <a:defRPr sz="13800" b="1" i="1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56616" y="5138928"/>
            <a:ext cx="7123176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8686800" y="2286000"/>
            <a:ext cx="1993392" cy="3163824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9264" y="1947672"/>
            <a:ext cx="10296144" cy="4370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014984" y="932688"/>
            <a:ext cx="10552176" cy="4764024"/>
          </a:xfrm>
        </p:spPr>
        <p:txBody>
          <a:bodyPr anchor="ctr">
            <a:noAutofit/>
          </a:bodyPr>
          <a:lstStyle>
            <a:lvl1pPr algn="ctr">
              <a:defRPr sz="82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693408" y="5788152"/>
            <a:ext cx="2578608" cy="6126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2" name="Straight Connector 1"/>
          <p:cNvCxnSpPr/>
          <p:nvPr userDrawn="1"/>
        </p:nvCxnSpPr>
        <p:spPr>
          <a:xfrm>
            <a:off x="0" y="6009861"/>
            <a:ext cx="64469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-1143000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9491472" y="4745736"/>
            <a:ext cx="2752344" cy="2551176"/>
          </a:xfrm>
        </p:spPr>
        <p:txBody>
          <a:bodyPr/>
          <a:lstStyle>
            <a:lvl1pPr marL="0" indent="0" algn="ctr">
              <a:buNone/>
              <a:defRPr sz="40000" b="1"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976788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394674" y="1933921"/>
            <a:ext cx="1959429" cy="49332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3078820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068653" y="5567880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8461423" y="2982133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8461423" y="5566074"/>
            <a:ext cx="2948940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98424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7379208" y="2157984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198364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378603" y="4736592"/>
            <a:ext cx="1207008" cy="1709928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355701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8951976" y="2395728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355701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8951976" y="4983480"/>
            <a:ext cx="2459736" cy="365760"/>
          </a:xfrm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  <a:solidFill>
            <a:schemeClr val="accent1"/>
          </a:solidFill>
        </p:spPr>
        <p:txBody>
          <a:bodyPr lIns="109728" tIns="109728" rIns="109728" bIns="9144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32933"/>
            <a:ext cx="12205251" cy="432183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1069848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387705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6711696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491472" y="1947672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941832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3758184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658368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9372600" y="3593592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941832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3758184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22"/>
          </p:nvPr>
        </p:nvSpPr>
        <p:spPr>
          <a:xfrm>
            <a:off x="658368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23"/>
          </p:nvPr>
        </p:nvSpPr>
        <p:spPr>
          <a:xfrm>
            <a:off x="9372600" y="390448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11"/>
          <p:cNvSpPr>
            <a:spLocks noGrp="1"/>
          </p:cNvSpPr>
          <p:nvPr>
            <p:ph type="pic" sz="quarter" idx="24"/>
          </p:nvPr>
        </p:nvSpPr>
        <p:spPr>
          <a:xfrm>
            <a:off x="1069848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11"/>
          <p:cNvSpPr>
            <a:spLocks noGrp="1"/>
          </p:cNvSpPr>
          <p:nvPr>
            <p:ph type="pic" sz="quarter" idx="25"/>
          </p:nvPr>
        </p:nvSpPr>
        <p:spPr>
          <a:xfrm>
            <a:off x="387705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711696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9491472" y="4398264"/>
            <a:ext cx="1609344" cy="1609344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16"/>
          <p:cNvSpPr>
            <a:spLocks noGrp="1"/>
          </p:cNvSpPr>
          <p:nvPr>
            <p:ph type="body" sz="quarter" idx="28"/>
          </p:nvPr>
        </p:nvSpPr>
        <p:spPr>
          <a:xfrm>
            <a:off x="941832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6"/>
          <p:cNvSpPr>
            <a:spLocks noGrp="1"/>
          </p:cNvSpPr>
          <p:nvPr>
            <p:ph type="body" sz="quarter" idx="29"/>
          </p:nvPr>
        </p:nvSpPr>
        <p:spPr>
          <a:xfrm>
            <a:off x="3758184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6"/>
          <p:cNvSpPr>
            <a:spLocks noGrp="1"/>
          </p:cNvSpPr>
          <p:nvPr>
            <p:ph type="body" sz="quarter" idx="30"/>
          </p:nvPr>
        </p:nvSpPr>
        <p:spPr>
          <a:xfrm>
            <a:off x="658368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9372600" y="6080760"/>
            <a:ext cx="1901952" cy="347472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cap="all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6"/>
          <p:cNvSpPr>
            <a:spLocks noGrp="1"/>
          </p:cNvSpPr>
          <p:nvPr>
            <p:ph type="body" sz="quarter" idx="32"/>
          </p:nvPr>
        </p:nvSpPr>
        <p:spPr>
          <a:xfrm>
            <a:off x="941832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6"/>
          <p:cNvSpPr>
            <a:spLocks noGrp="1"/>
          </p:cNvSpPr>
          <p:nvPr>
            <p:ph type="body" sz="quarter" idx="33"/>
          </p:nvPr>
        </p:nvSpPr>
        <p:spPr>
          <a:xfrm>
            <a:off x="3758184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34"/>
          </p:nvPr>
        </p:nvSpPr>
        <p:spPr>
          <a:xfrm>
            <a:off x="658368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9372600" y="6373368"/>
            <a:ext cx="1901952" cy="182880"/>
          </a:xfrm>
          <a:noFill/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400" b="1" cap="none" spc="20" baseline="0">
                <a:solidFill>
                  <a:schemeClr val="accent2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8"/>
          <p:cNvSpPr>
            <a:spLocks noGrp="1"/>
          </p:cNvSpPr>
          <p:nvPr>
            <p:ph type="body" sz="quarter" idx="17" hasCustomPrompt="1"/>
          </p:nvPr>
        </p:nvSpPr>
        <p:spPr>
          <a:xfrm>
            <a:off x="2072739" y="1949428"/>
            <a:ext cx="685800" cy="3240088"/>
          </a:xfr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3904488" y="1949450"/>
            <a:ext cx="685800" cy="3240088"/>
          </a:xfrm>
          <a:solidFill>
            <a:schemeClr val="accent3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779008" y="1949428"/>
            <a:ext cx="685800" cy="3240088"/>
          </a:xfrm>
          <a:solidFill>
            <a:schemeClr val="accent4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7598664" y="1949428"/>
            <a:ext cx="685800" cy="3240088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9436608" y="1949428"/>
            <a:ext cx="685800" cy="3240088"/>
          </a:xfrm>
          <a:solidFill>
            <a:schemeClr val="accent3">
              <a:lumMod val="60000"/>
              <a:lumOff val="4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5" name="Text Placeholder 16"/>
          <p:cNvSpPr>
            <a:spLocks noGrp="1"/>
          </p:cNvSpPr>
          <p:nvPr>
            <p:ph type="body" sz="quarter" idx="20"/>
          </p:nvPr>
        </p:nvSpPr>
        <p:spPr>
          <a:xfrm rot="16200000">
            <a:off x="676656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21"/>
          </p:nvPr>
        </p:nvSpPr>
        <p:spPr>
          <a:xfrm rot="16200000">
            <a:off x="2523744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22"/>
          </p:nvPr>
        </p:nvSpPr>
        <p:spPr>
          <a:xfrm rot="16200000">
            <a:off x="43891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23"/>
          </p:nvPr>
        </p:nvSpPr>
        <p:spPr>
          <a:xfrm rot="16200000">
            <a:off x="8046720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34"/>
          </p:nvPr>
        </p:nvSpPr>
        <p:spPr>
          <a:xfrm rot="16200000">
            <a:off x="6199632" y="3785616"/>
            <a:ext cx="2359152" cy="466344"/>
          </a:xfrm>
          <a:noFill/>
        </p:spPr>
        <p:txBody>
          <a:bodyPr lIns="0" anchor="ctr"/>
          <a:lstStyle>
            <a:lvl1pPr marL="0" indent="0">
              <a:lnSpc>
                <a:spcPct val="90000"/>
              </a:lnSpc>
              <a:buNone/>
              <a:defRPr sz="2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35"/>
          </p:nvPr>
        </p:nvSpPr>
        <p:spPr>
          <a:xfrm>
            <a:off x="2215750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36"/>
          </p:nvPr>
        </p:nvSpPr>
        <p:spPr>
          <a:xfrm>
            <a:off x="4052969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5890188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7727407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6"/>
          <p:cNvSpPr>
            <a:spLocks noGrp="1"/>
          </p:cNvSpPr>
          <p:nvPr>
            <p:ph type="body" sz="quarter" idx="31"/>
          </p:nvPr>
        </p:nvSpPr>
        <p:spPr>
          <a:xfrm>
            <a:off x="9564624" y="2615184"/>
            <a:ext cx="1444752" cy="2231136"/>
          </a:xfrm>
        </p:spPr>
        <p:txBody>
          <a:bodyPr lIns="0" tIns="91440" bIns="146304" anchor="t"/>
          <a:lstStyle>
            <a:lvl1pPr marL="0" indent="0">
              <a:lnSpc>
                <a:spcPct val="90000"/>
              </a:lnSpc>
              <a:buNone/>
              <a:defRPr sz="1400" cap="none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>
            <a:noAutofit/>
          </a:bodyPr>
          <a:lstStyle/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" y="6400800"/>
            <a:ext cx="2916936" cy="246888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369" y="6428281"/>
            <a:ext cx="40233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C0F0449-EF10-3E4D-894D-3DE10CF4206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34058" y="1754908"/>
            <a:ext cx="0" cy="4562299"/>
          </a:xfrm>
          <a:prstGeom prst="line">
            <a:avLst/>
          </a:prstGeom>
          <a:ln w="12700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-531091" y="983633"/>
            <a:ext cx="1728216" cy="2834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2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296" y="2506116"/>
            <a:ext cx="11347704" cy="129844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GB" dirty="0"/>
              <a:t>CMS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095" y="4997903"/>
            <a:ext cx="5477256" cy="61264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Content is The King!</a:t>
            </a:r>
          </a:p>
        </p:txBody>
      </p:sp>
      <p:pic>
        <p:nvPicPr>
          <p:cNvPr id="11" name="Picture Placeholder 10" descr="Close-up of wave patterned structure"/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0" y="4401233"/>
            <a:ext cx="72532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ECC7C73-D883-9200-A026-63AF075C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81" y="2545444"/>
            <a:ext cx="3673924" cy="36575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2952750" y="2690339"/>
            <a:ext cx="631608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1.Improve the search functionality:  CMS could enhance the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search functionality on the website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to make it easier for users to find the posts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that meet their specific needs. This could include adding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filters for keywords, authors, and categories.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 Light" panose="020B0304020202020204" pitchFamily="34" charset="0"/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2952751" y="5200471"/>
            <a:ext cx="63160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2. Add labels: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 Light" panose="020B03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could add labels to group the related posts together to enhance the reader experience and increase the retention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Bodoni MT Condensed" panose="02070606080606020203" pitchFamily="18" charset="77"/>
              </a:rPr>
              <a:t>Demo time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Condensed" panose="02070606080606020203" pitchFamily="18" charset="77"/>
              </a:rPr>
              <a:t>Demo time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chemeClr val="accent6"/>
                </a:solidFill>
                <a:effectLst/>
                <a:latin typeface="Avenir Next LT Pro" panose="020B0504020202020204" pitchFamily="34" charset="77"/>
                <a:sym typeface="Wingdings" panose="05000000000000000000" pitchFamily="2" charset="2"/>
              </a:rPr>
              <a:t>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venir Next LT Pro" panose="020B0504020202020204" pitchFamily="34" charset="77"/>
                <a:sym typeface="Wingdings" panose="05000000000000000000" pitchFamily="2" charset="2"/>
              </a:rPr>
              <a:t>------------------------------------------------------------------------------------------------------------</a:t>
            </a:r>
            <a:r>
              <a:rPr lang="en-US" b="0" i="0" dirty="0">
                <a:solidFill>
                  <a:schemeClr val="accent6"/>
                </a:solidFill>
                <a:effectLst/>
                <a:latin typeface="Avenir Next LT Pro" panose="020B0504020202020204" pitchFamily="34" charset="77"/>
                <a:sym typeface="Wingdings" panose="05000000000000000000" pitchFamily="2" charset="2"/>
              </a:rPr>
              <a:t></a:t>
            </a:r>
            <a:endParaRPr lang="en-US" b="0" i="0" dirty="0">
              <a:solidFill>
                <a:schemeClr val="accent6"/>
              </a:solidFill>
              <a:effectLst/>
              <a:latin typeface="Avenir Next LT Pro" panose="020B0504020202020204" pitchFamily="34" charset="77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30C19-E993-BF38-B897-50CD9E51DB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E8B7F1-CB1F-1254-1F72-C5CE2268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" y="338137"/>
            <a:ext cx="12125325" cy="618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4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F23DA-88A1-3F78-1B37-D230F27A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5349A-48E8-1F56-1FA8-C2878D74A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52CAD-149D-1AA2-3AAA-065BD687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381000"/>
            <a:ext cx="11229975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83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B79B2-7305-7BAA-183F-0FB9ED24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E8E88-E86D-7E22-750C-00CE159BE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672531-8761-F759-DB75-29E32020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342900"/>
            <a:ext cx="109061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18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5553-A4D1-D19D-2F93-80FEB66D9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F5734-00F9-B985-5D35-EA3E6D8E4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399FC9-6D49-F337-6E04-656A77AF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918" y="0"/>
            <a:ext cx="5872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89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CE3D7-B48C-CC2F-8048-A75AFAD2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DE583-6AFE-665D-1414-59743352B2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5BB90-6E48-845E-7276-4D01CD35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7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0610C-EE3A-2532-8BE8-D53FEFA4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07A88-92D1-E5C9-BD12-8265BCA1E4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CAC0E-836C-39E8-B8CC-BAB82778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0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2F0C4-7361-5A5F-F05D-AF6061249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3421-2F8C-37F0-0F40-037CAA9DCD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C370F-B701-B4A7-1A33-EE1E9EB33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3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54091-243F-B74F-02B0-B3569BF8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678A-2052-CD08-8ED7-B76B4D14C9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C983D7-5D35-11AA-1DEB-931FAC63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4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3240025" y="3693633"/>
            <a:ext cx="2459736" cy="365760"/>
          </a:xfrm>
        </p:spPr>
        <p:txBody>
          <a:bodyPr/>
          <a:lstStyle/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Israa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Ahmed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005840" cy="256032"/>
          </a:xfrm>
        </p:spPr>
        <p:txBody>
          <a:bodyPr/>
          <a:lstStyle/>
          <a:p>
            <a:r>
              <a:rPr lang="en-US" sz="1800" dirty="0"/>
              <a:t>members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240025" y="4145440"/>
            <a:ext cx="2459736" cy="365760"/>
          </a:xfrm>
        </p:spPr>
        <p:txBody>
          <a:bodyPr/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Ahmed Fathelbab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</a:t>
            </a:fld>
            <a:endParaRPr lang="en-US" dirty="0"/>
          </a:p>
        </p:txBody>
      </p:sp>
      <p:sp>
        <p:nvSpPr>
          <p:cNvPr id="23" name="Text Placeholder 6"/>
          <p:cNvSpPr txBox="1"/>
          <p:nvPr/>
        </p:nvSpPr>
        <p:spPr>
          <a:xfrm>
            <a:off x="3240024" y="3241826"/>
            <a:ext cx="3133480" cy="36576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Shymaa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Kilany</a:t>
            </a:r>
            <a:endParaRPr lang="en-US" dirty="0"/>
          </a:p>
        </p:txBody>
      </p:sp>
      <p:sp>
        <p:nvSpPr>
          <p:cNvPr id="24" name="Text Placeholder 6"/>
          <p:cNvSpPr txBox="1"/>
          <p:nvPr/>
        </p:nvSpPr>
        <p:spPr>
          <a:xfrm>
            <a:off x="8897112" y="5954249"/>
            <a:ext cx="2459736" cy="36576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8F737F63-D90D-7B38-5140-D7EDBE8A2FA5}"/>
              </a:ext>
            </a:extLst>
          </p:cNvPr>
          <p:cNvSpPr txBox="1">
            <a:spLocks/>
          </p:cNvSpPr>
          <p:nvPr/>
        </p:nvSpPr>
        <p:spPr>
          <a:xfrm>
            <a:off x="8897112" y="2828908"/>
            <a:ext cx="1810512" cy="256032"/>
          </a:xfrm>
          <a:prstGeom prst="rect">
            <a:avLst/>
          </a:prstGeom>
          <a:solidFill>
            <a:schemeClr val="accent1"/>
          </a:solidFill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 cap="none" spc="20" baseline="0">
                <a:solidFill>
                  <a:schemeClr val="accent2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Head of department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66351CB4-F526-3C84-38F4-955E410D4E31}"/>
              </a:ext>
            </a:extLst>
          </p:cNvPr>
          <p:cNvSpPr txBox="1"/>
          <p:nvPr/>
        </p:nvSpPr>
        <p:spPr>
          <a:xfrm>
            <a:off x="8796801" y="3901076"/>
            <a:ext cx="2660358" cy="365760"/>
          </a:xfrm>
          <a:prstGeom prst="rect">
            <a:avLst/>
          </a:prstGeom>
        </p:spPr>
        <p:txBody>
          <a:bodyPr vert="horz" lIns="109728" tIns="109728" rIns="109728" bIns="9144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cap="all" spc="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Omnia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Abdelhamed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AB36261-7FA4-8A5D-F043-878722C9299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Supervision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58C2F-37D7-DB53-0A5F-DC180FB44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48E4B-D1D0-489F-EB66-73DCB42407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DD22E-03B9-8A0D-31D3-74A515130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74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CBAE-19BE-A69C-EE2B-2FD4572BB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9CF3C-8B61-6C81-8967-F478C2CE0F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21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2DBBF-7EA7-7E17-785F-A2962F762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60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DE37C-4BAC-EE83-0B72-2F2DEC393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EA646-0B14-5587-CFCA-90645323E6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4354-EC9C-E0E6-7227-2A54BE14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1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E50AA-CE7D-8484-A2FE-A2DA52139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E936-6FC0-EC81-B3B9-313FD942F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23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3F813B-F097-F0B6-9D08-3A5260A0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82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7D219-F8B3-1801-26F4-2983D8AAF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3E775-CBC6-C9EE-10AC-53156C3FC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238E3A-B850-C422-C537-F252F35A9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3875"/>
            <a:ext cx="1219200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19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3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THANK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l"/>
            <a:r>
              <a:rPr lang="en-US" sz="13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YOU</a:t>
            </a:r>
            <a:endParaRPr lang="en-US" sz="11500" b="1" i="1" dirty="0">
              <a:solidFill>
                <a:schemeClr val="tx1">
                  <a:lumMod val="75000"/>
                  <a:lumOff val="25000"/>
                </a:schemeClr>
              </a:solidFill>
              <a:latin typeface="Bodoni MT Condensed" panose="02070606080606020203" pitchFamily="18" charset="77"/>
            </a:endParaRPr>
          </a:p>
        </p:txBody>
      </p:sp>
      <p:pic>
        <p:nvPicPr>
          <p:cNvPr id="9" name="Picture Placeholder 8" descr="Person walking on steps"/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46" b="46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8" name="Picture Placeholder 7" descr="Light reflection on water"/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240" b="240"/>
          <a:stretch>
            <a:fillRect/>
          </a:stretch>
        </p:blipFill>
        <p:spPr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10884166" y="0"/>
            <a:ext cx="0" cy="411480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38" y="4772025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99496" y="2176272"/>
            <a:ext cx="3794760" cy="46634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Why CMS?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  <a:cs typeface="Posterama" panose="020B0504020200020000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1599496" y="2914650"/>
            <a:ext cx="3794760" cy="46634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What is CMS?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  <a:cs typeface="Posterama" panose="020B0504020200020000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1599496" y="3653028"/>
            <a:ext cx="4052566" cy="46634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 CMS and business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  <a:cs typeface="Posterama" panose="020B0504020200020000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1599496" y="4391406"/>
            <a:ext cx="3794760" cy="466344"/>
          </a:xfrm>
        </p:spPr>
        <p:txBody>
          <a:bodyPr/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Technologies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1599496" y="5129784"/>
            <a:ext cx="3794760" cy="466344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Future work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0" y="2405687"/>
            <a:ext cx="1336431" cy="3757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-2006376" y="3020974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2006376" y="3760160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-2006376" y="4499346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2006376" y="5236555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3</a:t>
            </a:fld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-2006376" y="6016752"/>
            <a:ext cx="3342807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7"/>
          <p:cNvSpPr txBox="1"/>
          <p:nvPr/>
        </p:nvSpPr>
        <p:spPr>
          <a:xfrm>
            <a:off x="1599496" y="5783580"/>
            <a:ext cx="3794760" cy="4663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  <a:cs typeface="Posterama" panose="020B0504020200020000" pitchFamily="34" charset="0"/>
              </a:rPr>
              <a:t>demo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9AC276-DB02-8047-BD94-631633348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370" y="2545651"/>
            <a:ext cx="6794343" cy="323792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latin typeface="Bodoni MT Condensed" panose="02070606080606020203" pitchFamily="18" charset="77"/>
              </a:rPr>
              <a:t>Why  CMS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 Condensed" panose="02070606080606020203" pitchFamily="18" charset="77"/>
              </a:rPr>
              <a:t>Why  CMS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CMS simplifies content creation, editing, and management without needing extensive technical knowledge, allowing users to easily maintain dynamic websites.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PRIMARY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56616" y="3429001"/>
            <a:ext cx="4313858" cy="2322576"/>
          </a:xfrm>
        </p:spPr>
        <p:txBody>
          <a:bodyPr/>
          <a:lstStyle/>
          <a:p>
            <a:r>
              <a:rPr lang="en-US" dirty="0"/>
              <a:t>Enable users to efficiently manage and update website content with minimal technical effort.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958001" y="850392"/>
            <a:ext cx="5738812" cy="1298448"/>
          </a:xfrm>
        </p:spPr>
        <p:txBody>
          <a:bodyPr/>
          <a:lstStyle/>
          <a:p>
            <a:r>
              <a:rPr lang="en-US" dirty="0"/>
              <a:t>GOAL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EA204E-A511-5B41-2AD9-97857635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474" y="2363930"/>
            <a:ext cx="7378602" cy="35163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CMS?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336431" y="2945423"/>
            <a:ext cx="8895002" cy="1298448"/>
          </a:xfrm>
        </p:spPr>
        <p:txBody>
          <a:bodyPr/>
          <a:lstStyle/>
          <a:p>
            <a:pPr marL="0" indent="0">
              <a:buNone/>
            </a:pPr>
            <a:r>
              <a:rPr lang="en-US" sz="2000" b="0" dirty="0">
                <a:effectLst/>
                <a:latin typeface="Avenir Next LT Pro" panose="020B0504020202020204" pitchFamily="34" charset="0"/>
              </a:rPr>
              <a:t>This project is a custom-built Content Management System (CMS) using Laravel, designed to provide an intuitive interface for managing website content, including creating, editing, and organizing pages, posts, and media</a:t>
            </a:r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457200"/>
            <a:ext cx="10936224" cy="1298448"/>
          </a:xfrm>
        </p:spPr>
        <p:txBody>
          <a:bodyPr anchor="ctr">
            <a:normAutofit/>
          </a:bodyPr>
          <a:lstStyle/>
          <a:p>
            <a:r>
              <a:rPr lang="en-US" dirty="0"/>
              <a:t>CMS And Business 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3568337" y="2816352"/>
            <a:ext cx="1810512" cy="256032"/>
          </a:xfrm>
        </p:spPr>
        <p:txBody>
          <a:bodyPr/>
          <a:lstStyle/>
          <a:p>
            <a:r>
              <a:rPr lang="en-US" sz="2000" dirty="0"/>
              <a:t>strengths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951976" y="2816352"/>
            <a:ext cx="1810512" cy="256032"/>
          </a:xfrm>
        </p:spPr>
        <p:txBody>
          <a:bodyPr/>
          <a:lstStyle/>
          <a:p>
            <a:r>
              <a:rPr lang="en-US" sz="2000" dirty="0"/>
              <a:t>weaknesses</a:t>
            </a:r>
            <a:endParaRPr lang="en-US" dirty="0"/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3568337" y="5349240"/>
            <a:ext cx="1810512" cy="365760"/>
          </a:xfrm>
        </p:spPr>
        <p:txBody>
          <a:bodyPr/>
          <a:lstStyle/>
          <a:p>
            <a:r>
              <a:rPr lang="en-US" sz="2000" dirty="0"/>
              <a:t>opportunities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951976" y="5349240"/>
            <a:ext cx="1810512" cy="365760"/>
          </a:xfrm>
        </p:spPr>
        <p:txBody>
          <a:bodyPr/>
          <a:lstStyle/>
          <a:p>
            <a:r>
              <a:rPr lang="en-US" sz="2000" dirty="0"/>
              <a:t>threats</a:t>
            </a:r>
            <a:endParaRPr lang="en-US" dirty="0"/>
          </a:p>
        </p:txBody>
      </p:sp>
      <p:sp>
        <p:nvSpPr>
          <p:cNvPr id="37" name="Slide Number Placeholder 14"/>
          <p:cNvSpPr>
            <a:spLocks noGrp="1"/>
          </p:cNvSpPr>
          <p:nvPr>
            <p:ph type="sldNum" sz="quarter" idx="10"/>
          </p:nvPr>
        </p:nvSpPr>
        <p:spPr>
          <a:xfrm>
            <a:off x="11356848" y="6400800"/>
            <a:ext cx="438912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fld id="{BC0F0449-EF10-3E4D-894D-3DE10CF4206D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3280682" y="2444523"/>
            <a:ext cx="291996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dirty="0"/>
              <a:t>Easy content management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8717169" y="2013423"/>
            <a:ext cx="28291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/>
              <a:t>Limited flexibility without customization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Grp="1" noChangeArrowheads="1"/>
          </p:cNvSpPr>
          <p:nvPr>
            <p:ph type="body" sz="quarter" idx="18"/>
          </p:nvPr>
        </p:nvSpPr>
        <p:spPr bwMode="auto">
          <a:xfrm>
            <a:off x="3343261" y="4873973"/>
            <a:ext cx="291996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600" dirty="0"/>
              <a:t>Scalability for various industries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Grp="1" noChangeArrowheads="1"/>
          </p:cNvSpPr>
          <p:nvPr>
            <p:ph type="body" sz="quarter" idx="19"/>
          </p:nvPr>
        </p:nvSpPr>
        <p:spPr bwMode="auto">
          <a:xfrm>
            <a:off x="8791489" y="4873973"/>
            <a:ext cx="28438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400" dirty="0"/>
              <a:t>Security vulnerabilities if not regularly updated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7DE4C515-3694-D1B1-7BE6-506A8846520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33185" r="33185"/>
          <a:stretch>
            <a:fillRect/>
          </a:stretch>
        </p:blipFill>
        <p:spPr/>
      </p:pic>
      <p:pic>
        <p:nvPicPr>
          <p:cNvPr id="14" name="Picture Placeholder 12">
            <a:extLst>
              <a:ext uri="{FF2B5EF4-FFF2-40B4-BE49-F238E27FC236}">
                <a16:creationId xmlns:a16="http://schemas.microsoft.com/office/drawing/2014/main" id="{1715DFA5-8997-B703-9E29-B6969630D0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85" r="33185"/>
          <a:stretch>
            <a:fillRect/>
          </a:stretch>
        </p:blipFill>
        <p:spPr>
          <a:xfrm>
            <a:off x="1930373" y="4873973"/>
            <a:ext cx="1207008" cy="1709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15" name="Picture Placeholder 12">
            <a:extLst>
              <a:ext uri="{FF2B5EF4-FFF2-40B4-BE49-F238E27FC236}">
                <a16:creationId xmlns:a16="http://schemas.microsoft.com/office/drawing/2014/main" id="{0B315E75-CBB1-0D43-756E-28160ED024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85" r="33185"/>
          <a:stretch>
            <a:fillRect/>
          </a:stretch>
        </p:blipFill>
        <p:spPr>
          <a:xfrm>
            <a:off x="7291865" y="2157984"/>
            <a:ext cx="1207008" cy="1709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  <p:pic>
        <p:nvPicPr>
          <p:cNvPr id="17" name="Picture Placeholder 12">
            <a:extLst>
              <a:ext uri="{FF2B5EF4-FFF2-40B4-BE49-F238E27FC236}">
                <a16:creationId xmlns:a16="http://schemas.microsoft.com/office/drawing/2014/main" id="{19AAE25C-27B5-C04B-F107-12FC5B49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85" r="33185"/>
          <a:stretch>
            <a:fillRect/>
          </a:stretch>
        </p:blipFill>
        <p:spPr>
          <a:xfrm>
            <a:off x="7315137" y="4763672"/>
            <a:ext cx="1207008" cy="17099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dirty="0"/>
              <a:t>Back-end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dirty="0"/>
              <a:t>PHP -&gt; Laravel framework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800" dirty="0"/>
              <a:t>Front-end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1800" dirty="0"/>
              <a:t>Html</a:t>
            </a:r>
          </a:p>
          <a:p>
            <a:r>
              <a:rPr lang="en-US" sz="1800" dirty="0"/>
              <a:t>CSS</a:t>
            </a:r>
          </a:p>
          <a:p>
            <a:r>
              <a:rPr lang="en-US" sz="1800" dirty="0"/>
              <a:t>Bootstrap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2800" dirty="0"/>
              <a:t>database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1800" dirty="0"/>
              <a:t>MySQL</a:t>
            </a:r>
          </a:p>
          <a:p>
            <a:endParaRPr lang="en-US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0080" y="349285"/>
            <a:ext cx="10936224" cy="1298448"/>
          </a:xfrm>
        </p:spPr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41" name="Text Placeholder 40"/>
          <p:cNvSpPr>
            <a:spLocks noGrp="1"/>
          </p:cNvSpPr>
          <p:nvPr>
            <p:ph type="body" sz="quarter" idx="20"/>
          </p:nvPr>
        </p:nvSpPr>
        <p:spPr>
          <a:xfrm rot="16200000">
            <a:off x="322664" y="2007947"/>
            <a:ext cx="634832" cy="466344"/>
          </a:xfrm>
        </p:spPr>
        <p:txBody>
          <a:bodyPr/>
          <a:lstStyle/>
          <a:p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Bodoni MT Condensed" panose="02070606080606020203" pitchFamily="18" charset="77"/>
              </a:rPr>
              <a:t>user</a:t>
            </a:r>
          </a:p>
        </p:txBody>
      </p:sp>
      <p:sp>
        <p:nvSpPr>
          <p:cNvPr id="53" name="Text Placeholder 52"/>
          <p:cNvSpPr>
            <a:spLocks noGrp="1"/>
          </p:cNvSpPr>
          <p:nvPr>
            <p:ph type="body" sz="quarter" idx="17"/>
          </p:nvPr>
        </p:nvSpPr>
        <p:spPr>
          <a:xfrm>
            <a:off x="1365038" y="1776440"/>
            <a:ext cx="930855" cy="104905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35"/>
          </p:nvPr>
        </p:nvSpPr>
        <p:spPr>
          <a:xfrm>
            <a:off x="1495920" y="1910467"/>
            <a:ext cx="755467" cy="237198"/>
          </a:xfrm>
        </p:spPr>
        <p:txBody>
          <a:bodyPr/>
          <a:lstStyle/>
          <a:p>
            <a:r>
              <a:rPr lang="en-US" sz="16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login</a:t>
            </a:r>
          </a:p>
          <a:p>
            <a:endParaRPr lang="en-US" dirty="0"/>
          </a:p>
        </p:txBody>
      </p:sp>
      <p:sp>
        <p:nvSpPr>
          <p:cNvPr id="49" name="Text Placeholder 48"/>
          <p:cNvSpPr>
            <a:spLocks noGrp="1"/>
          </p:cNvSpPr>
          <p:nvPr>
            <p:ph type="body" sz="quarter" idx="12"/>
          </p:nvPr>
        </p:nvSpPr>
        <p:spPr>
          <a:xfrm>
            <a:off x="2917475" y="1748362"/>
            <a:ext cx="930856" cy="1049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0" name="Text Placeholder 49"/>
          <p:cNvSpPr>
            <a:spLocks noGrp="1"/>
          </p:cNvSpPr>
          <p:nvPr>
            <p:ph type="body" sz="quarter" idx="14"/>
          </p:nvPr>
        </p:nvSpPr>
        <p:spPr>
          <a:xfrm>
            <a:off x="4461851" y="1702432"/>
            <a:ext cx="878643" cy="1049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Text Placeholder 50"/>
          <p:cNvSpPr>
            <a:spLocks noGrp="1"/>
          </p:cNvSpPr>
          <p:nvPr>
            <p:ph type="body" sz="quarter" idx="15"/>
          </p:nvPr>
        </p:nvSpPr>
        <p:spPr>
          <a:xfrm>
            <a:off x="5866973" y="1695419"/>
            <a:ext cx="1087676" cy="10663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0F0449-EF10-3E4D-894D-3DE10CF4206D}" type="slidenum">
              <a:rPr lang="en-US" smtClean="0"/>
              <a:t>9</a:t>
            </a:fld>
            <a:endParaRPr lang="en-US" dirty="0"/>
          </a:p>
        </p:txBody>
      </p:sp>
      <p:sp>
        <p:nvSpPr>
          <p:cNvPr id="13" name="Text Placeholder 46"/>
          <p:cNvSpPr txBox="1"/>
          <p:nvPr/>
        </p:nvSpPr>
        <p:spPr>
          <a:xfrm>
            <a:off x="3024622" y="1757978"/>
            <a:ext cx="1111894" cy="536490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Explore Posts</a:t>
            </a:r>
          </a:p>
          <a:p>
            <a:endParaRPr lang="en-US" dirty="0"/>
          </a:p>
        </p:txBody>
      </p:sp>
      <p:sp>
        <p:nvSpPr>
          <p:cNvPr id="14" name="Text Placeholder 46"/>
          <p:cNvSpPr txBox="1"/>
          <p:nvPr/>
        </p:nvSpPr>
        <p:spPr>
          <a:xfrm>
            <a:off x="4577556" y="1705553"/>
            <a:ext cx="922665" cy="523223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View Post</a:t>
            </a:r>
          </a:p>
          <a:p>
            <a:endParaRPr lang="en-US" dirty="0"/>
          </a:p>
        </p:txBody>
      </p:sp>
      <p:sp>
        <p:nvSpPr>
          <p:cNvPr id="15" name="Text Placeholder 46"/>
          <p:cNvSpPr txBox="1"/>
          <p:nvPr/>
        </p:nvSpPr>
        <p:spPr>
          <a:xfrm>
            <a:off x="5954014" y="1722262"/>
            <a:ext cx="1087676" cy="588210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Post Comment</a:t>
            </a:r>
          </a:p>
          <a:p>
            <a:endParaRPr lang="en-US" dirty="0"/>
          </a:p>
        </p:txBody>
      </p:sp>
      <p:sp>
        <p:nvSpPr>
          <p:cNvPr id="24" name="Text Placeholder 52"/>
          <p:cNvSpPr txBox="1"/>
          <p:nvPr/>
        </p:nvSpPr>
        <p:spPr>
          <a:xfrm>
            <a:off x="1341176" y="4381857"/>
            <a:ext cx="927371" cy="108081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5" name="Text Placeholder 48"/>
          <p:cNvSpPr txBox="1"/>
          <p:nvPr/>
        </p:nvSpPr>
        <p:spPr>
          <a:xfrm>
            <a:off x="2777915" y="4361864"/>
            <a:ext cx="1194706" cy="1100803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6" name="Text Placeholder 49"/>
          <p:cNvSpPr txBox="1"/>
          <p:nvPr/>
        </p:nvSpPr>
        <p:spPr>
          <a:xfrm>
            <a:off x="4264280" y="4374266"/>
            <a:ext cx="1343579" cy="1114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7" name="Text Placeholder 50"/>
          <p:cNvSpPr txBox="1"/>
          <p:nvPr/>
        </p:nvSpPr>
        <p:spPr>
          <a:xfrm>
            <a:off x="5866973" y="4361865"/>
            <a:ext cx="956075" cy="11272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8" name="Text Placeholder 51"/>
          <p:cNvSpPr txBox="1"/>
          <p:nvPr/>
        </p:nvSpPr>
        <p:spPr>
          <a:xfrm>
            <a:off x="10086758" y="4265368"/>
            <a:ext cx="1010356" cy="12485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9" name="Text Placeholder 40"/>
          <p:cNvSpPr txBox="1"/>
          <p:nvPr/>
        </p:nvSpPr>
        <p:spPr>
          <a:xfrm rot="16200000">
            <a:off x="285869" y="4587472"/>
            <a:ext cx="841948" cy="466344"/>
          </a:xfrm>
          <a:prstGeom prst="rect">
            <a:avLst/>
          </a:prstGeom>
          <a:noFill/>
        </p:spPr>
        <p:txBody>
          <a:bodyPr vert="horz" lIns="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Bodoni MT Condensed" panose="02070606080606020203" pitchFamily="18" charset="77"/>
              </a:rPr>
              <a:t>admin</a:t>
            </a:r>
          </a:p>
        </p:txBody>
      </p:sp>
      <p:sp>
        <p:nvSpPr>
          <p:cNvPr id="30" name="Text Placeholder 46"/>
          <p:cNvSpPr txBox="1"/>
          <p:nvPr/>
        </p:nvSpPr>
        <p:spPr>
          <a:xfrm>
            <a:off x="1473896" y="4523844"/>
            <a:ext cx="755467" cy="237198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login</a:t>
            </a:r>
          </a:p>
          <a:p>
            <a:endParaRPr lang="en-US" dirty="0"/>
          </a:p>
        </p:txBody>
      </p:sp>
      <p:sp>
        <p:nvSpPr>
          <p:cNvPr id="32" name="Text Placeholder 46"/>
          <p:cNvSpPr txBox="1"/>
          <p:nvPr/>
        </p:nvSpPr>
        <p:spPr>
          <a:xfrm>
            <a:off x="2834367" y="4366422"/>
            <a:ext cx="1090290" cy="523223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View Dashboard</a:t>
            </a:r>
          </a:p>
          <a:p>
            <a:endParaRPr lang="en-US" dirty="0"/>
          </a:p>
        </p:txBody>
      </p:sp>
      <p:sp>
        <p:nvSpPr>
          <p:cNvPr id="34" name="Text Placeholder 52"/>
          <p:cNvSpPr txBox="1"/>
          <p:nvPr/>
        </p:nvSpPr>
        <p:spPr>
          <a:xfrm>
            <a:off x="7082162" y="4311495"/>
            <a:ext cx="1309303" cy="1191251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6" name="Text Placeholder 48"/>
          <p:cNvSpPr txBox="1"/>
          <p:nvPr/>
        </p:nvSpPr>
        <p:spPr>
          <a:xfrm>
            <a:off x="8683989" y="4311496"/>
            <a:ext cx="1110245" cy="1191251"/>
          </a:xfrm>
          <a:prstGeom prst="rect">
            <a:avLst/>
          </a:prstGeom>
          <a:solidFill>
            <a:schemeClr val="accent3"/>
          </a:solidFill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7" name="Text Placeholder 46"/>
          <p:cNvSpPr txBox="1"/>
          <p:nvPr/>
        </p:nvSpPr>
        <p:spPr>
          <a:xfrm>
            <a:off x="4331778" y="4397687"/>
            <a:ext cx="1329712" cy="1064979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Review new users &amp; Post</a:t>
            </a:r>
          </a:p>
          <a:p>
            <a:endParaRPr lang="en-US" dirty="0"/>
          </a:p>
        </p:txBody>
      </p:sp>
      <p:cxnSp>
        <p:nvCxnSpPr>
          <p:cNvPr id="54" name="Straight Connector 53"/>
          <p:cNvCxnSpPr>
            <a:cxnSpLocks/>
          </p:cNvCxnSpPr>
          <p:nvPr/>
        </p:nvCxnSpPr>
        <p:spPr>
          <a:xfrm>
            <a:off x="971367" y="2294468"/>
            <a:ext cx="6386036" cy="16004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46"/>
          <p:cNvSpPr txBox="1"/>
          <p:nvPr/>
        </p:nvSpPr>
        <p:spPr>
          <a:xfrm>
            <a:off x="5954014" y="4374265"/>
            <a:ext cx="922665" cy="523223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Post Publish</a:t>
            </a:r>
          </a:p>
          <a:p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1065434" y="4944408"/>
            <a:ext cx="10273522" cy="0"/>
          </a:xfrm>
          <a:prstGeom prst="line">
            <a:avLst/>
          </a:prstGeom>
          <a:ln w="15875" cap="sq" cmpd="sng">
            <a:solidFill>
              <a:schemeClr val="tx1">
                <a:lumMod val="75000"/>
                <a:lumOff val="2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46"/>
          <p:cNvSpPr txBox="1"/>
          <p:nvPr/>
        </p:nvSpPr>
        <p:spPr>
          <a:xfrm>
            <a:off x="7137642" y="4361864"/>
            <a:ext cx="1379242" cy="582544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Review Comments</a:t>
            </a:r>
          </a:p>
          <a:p>
            <a:endParaRPr lang="en-US" dirty="0"/>
          </a:p>
        </p:txBody>
      </p:sp>
      <p:sp>
        <p:nvSpPr>
          <p:cNvPr id="58" name="Text Placeholder 46"/>
          <p:cNvSpPr txBox="1"/>
          <p:nvPr/>
        </p:nvSpPr>
        <p:spPr>
          <a:xfrm>
            <a:off x="8781899" y="4377090"/>
            <a:ext cx="1045745" cy="523223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Add Category</a:t>
            </a:r>
          </a:p>
          <a:p>
            <a:endParaRPr lang="en-US" dirty="0"/>
          </a:p>
        </p:txBody>
      </p:sp>
      <p:sp>
        <p:nvSpPr>
          <p:cNvPr id="59" name="Text Placeholder 46"/>
          <p:cNvSpPr txBox="1"/>
          <p:nvPr/>
        </p:nvSpPr>
        <p:spPr>
          <a:xfrm>
            <a:off x="10174449" y="4366421"/>
            <a:ext cx="922665" cy="523223"/>
          </a:xfrm>
          <a:prstGeom prst="rect">
            <a:avLst/>
          </a:prstGeom>
        </p:spPr>
        <p:txBody>
          <a:bodyPr vert="horz" lIns="0" tIns="91440" rIns="91440" bIns="146304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cap="none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" panose="020B0504020202020204" pitchFamily="34" charset="77"/>
              </a:rPr>
              <a:t>Add User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">
      <a:dk1>
        <a:srgbClr val="010101"/>
      </a:dk1>
      <a:lt1>
        <a:srgbClr val="FFFFFF"/>
      </a:lt1>
      <a:dk2>
        <a:srgbClr val="F9987F"/>
      </a:dk2>
      <a:lt2>
        <a:srgbClr val="E6E3E5"/>
      </a:lt2>
      <a:accent1>
        <a:srgbClr val="E4E1DB"/>
      </a:accent1>
      <a:accent2>
        <a:srgbClr val="C08D80"/>
      </a:accent2>
      <a:accent3>
        <a:srgbClr val="D3B9AA"/>
      </a:accent3>
      <a:accent4>
        <a:srgbClr val="C17250"/>
      </a:accent4>
      <a:accent5>
        <a:srgbClr val="6F4838"/>
      </a:accent5>
      <a:accent6>
        <a:srgbClr val="9F5700"/>
      </a:accent6>
      <a:hlink>
        <a:srgbClr val="9F5700"/>
      </a:hlink>
      <a:folHlink>
        <a:srgbClr val="BF8C7F"/>
      </a:folHlink>
    </a:clrScheme>
    <a:fontScheme name="Custom 42">
      <a:majorFont>
        <a:latin typeface="Bodoni MT Condense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Headlines design</Template>
  <TotalTime>211</TotalTime>
  <Words>302</Words>
  <Application>Microsoft Office PowerPoint</Application>
  <PresentationFormat>Widescreen</PresentationFormat>
  <Paragraphs>93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Avenir Next LT Pro Light</vt:lpstr>
      <vt:lpstr>Bodoni MT Condensed</vt:lpstr>
      <vt:lpstr>Calibri</vt:lpstr>
      <vt:lpstr>Office Theme</vt:lpstr>
      <vt:lpstr> CMS  </vt:lpstr>
      <vt:lpstr>Meet our team</vt:lpstr>
      <vt:lpstr>Agenda</vt:lpstr>
      <vt:lpstr>Why  CMS</vt:lpstr>
      <vt:lpstr>PRIMARY</vt:lpstr>
      <vt:lpstr>What is CMS?</vt:lpstr>
      <vt:lpstr>CMS And Business </vt:lpstr>
      <vt:lpstr>Technologies</vt:lpstr>
      <vt:lpstr>Flow</vt:lpstr>
      <vt:lpstr>Future Work</vt:lpstr>
      <vt:lpstr>Demo time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Nourhan Natey</dc:creator>
  <cp:lastModifiedBy>Ahmed FathElbab</cp:lastModifiedBy>
  <cp:revision>12</cp:revision>
  <dcterms:created xsi:type="dcterms:W3CDTF">2023-07-08T20:20:00Z</dcterms:created>
  <dcterms:modified xsi:type="dcterms:W3CDTF">2024-10-13T19:24:20Z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BC46D7D2D6F54153A14899610EC4B55F</vt:lpwstr>
  </property>
  <property fmtid="{D5CDD505-2E9C-101B-9397-08002B2CF9AE}" pid="4" name="KSOProductBuildVer">
    <vt:lpwstr>1033-11.2.0.11537</vt:lpwstr>
  </property>
</Properties>
</file>