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Barlow Bold" charset="1" panose="00000800000000000000"/>
      <p:regular r:id="rId14"/>
    </p:embeddedFont>
    <p:embeddedFont>
      <p:font typeface="Barlow" charset="1" panose="00000500000000000000"/>
      <p:regular r:id="rId15"/>
    </p:embeddedFont>
    <p:embeddedFont>
      <p:font typeface="Barlow Semi-Bold" charset="1" panose="000007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8E8E8"/>
        </a:solidFill>
      </p:bgPr>
    </p:bg>
    <p:spTree>
      <p:nvGrpSpPr>
        <p:cNvPr id="1" name=""/>
        <p:cNvGrpSpPr/>
        <p:nvPr/>
      </p:nvGrpSpPr>
      <p:grpSpPr>
        <a:xfrm>
          <a:off x="0" y="0"/>
          <a:ext cx="0" cy="0"/>
          <a:chOff x="0" y="0"/>
          <a:chExt cx="0" cy="0"/>
        </a:xfrm>
      </p:grpSpPr>
      <p:grpSp>
        <p:nvGrpSpPr>
          <p:cNvPr name="Group 2" id="2"/>
          <p:cNvGrpSpPr/>
          <p:nvPr/>
        </p:nvGrpSpPr>
        <p:grpSpPr>
          <a:xfrm rot="0">
            <a:off x="1028700" y="644056"/>
            <a:ext cx="2740845" cy="769288"/>
            <a:chOff x="0" y="0"/>
            <a:chExt cx="6909363" cy="1939290"/>
          </a:xfrm>
        </p:grpSpPr>
        <p:sp>
          <p:nvSpPr>
            <p:cNvPr name="Freeform 3" id="3"/>
            <p:cNvSpPr/>
            <p:nvPr/>
          </p:nvSpPr>
          <p:spPr>
            <a:xfrm flipH="false" flipV="false" rot="0">
              <a:off x="0" y="0"/>
              <a:ext cx="6909363" cy="1939290"/>
            </a:xfrm>
            <a:custGeom>
              <a:avLst/>
              <a:gdLst/>
              <a:ahLst/>
              <a:cxnLst/>
              <a:rect r="r" b="b" t="t" l="l"/>
              <a:pathLst>
                <a:path h="1939290" w="6909363">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name="AutoShape 4" id="4"/>
          <p:cNvSpPr/>
          <p:nvPr/>
        </p:nvSpPr>
        <p:spPr>
          <a:xfrm>
            <a:off x="3769545" y="1033463"/>
            <a:ext cx="12644544" cy="0"/>
          </a:xfrm>
          <a:prstGeom prst="line">
            <a:avLst/>
          </a:prstGeom>
          <a:ln cap="flat" w="9525">
            <a:solidFill>
              <a:srgbClr val="000000"/>
            </a:solidFill>
            <a:prstDash val="solid"/>
            <a:headEnd type="none" len="sm" w="sm"/>
            <a:tailEnd type="none" len="sm" w="sm"/>
          </a:ln>
        </p:spPr>
      </p:sp>
      <p:sp>
        <p:nvSpPr>
          <p:cNvPr name="AutoShape 5" id="5"/>
          <p:cNvSpPr/>
          <p:nvPr/>
        </p:nvSpPr>
        <p:spPr>
          <a:xfrm>
            <a:off x="1028700" y="9253538"/>
            <a:ext cx="13278544" cy="0"/>
          </a:xfrm>
          <a:prstGeom prst="line">
            <a:avLst/>
          </a:prstGeom>
          <a:ln cap="flat" w="9525">
            <a:solidFill>
              <a:srgbClr val="000000"/>
            </a:solidFill>
            <a:prstDash val="solid"/>
            <a:headEnd type="none" len="sm" w="sm"/>
            <a:tailEnd type="none" len="sm" w="sm"/>
          </a:ln>
        </p:spPr>
      </p:sp>
      <p:grpSp>
        <p:nvGrpSpPr>
          <p:cNvPr name="Group 6" id="6"/>
          <p:cNvGrpSpPr/>
          <p:nvPr/>
        </p:nvGrpSpPr>
        <p:grpSpPr>
          <a:xfrm rot="0">
            <a:off x="12012930" y="2669691"/>
            <a:ext cx="5246370" cy="524637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2"/>
              <a:stretch>
                <a:fillRect l="-25046" t="0" r="-25046" b="0"/>
              </a:stretch>
            </a:blipFill>
          </p:spPr>
        </p:sp>
      </p:grpSp>
      <p:sp>
        <p:nvSpPr>
          <p:cNvPr name="TextBox 8" id="8"/>
          <p:cNvSpPr txBox="true"/>
          <p:nvPr/>
        </p:nvSpPr>
        <p:spPr>
          <a:xfrm rot="0">
            <a:off x="1245775" y="822007"/>
            <a:ext cx="2306695" cy="346710"/>
          </a:xfrm>
          <a:prstGeom prst="rect">
            <a:avLst/>
          </a:prstGeom>
        </p:spPr>
        <p:txBody>
          <a:bodyPr anchor="t" rtlCol="false" tIns="0" lIns="0" bIns="0" rIns="0">
            <a:spAutoFit/>
          </a:bodyPr>
          <a:lstStyle/>
          <a:p>
            <a:pPr algn="ctr" marL="0" indent="0" lvl="0">
              <a:lnSpc>
                <a:spcPts val="2849"/>
              </a:lnSpc>
              <a:spcBef>
                <a:spcPct val="0"/>
              </a:spcBef>
            </a:pPr>
            <a:r>
              <a:rPr lang="en-US" b="true" sz="1899" spc="7">
                <a:solidFill>
                  <a:srgbClr val="3D3D3D"/>
                </a:solidFill>
                <a:latin typeface="Barlow Bold"/>
                <a:ea typeface="Barlow Bold"/>
                <a:cs typeface="Barlow Bold"/>
                <a:sym typeface="Barlow Bold"/>
              </a:rPr>
              <a:t>Depi</a:t>
            </a:r>
          </a:p>
        </p:txBody>
      </p:sp>
      <p:sp>
        <p:nvSpPr>
          <p:cNvPr name="TextBox 9" id="9"/>
          <p:cNvSpPr txBox="true"/>
          <p:nvPr/>
        </p:nvSpPr>
        <p:spPr>
          <a:xfrm rot="0">
            <a:off x="1245775" y="3444156"/>
            <a:ext cx="10091369" cy="2924175"/>
          </a:xfrm>
          <a:prstGeom prst="rect">
            <a:avLst/>
          </a:prstGeom>
        </p:spPr>
        <p:txBody>
          <a:bodyPr anchor="t" rtlCol="false" tIns="0" lIns="0" bIns="0" rIns="0">
            <a:spAutoFit/>
          </a:bodyPr>
          <a:lstStyle/>
          <a:p>
            <a:pPr algn="l" marL="0" indent="0" lvl="0">
              <a:lnSpc>
                <a:spcPts val="11519"/>
              </a:lnSpc>
              <a:spcBef>
                <a:spcPct val="0"/>
              </a:spcBef>
            </a:pPr>
            <a:r>
              <a:rPr lang="en-US" b="true" sz="9600">
                <a:solidFill>
                  <a:srgbClr val="3D3D3D"/>
                </a:solidFill>
                <a:latin typeface="Barlow Bold"/>
                <a:ea typeface="Barlow Bold"/>
                <a:cs typeface="Barlow Bold"/>
                <a:sym typeface="Barlow Bold"/>
              </a:rPr>
              <a:t>Event management</a:t>
            </a:r>
          </a:p>
        </p:txBody>
      </p:sp>
      <p:sp>
        <p:nvSpPr>
          <p:cNvPr name="TextBox 10" id="10"/>
          <p:cNvSpPr txBox="true"/>
          <p:nvPr/>
        </p:nvSpPr>
        <p:spPr>
          <a:xfrm rot="0">
            <a:off x="16886728" y="826770"/>
            <a:ext cx="372572" cy="346710"/>
          </a:xfrm>
          <a:prstGeom prst="rect">
            <a:avLst/>
          </a:prstGeom>
        </p:spPr>
        <p:txBody>
          <a:bodyPr anchor="t" rtlCol="false" tIns="0" lIns="0" bIns="0" rIns="0">
            <a:spAutoFit/>
          </a:bodyPr>
          <a:lstStyle/>
          <a:p>
            <a:pPr algn="r" marL="0" indent="0" lvl="0">
              <a:lnSpc>
                <a:spcPts val="2849"/>
              </a:lnSpc>
              <a:spcBef>
                <a:spcPct val="0"/>
              </a:spcBef>
            </a:pPr>
            <a:r>
              <a:rPr lang="en-US" b="true" sz="1899" spc="7">
                <a:solidFill>
                  <a:srgbClr val="3D3D3D"/>
                </a:solidFill>
                <a:latin typeface="Barlow Bold"/>
                <a:ea typeface="Barlow Bold"/>
                <a:cs typeface="Barlow Bold"/>
                <a:sym typeface="Barlow Bold"/>
              </a:rPr>
              <a:t>01</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E8E8E8"/>
        </a:solidFill>
      </p:bgPr>
    </p:bg>
    <p:spTree>
      <p:nvGrpSpPr>
        <p:cNvPr id="1" name=""/>
        <p:cNvGrpSpPr/>
        <p:nvPr/>
      </p:nvGrpSpPr>
      <p:grpSpPr>
        <a:xfrm>
          <a:off x="0" y="0"/>
          <a:ext cx="0" cy="0"/>
          <a:chOff x="0" y="0"/>
          <a:chExt cx="0" cy="0"/>
        </a:xfrm>
      </p:grpSpPr>
      <p:sp>
        <p:nvSpPr>
          <p:cNvPr name="TextBox 2" id="2"/>
          <p:cNvSpPr txBox="true"/>
          <p:nvPr/>
        </p:nvSpPr>
        <p:spPr>
          <a:xfrm rot="0">
            <a:off x="2099361" y="2154774"/>
            <a:ext cx="14084886" cy="1238250"/>
          </a:xfrm>
          <a:prstGeom prst="rect">
            <a:avLst/>
          </a:prstGeom>
        </p:spPr>
        <p:txBody>
          <a:bodyPr anchor="t" rtlCol="false" tIns="0" lIns="0" bIns="0" rIns="0">
            <a:spAutoFit/>
          </a:bodyPr>
          <a:lstStyle/>
          <a:p>
            <a:pPr algn="l" marL="0" indent="0" lvl="0">
              <a:lnSpc>
                <a:spcPts val="9600"/>
              </a:lnSpc>
              <a:spcBef>
                <a:spcPct val="0"/>
              </a:spcBef>
            </a:pPr>
            <a:r>
              <a:rPr lang="en-US" b="true" sz="8000">
                <a:solidFill>
                  <a:srgbClr val="3D3D3D"/>
                </a:solidFill>
                <a:latin typeface="Barlow Bold"/>
                <a:ea typeface="Barlow Bold"/>
                <a:cs typeface="Barlow Bold"/>
                <a:sym typeface="Barlow Bold"/>
              </a:rPr>
              <a:t>About the Project</a:t>
            </a:r>
          </a:p>
        </p:txBody>
      </p:sp>
      <p:sp>
        <p:nvSpPr>
          <p:cNvPr name="TextBox 3" id="3"/>
          <p:cNvSpPr txBox="true"/>
          <p:nvPr/>
        </p:nvSpPr>
        <p:spPr>
          <a:xfrm rot="0">
            <a:off x="2099361" y="3817162"/>
            <a:ext cx="14089277" cy="3646170"/>
          </a:xfrm>
          <a:prstGeom prst="rect">
            <a:avLst/>
          </a:prstGeom>
        </p:spPr>
        <p:txBody>
          <a:bodyPr anchor="t" rtlCol="false" tIns="0" lIns="0" bIns="0" rIns="0">
            <a:spAutoFit/>
          </a:bodyPr>
          <a:lstStyle/>
          <a:p>
            <a:pPr algn="just">
              <a:lnSpc>
                <a:spcPts val="4199"/>
              </a:lnSpc>
            </a:pPr>
            <a:r>
              <a:rPr lang="en-US" sz="2799" spc="11">
                <a:solidFill>
                  <a:srgbClr val="3D3D3D"/>
                </a:solidFill>
                <a:latin typeface="Barlow"/>
                <a:ea typeface="Barlow"/>
                <a:cs typeface="Barlow"/>
                <a:sym typeface="Barlow"/>
              </a:rPr>
              <a:t>_"In today's fast-paced world, managing events efficiently has become more challenging than ever. Organizers struggle with juggling tasks like registration, ticketing, communication, and ensuring smooth operations on the day of the event. Traditional methods, such as spreadsheets and manual registration processes, are not only time-consuming but also prone to errors.</a:t>
            </a:r>
          </a:p>
          <a:p>
            <a:pPr algn="just">
              <a:lnSpc>
                <a:spcPts val="4199"/>
              </a:lnSpc>
            </a:pPr>
          </a:p>
          <a:p>
            <a:pPr algn="just" marL="0" indent="0" lvl="0">
              <a:lnSpc>
                <a:spcPts val="4199"/>
              </a:lnSpc>
              <a:spcBef>
                <a:spcPct val="0"/>
              </a:spcBef>
            </a:pPr>
          </a:p>
        </p:txBody>
      </p:sp>
      <p:grpSp>
        <p:nvGrpSpPr>
          <p:cNvPr name="Group 4" id="4"/>
          <p:cNvGrpSpPr/>
          <p:nvPr/>
        </p:nvGrpSpPr>
        <p:grpSpPr>
          <a:xfrm rot="0">
            <a:off x="1028700" y="644056"/>
            <a:ext cx="2740845" cy="769288"/>
            <a:chOff x="0" y="0"/>
            <a:chExt cx="6909363" cy="1939290"/>
          </a:xfrm>
        </p:grpSpPr>
        <p:sp>
          <p:nvSpPr>
            <p:cNvPr name="Freeform 5" id="5"/>
            <p:cNvSpPr/>
            <p:nvPr/>
          </p:nvSpPr>
          <p:spPr>
            <a:xfrm flipH="false" flipV="false" rot="0">
              <a:off x="0" y="0"/>
              <a:ext cx="6909363" cy="1939290"/>
            </a:xfrm>
            <a:custGeom>
              <a:avLst/>
              <a:gdLst/>
              <a:ahLst/>
              <a:cxnLst/>
              <a:rect r="r" b="b" t="t" l="l"/>
              <a:pathLst>
                <a:path h="1939290" w="6909363">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name="AutoShape 6" id="6"/>
          <p:cNvSpPr/>
          <p:nvPr/>
        </p:nvSpPr>
        <p:spPr>
          <a:xfrm>
            <a:off x="3769545" y="1033463"/>
            <a:ext cx="12644544" cy="0"/>
          </a:xfrm>
          <a:prstGeom prst="line">
            <a:avLst/>
          </a:prstGeom>
          <a:ln cap="flat" w="9525">
            <a:solidFill>
              <a:srgbClr val="000000"/>
            </a:solidFill>
            <a:prstDash val="solid"/>
            <a:headEnd type="none" len="sm" w="sm"/>
            <a:tailEnd type="none" len="sm" w="sm"/>
          </a:ln>
        </p:spPr>
      </p:sp>
      <p:sp>
        <p:nvSpPr>
          <p:cNvPr name="AutoShape 7" id="7"/>
          <p:cNvSpPr/>
          <p:nvPr/>
        </p:nvSpPr>
        <p:spPr>
          <a:xfrm>
            <a:off x="1028700" y="9253538"/>
            <a:ext cx="13278544" cy="0"/>
          </a:xfrm>
          <a:prstGeom prst="line">
            <a:avLst/>
          </a:prstGeom>
          <a:ln cap="flat" w="9525">
            <a:solidFill>
              <a:srgbClr val="000000"/>
            </a:solidFill>
            <a:prstDash val="solid"/>
            <a:headEnd type="none" len="sm" w="sm"/>
            <a:tailEnd type="none" len="sm" w="sm"/>
          </a:ln>
        </p:spPr>
      </p:sp>
      <p:sp>
        <p:nvSpPr>
          <p:cNvPr name="TextBox 8" id="8"/>
          <p:cNvSpPr txBox="true"/>
          <p:nvPr/>
        </p:nvSpPr>
        <p:spPr>
          <a:xfrm rot="0">
            <a:off x="1245775" y="822007"/>
            <a:ext cx="2306695" cy="346710"/>
          </a:xfrm>
          <a:prstGeom prst="rect">
            <a:avLst/>
          </a:prstGeom>
        </p:spPr>
        <p:txBody>
          <a:bodyPr anchor="t" rtlCol="false" tIns="0" lIns="0" bIns="0" rIns="0">
            <a:spAutoFit/>
          </a:bodyPr>
          <a:lstStyle/>
          <a:p>
            <a:pPr algn="ctr" marL="0" indent="0" lvl="0">
              <a:lnSpc>
                <a:spcPts val="2849"/>
              </a:lnSpc>
              <a:spcBef>
                <a:spcPct val="0"/>
              </a:spcBef>
            </a:pPr>
            <a:r>
              <a:rPr lang="en-US" b="true" sz="1899" spc="7">
                <a:solidFill>
                  <a:srgbClr val="3D3D3D"/>
                </a:solidFill>
                <a:latin typeface="Barlow Bold"/>
                <a:ea typeface="Barlow Bold"/>
                <a:cs typeface="Barlow Bold"/>
                <a:sym typeface="Barlow Bold"/>
              </a:rPr>
              <a:t>Depi</a:t>
            </a:r>
          </a:p>
        </p:txBody>
      </p:sp>
      <p:sp>
        <p:nvSpPr>
          <p:cNvPr name="TextBox 9" id="9"/>
          <p:cNvSpPr txBox="true"/>
          <p:nvPr/>
        </p:nvSpPr>
        <p:spPr>
          <a:xfrm rot="0">
            <a:off x="16886728" y="826770"/>
            <a:ext cx="372572" cy="346710"/>
          </a:xfrm>
          <a:prstGeom prst="rect">
            <a:avLst/>
          </a:prstGeom>
        </p:spPr>
        <p:txBody>
          <a:bodyPr anchor="t" rtlCol="false" tIns="0" lIns="0" bIns="0" rIns="0">
            <a:spAutoFit/>
          </a:bodyPr>
          <a:lstStyle/>
          <a:p>
            <a:pPr algn="r" marL="0" indent="0" lvl="0">
              <a:lnSpc>
                <a:spcPts val="2849"/>
              </a:lnSpc>
              <a:spcBef>
                <a:spcPct val="0"/>
              </a:spcBef>
            </a:pPr>
            <a:r>
              <a:rPr lang="en-US" b="true" sz="1899" spc="7">
                <a:solidFill>
                  <a:srgbClr val="3D3D3D"/>
                </a:solidFill>
                <a:latin typeface="Barlow Bold"/>
                <a:ea typeface="Barlow Bold"/>
                <a:cs typeface="Barlow Bold"/>
                <a:sym typeface="Barlow Bold"/>
              </a:rPr>
              <a:t>02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3D3D3D"/>
        </a:solidFill>
      </p:bgPr>
    </p:bg>
    <p:spTree>
      <p:nvGrpSpPr>
        <p:cNvPr id="1" name=""/>
        <p:cNvGrpSpPr/>
        <p:nvPr/>
      </p:nvGrpSpPr>
      <p:grpSpPr>
        <a:xfrm>
          <a:off x="0" y="0"/>
          <a:ext cx="0" cy="0"/>
          <a:chOff x="0" y="0"/>
          <a:chExt cx="0" cy="0"/>
        </a:xfrm>
      </p:grpSpPr>
      <p:grpSp>
        <p:nvGrpSpPr>
          <p:cNvPr name="Group 2" id="2"/>
          <p:cNvGrpSpPr/>
          <p:nvPr/>
        </p:nvGrpSpPr>
        <p:grpSpPr>
          <a:xfrm rot="0">
            <a:off x="9144000" y="1996452"/>
            <a:ext cx="7146523" cy="6294095"/>
            <a:chOff x="0" y="0"/>
            <a:chExt cx="9528697" cy="8392127"/>
          </a:xfrm>
        </p:grpSpPr>
        <p:pic>
          <p:nvPicPr>
            <p:cNvPr name="Picture 3" id="3"/>
            <p:cNvPicPr>
              <a:picLocks noChangeAspect="true"/>
            </p:cNvPicPr>
            <p:nvPr/>
          </p:nvPicPr>
          <p:blipFill>
            <a:blip r:embed="rId2"/>
            <a:srcRect l="12175" t="0" r="12175" b="0"/>
            <a:stretch>
              <a:fillRect/>
            </a:stretch>
          </p:blipFill>
          <p:spPr>
            <a:xfrm flipH="false" flipV="false">
              <a:off x="0" y="0"/>
              <a:ext cx="9528697" cy="8392127"/>
            </a:xfrm>
            <a:prstGeom prst="rect">
              <a:avLst/>
            </a:prstGeom>
          </p:spPr>
        </p:pic>
      </p:grpSp>
      <p:grpSp>
        <p:nvGrpSpPr>
          <p:cNvPr name="Group 4" id="4"/>
          <p:cNvGrpSpPr/>
          <p:nvPr/>
        </p:nvGrpSpPr>
        <p:grpSpPr>
          <a:xfrm rot="0">
            <a:off x="1028700" y="644056"/>
            <a:ext cx="2740845" cy="769288"/>
            <a:chOff x="0" y="0"/>
            <a:chExt cx="6909363" cy="1939290"/>
          </a:xfrm>
        </p:grpSpPr>
        <p:sp>
          <p:nvSpPr>
            <p:cNvPr name="Freeform 5" id="5"/>
            <p:cNvSpPr/>
            <p:nvPr/>
          </p:nvSpPr>
          <p:spPr>
            <a:xfrm flipH="false" flipV="false" rot="0">
              <a:off x="0" y="0"/>
              <a:ext cx="6909363" cy="1939290"/>
            </a:xfrm>
            <a:custGeom>
              <a:avLst/>
              <a:gdLst/>
              <a:ahLst/>
              <a:cxnLst/>
              <a:rect r="r" b="b" t="t" l="l"/>
              <a:pathLst>
                <a:path h="1939290" w="6909363">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FFFFFF"/>
            </a:solidFill>
          </p:spPr>
        </p:sp>
      </p:grpSp>
      <p:sp>
        <p:nvSpPr>
          <p:cNvPr name="AutoShape 6" id="6"/>
          <p:cNvSpPr/>
          <p:nvPr/>
        </p:nvSpPr>
        <p:spPr>
          <a:xfrm>
            <a:off x="3769545" y="1033463"/>
            <a:ext cx="12644544" cy="0"/>
          </a:xfrm>
          <a:prstGeom prst="line">
            <a:avLst/>
          </a:prstGeom>
          <a:ln cap="flat" w="9525">
            <a:solidFill>
              <a:srgbClr val="FFFFFF"/>
            </a:solidFill>
            <a:prstDash val="solid"/>
            <a:headEnd type="none" len="sm" w="sm"/>
            <a:tailEnd type="none" len="sm" w="sm"/>
          </a:ln>
        </p:spPr>
      </p:sp>
      <p:sp>
        <p:nvSpPr>
          <p:cNvPr name="AutoShape 7" id="7"/>
          <p:cNvSpPr/>
          <p:nvPr/>
        </p:nvSpPr>
        <p:spPr>
          <a:xfrm>
            <a:off x="1028700" y="9253538"/>
            <a:ext cx="13278544" cy="0"/>
          </a:xfrm>
          <a:prstGeom prst="line">
            <a:avLst/>
          </a:prstGeom>
          <a:ln cap="flat" w="9525">
            <a:solidFill>
              <a:srgbClr val="FFFFFF"/>
            </a:solidFill>
            <a:prstDash val="solid"/>
            <a:headEnd type="none" len="sm" w="sm"/>
            <a:tailEnd type="none" len="sm" w="sm"/>
          </a:ln>
        </p:spPr>
      </p:sp>
      <p:sp>
        <p:nvSpPr>
          <p:cNvPr name="TextBox 8" id="8"/>
          <p:cNvSpPr txBox="true"/>
          <p:nvPr/>
        </p:nvSpPr>
        <p:spPr>
          <a:xfrm rot="0">
            <a:off x="1997477" y="2036229"/>
            <a:ext cx="5532090" cy="1952625"/>
          </a:xfrm>
          <a:prstGeom prst="rect">
            <a:avLst/>
          </a:prstGeom>
        </p:spPr>
        <p:txBody>
          <a:bodyPr anchor="t" rtlCol="false" tIns="0" lIns="0" bIns="0" rIns="0">
            <a:spAutoFit/>
          </a:bodyPr>
          <a:lstStyle/>
          <a:p>
            <a:pPr algn="l" marL="0" indent="0" lvl="0">
              <a:lnSpc>
                <a:spcPts val="7679"/>
              </a:lnSpc>
              <a:spcBef>
                <a:spcPct val="0"/>
              </a:spcBef>
            </a:pPr>
            <a:r>
              <a:rPr lang="en-US" b="true" sz="6399">
                <a:solidFill>
                  <a:srgbClr val="FFFFFF"/>
                </a:solidFill>
                <a:latin typeface="Barlow Bold"/>
                <a:ea typeface="Barlow Bold"/>
                <a:cs typeface="Barlow Bold"/>
                <a:sym typeface="Barlow Bold"/>
              </a:rPr>
              <a:t>About the Strategy</a:t>
            </a:r>
          </a:p>
        </p:txBody>
      </p:sp>
      <p:sp>
        <p:nvSpPr>
          <p:cNvPr name="TextBox 9" id="9"/>
          <p:cNvSpPr txBox="true"/>
          <p:nvPr/>
        </p:nvSpPr>
        <p:spPr>
          <a:xfrm rot="0">
            <a:off x="1245775" y="4384909"/>
            <a:ext cx="7250217" cy="3905639"/>
          </a:xfrm>
          <a:prstGeom prst="rect">
            <a:avLst/>
          </a:prstGeom>
        </p:spPr>
        <p:txBody>
          <a:bodyPr anchor="t" rtlCol="false" tIns="0" lIns="0" bIns="0" rIns="0">
            <a:spAutoFit/>
          </a:bodyPr>
          <a:lstStyle/>
          <a:p>
            <a:pPr algn="just" marL="0" indent="0" lvl="0">
              <a:lnSpc>
                <a:spcPts val="3439"/>
              </a:lnSpc>
            </a:pPr>
            <a:r>
              <a:rPr lang="en-US" sz="2456">
                <a:solidFill>
                  <a:srgbClr val="E8E8E8"/>
                </a:solidFill>
                <a:latin typeface="Barlow"/>
                <a:ea typeface="Barlow"/>
                <a:cs typeface="Barlow"/>
                <a:sym typeface="Barlow"/>
              </a:rPr>
              <a:t>That's where our Event Management System comes in. Built using the powerful Laravel framework, this system streamlines the entire event lifecycle—from creation to registration, ticketing, and real-time tracking. Whether it's a small conference, a large expo, or a community gathering, our platform is designed to make event management simple, efficient, and stress-free for organizers and participants alike.</a:t>
            </a:r>
          </a:p>
        </p:txBody>
      </p:sp>
      <p:sp>
        <p:nvSpPr>
          <p:cNvPr name="TextBox 10" id="10"/>
          <p:cNvSpPr txBox="true"/>
          <p:nvPr/>
        </p:nvSpPr>
        <p:spPr>
          <a:xfrm rot="0">
            <a:off x="1245775" y="822007"/>
            <a:ext cx="2306695" cy="346710"/>
          </a:xfrm>
          <a:prstGeom prst="rect">
            <a:avLst/>
          </a:prstGeom>
        </p:spPr>
        <p:txBody>
          <a:bodyPr anchor="t" rtlCol="false" tIns="0" lIns="0" bIns="0" rIns="0">
            <a:spAutoFit/>
          </a:bodyPr>
          <a:lstStyle/>
          <a:p>
            <a:pPr algn="ctr" marL="0" indent="0" lvl="0">
              <a:lnSpc>
                <a:spcPts val="2849"/>
              </a:lnSpc>
              <a:spcBef>
                <a:spcPct val="0"/>
              </a:spcBef>
            </a:pPr>
            <a:r>
              <a:rPr lang="en-US" b="true" sz="1899" spc="7">
                <a:solidFill>
                  <a:srgbClr val="FFFFFF"/>
                </a:solidFill>
                <a:latin typeface="Barlow Bold"/>
                <a:ea typeface="Barlow Bold"/>
                <a:cs typeface="Barlow Bold"/>
                <a:sym typeface="Barlow Bold"/>
              </a:rPr>
              <a:t>Depi</a:t>
            </a:r>
          </a:p>
        </p:txBody>
      </p:sp>
      <p:sp>
        <p:nvSpPr>
          <p:cNvPr name="TextBox 11" id="11"/>
          <p:cNvSpPr txBox="true"/>
          <p:nvPr/>
        </p:nvSpPr>
        <p:spPr>
          <a:xfrm rot="0">
            <a:off x="16886728" y="826770"/>
            <a:ext cx="372572" cy="346710"/>
          </a:xfrm>
          <a:prstGeom prst="rect">
            <a:avLst/>
          </a:prstGeom>
        </p:spPr>
        <p:txBody>
          <a:bodyPr anchor="t" rtlCol="false" tIns="0" lIns="0" bIns="0" rIns="0">
            <a:spAutoFit/>
          </a:bodyPr>
          <a:lstStyle/>
          <a:p>
            <a:pPr algn="r" marL="0" indent="0" lvl="0">
              <a:lnSpc>
                <a:spcPts val="2849"/>
              </a:lnSpc>
              <a:spcBef>
                <a:spcPct val="0"/>
              </a:spcBef>
            </a:pPr>
            <a:r>
              <a:rPr lang="en-US" b="true" sz="1899" spc="7">
                <a:solidFill>
                  <a:srgbClr val="FFFFFF"/>
                </a:solidFill>
                <a:latin typeface="Barlow Bold"/>
                <a:ea typeface="Barlow Bold"/>
                <a:cs typeface="Barlow Bold"/>
                <a:sym typeface="Barlow Bold"/>
              </a:rPr>
              <a:t>03</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E8E8E8"/>
        </a:solidFill>
      </p:bgPr>
    </p:bg>
    <p:spTree>
      <p:nvGrpSpPr>
        <p:cNvPr id="1" name=""/>
        <p:cNvGrpSpPr/>
        <p:nvPr/>
      </p:nvGrpSpPr>
      <p:grpSpPr>
        <a:xfrm>
          <a:off x="0" y="0"/>
          <a:ext cx="0" cy="0"/>
          <a:chOff x="0" y="0"/>
          <a:chExt cx="0" cy="0"/>
        </a:xfrm>
      </p:grpSpPr>
      <p:grpSp>
        <p:nvGrpSpPr>
          <p:cNvPr name="Group 2" id="2"/>
          <p:cNvGrpSpPr/>
          <p:nvPr/>
        </p:nvGrpSpPr>
        <p:grpSpPr>
          <a:xfrm rot="0">
            <a:off x="1028700" y="644056"/>
            <a:ext cx="2740845" cy="769288"/>
            <a:chOff x="0" y="0"/>
            <a:chExt cx="6909363" cy="1939290"/>
          </a:xfrm>
        </p:grpSpPr>
        <p:sp>
          <p:nvSpPr>
            <p:cNvPr name="Freeform 3" id="3"/>
            <p:cNvSpPr/>
            <p:nvPr/>
          </p:nvSpPr>
          <p:spPr>
            <a:xfrm flipH="false" flipV="false" rot="0">
              <a:off x="0" y="0"/>
              <a:ext cx="6909363" cy="1939290"/>
            </a:xfrm>
            <a:custGeom>
              <a:avLst/>
              <a:gdLst/>
              <a:ahLst/>
              <a:cxnLst/>
              <a:rect r="r" b="b" t="t" l="l"/>
              <a:pathLst>
                <a:path h="1939290" w="6909363">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name="AutoShape 4" id="4"/>
          <p:cNvSpPr/>
          <p:nvPr/>
        </p:nvSpPr>
        <p:spPr>
          <a:xfrm>
            <a:off x="3769545" y="1033463"/>
            <a:ext cx="12644544" cy="0"/>
          </a:xfrm>
          <a:prstGeom prst="line">
            <a:avLst/>
          </a:prstGeom>
          <a:ln cap="flat" w="9525">
            <a:solidFill>
              <a:srgbClr val="000000"/>
            </a:solidFill>
            <a:prstDash val="solid"/>
            <a:headEnd type="none" len="sm" w="sm"/>
            <a:tailEnd type="none" len="sm" w="sm"/>
          </a:ln>
        </p:spPr>
      </p:sp>
      <p:sp>
        <p:nvSpPr>
          <p:cNvPr name="AutoShape 5" id="5"/>
          <p:cNvSpPr/>
          <p:nvPr/>
        </p:nvSpPr>
        <p:spPr>
          <a:xfrm>
            <a:off x="1028700" y="9253538"/>
            <a:ext cx="13278544" cy="0"/>
          </a:xfrm>
          <a:prstGeom prst="line">
            <a:avLst/>
          </a:prstGeom>
          <a:ln cap="flat" w="9525">
            <a:solidFill>
              <a:srgbClr val="000000"/>
            </a:solidFill>
            <a:prstDash val="solid"/>
            <a:headEnd type="none" len="sm" w="sm"/>
            <a:tailEnd type="none" len="sm" w="sm"/>
          </a:ln>
        </p:spPr>
      </p:sp>
      <p:sp>
        <p:nvSpPr>
          <p:cNvPr name="TextBox 6" id="6"/>
          <p:cNvSpPr txBox="true"/>
          <p:nvPr/>
        </p:nvSpPr>
        <p:spPr>
          <a:xfrm rot="0">
            <a:off x="1028700" y="1643519"/>
            <a:ext cx="16230600" cy="1238250"/>
          </a:xfrm>
          <a:prstGeom prst="rect">
            <a:avLst/>
          </a:prstGeom>
        </p:spPr>
        <p:txBody>
          <a:bodyPr anchor="t" rtlCol="false" tIns="0" lIns="0" bIns="0" rIns="0">
            <a:spAutoFit/>
          </a:bodyPr>
          <a:lstStyle/>
          <a:p>
            <a:pPr algn="ctr" marL="0" indent="0" lvl="0">
              <a:lnSpc>
                <a:spcPts val="9600"/>
              </a:lnSpc>
              <a:spcBef>
                <a:spcPct val="0"/>
              </a:spcBef>
            </a:pPr>
            <a:r>
              <a:rPr lang="en-US" b="true" sz="8000">
                <a:solidFill>
                  <a:srgbClr val="3D3D3D"/>
                </a:solidFill>
                <a:latin typeface="Barlow Bold"/>
                <a:ea typeface="Barlow Bold"/>
                <a:cs typeface="Barlow Bold"/>
                <a:sym typeface="Barlow Bold"/>
              </a:rPr>
              <a:t>Meet Our Team</a:t>
            </a:r>
          </a:p>
        </p:txBody>
      </p:sp>
      <p:sp>
        <p:nvSpPr>
          <p:cNvPr name="TextBox 7" id="7"/>
          <p:cNvSpPr txBox="true"/>
          <p:nvPr/>
        </p:nvSpPr>
        <p:spPr>
          <a:xfrm rot="0">
            <a:off x="2399122" y="3804675"/>
            <a:ext cx="8941690" cy="556895"/>
          </a:xfrm>
          <a:prstGeom prst="rect">
            <a:avLst/>
          </a:prstGeom>
        </p:spPr>
        <p:txBody>
          <a:bodyPr anchor="t" rtlCol="false" tIns="0" lIns="0" bIns="0" rIns="0">
            <a:spAutoFit/>
          </a:bodyPr>
          <a:lstStyle/>
          <a:p>
            <a:pPr algn="l" marL="0" indent="0" lvl="0">
              <a:lnSpc>
                <a:spcPts val="4419"/>
              </a:lnSpc>
              <a:spcBef>
                <a:spcPct val="0"/>
              </a:spcBef>
            </a:pPr>
            <a:r>
              <a:rPr lang="en-US" b="true" sz="3399">
                <a:solidFill>
                  <a:srgbClr val="3D3D3D"/>
                </a:solidFill>
                <a:latin typeface="Barlow Semi-Bold"/>
                <a:ea typeface="Barlow Semi-Bold"/>
                <a:cs typeface="Barlow Semi-Bold"/>
                <a:sym typeface="Barlow Semi-Bold"/>
              </a:rPr>
              <a:t>mostafa ibrahim </a:t>
            </a:r>
          </a:p>
        </p:txBody>
      </p:sp>
      <p:sp>
        <p:nvSpPr>
          <p:cNvPr name="TextBox 8" id="8"/>
          <p:cNvSpPr txBox="true"/>
          <p:nvPr/>
        </p:nvSpPr>
        <p:spPr>
          <a:xfrm rot="0">
            <a:off x="2476343" y="5028800"/>
            <a:ext cx="6667657" cy="556895"/>
          </a:xfrm>
          <a:prstGeom prst="rect">
            <a:avLst/>
          </a:prstGeom>
        </p:spPr>
        <p:txBody>
          <a:bodyPr anchor="t" rtlCol="false" tIns="0" lIns="0" bIns="0" rIns="0">
            <a:spAutoFit/>
          </a:bodyPr>
          <a:lstStyle/>
          <a:p>
            <a:pPr algn="l" marL="0" indent="0" lvl="0">
              <a:lnSpc>
                <a:spcPts val="4419"/>
              </a:lnSpc>
              <a:spcBef>
                <a:spcPct val="0"/>
              </a:spcBef>
            </a:pPr>
            <a:r>
              <a:rPr lang="en-US" b="true" sz="3399">
                <a:solidFill>
                  <a:srgbClr val="3D3D3D"/>
                </a:solidFill>
                <a:latin typeface="Barlow Semi-Bold"/>
                <a:ea typeface="Barlow Semi-Bold"/>
                <a:cs typeface="Barlow Semi-Bold"/>
                <a:sym typeface="Barlow Semi-Bold"/>
              </a:rPr>
              <a:t>Ahmed Hamdy</a:t>
            </a:r>
          </a:p>
        </p:txBody>
      </p:sp>
      <p:sp>
        <p:nvSpPr>
          <p:cNvPr name="TextBox 9" id="9"/>
          <p:cNvSpPr txBox="true"/>
          <p:nvPr/>
        </p:nvSpPr>
        <p:spPr>
          <a:xfrm rot="0">
            <a:off x="1245775" y="822007"/>
            <a:ext cx="2306695" cy="346710"/>
          </a:xfrm>
          <a:prstGeom prst="rect">
            <a:avLst/>
          </a:prstGeom>
        </p:spPr>
        <p:txBody>
          <a:bodyPr anchor="t" rtlCol="false" tIns="0" lIns="0" bIns="0" rIns="0">
            <a:spAutoFit/>
          </a:bodyPr>
          <a:lstStyle/>
          <a:p>
            <a:pPr algn="ctr" marL="0" indent="0" lvl="0">
              <a:lnSpc>
                <a:spcPts val="2849"/>
              </a:lnSpc>
              <a:spcBef>
                <a:spcPct val="0"/>
              </a:spcBef>
            </a:pPr>
            <a:r>
              <a:rPr lang="en-US" b="true" sz="1899" spc="7">
                <a:solidFill>
                  <a:srgbClr val="3D3D3D"/>
                </a:solidFill>
                <a:latin typeface="Barlow Bold"/>
                <a:ea typeface="Barlow Bold"/>
                <a:cs typeface="Barlow Bold"/>
                <a:sym typeface="Barlow Bold"/>
              </a:rPr>
              <a:t>Depi</a:t>
            </a:r>
          </a:p>
        </p:txBody>
      </p:sp>
      <p:sp>
        <p:nvSpPr>
          <p:cNvPr name="TextBox 10" id="10"/>
          <p:cNvSpPr txBox="true"/>
          <p:nvPr/>
        </p:nvSpPr>
        <p:spPr>
          <a:xfrm rot="0">
            <a:off x="16886728" y="826770"/>
            <a:ext cx="372572" cy="346710"/>
          </a:xfrm>
          <a:prstGeom prst="rect">
            <a:avLst/>
          </a:prstGeom>
        </p:spPr>
        <p:txBody>
          <a:bodyPr anchor="t" rtlCol="false" tIns="0" lIns="0" bIns="0" rIns="0">
            <a:spAutoFit/>
          </a:bodyPr>
          <a:lstStyle/>
          <a:p>
            <a:pPr algn="r" marL="0" indent="0" lvl="0">
              <a:lnSpc>
                <a:spcPts val="2849"/>
              </a:lnSpc>
              <a:spcBef>
                <a:spcPct val="0"/>
              </a:spcBef>
            </a:pPr>
            <a:r>
              <a:rPr lang="en-US" b="true" sz="1899" spc="7">
                <a:solidFill>
                  <a:srgbClr val="3D3D3D"/>
                </a:solidFill>
                <a:latin typeface="Barlow Bold"/>
                <a:ea typeface="Barlow Bold"/>
                <a:cs typeface="Barlow Bold"/>
                <a:sym typeface="Barlow Bold"/>
              </a:rPr>
              <a:t>05</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E8E8E8"/>
        </a:solidFill>
      </p:bgPr>
    </p:bg>
    <p:spTree>
      <p:nvGrpSpPr>
        <p:cNvPr id="1" name=""/>
        <p:cNvGrpSpPr/>
        <p:nvPr/>
      </p:nvGrpSpPr>
      <p:grpSpPr>
        <a:xfrm>
          <a:off x="0" y="0"/>
          <a:ext cx="0" cy="0"/>
          <a:chOff x="0" y="0"/>
          <a:chExt cx="0" cy="0"/>
        </a:xfrm>
      </p:grpSpPr>
      <p:grpSp>
        <p:nvGrpSpPr>
          <p:cNvPr name="Group 2" id="2"/>
          <p:cNvGrpSpPr/>
          <p:nvPr/>
        </p:nvGrpSpPr>
        <p:grpSpPr>
          <a:xfrm rot="0">
            <a:off x="1697320" y="4301574"/>
            <a:ext cx="3388048" cy="2138416"/>
            <a:chOff x="0" y="0"/>
            <a:chExt cx="3133810" cy="1977950"/>
          </a:xfrm>
        </p:grpSpPr>
        <p:sp>
          <p:nvSpPr>
            <p:cNvPr name="Freeform 3" id="3"/>
            <p:cNvSpPr/>
            <p:nvPr/>
          </p:nvSpPr>
          <p:spPr>
            <a:xfrm flipH="false" flipV="false" rot="0">
              <a:off x="0" y="0"/>
              <a:ext cx="3133810" cy="1977950"/>
            </a:xfrm>
            <a:custGeom>
              <a:avLst/>
              <a:gdLst/>
              <a:ahLst/>
              <a:cxnLst/>
              <a:rect r="r" b="b" t="t" l="l"/>
              <a:pathLst>
                <a:path h="1977950" w="3133810">
                  <a:moveTo>
                    <a:pt x="3009350" y="1977950"/>
                  </a:moveTo>
                  <a:lnTo>
                    <a:pt x="124460" y="1977950"/>
                  </a:lnTo>
                  <a:cubicBezTo>
                    <a:pt x="55880" y="1977950"/>
                    <a:pt x="0" y="1922070"/>
                    <a:pt x="0" y="1853490"/>
                  </a:cubicBezTo>
                  <a:lnTo>
                    <a:pt x="0" y="124460"/>
                  </a:lnTo>
                  <a:cubicBezTo>
                    <a:pt x="0" y="55880"/>
                    <a:pt x="55880" y="0"/>
                    <a:pt x="124460" y="0"/>
                  </a:cubicBezTo>
                  <a:lnTo>
                    <a:pt x="3009350" y="0"/>
                  </a:lnTo>
                  <a:cubicBezTo>
                    <a:pt x="3077930" y="0"/>
                    <a:pt x="3133810" y="55880"/>
                    <a:pt x="3133810" y="124460"/>
                  </a:cubicBezTo>
                  <a:lnTo>
                    <a:pt x="3133810" y="1853490"/>
                  </a:lnTo>
                  <a:cubicBezTo>
                    <a:pt x="3133810" y="1922070"/>
                    <a:pt x="3077930" y="1977950"/>
                    <a:pt x="3009350" y="1977950"/>
                  </a:cubicBezTo>
                  <a:close/>
                </a:path>
              </a:pathLst>
            </a:custGeom>
            <a:solidFill>
              <a:srgbClr val="3D3D3D"/>
            </a:solidFill>
          </p:spPr>
        </p:sp>
      </p:grpSp>
      <p:sp>
        <p:nvSpPr>
          <p:cNvPr name="TextBox 4" id="4"/>
          <p:cNvSpPr txBox="true"/>
          <p:nvPr/>
        </p:nvSpPr>
        <p:spPr>
          <a:xfrm rot="0">
            <a:off x="2027066" y="4683760"/>
            <a:ext cx="2657633" cy="503555"/>
          </a:xfrm>
          <a:prstGeom prst="rect">
            <a:avLst/>
          </a:prstGeom>
        </p:spPr>
        <p:txBody>
          <a:bodyPr anchor="t" rtlCol="false" tIns="0" lIns="0" bIns="0" rIns="0">
            <a:spAutoFit/>
          </a:bodyPr>
          <a:lstStyle/>
          <a:p>
            <a:pPr algn="l" marL="0" indent="0" lvl="0">
              <a:lnSpc>
                <a:spcPts val="4029"/>
              </a:lnSpc>
              <a:spcBef>
                <a:spcPct val="0"/>
              </a:spcBef>
            </a:pPr>
            <a:r>
              <a:rPr lang="en-US" b="true" sz="3099">
                <a:solidFill>
                  <a:srgbClr val="FFFFFF"/>
                </a:solidFill>
                <a:latin typeface="Barlow Semi-Bold"/>
                <a:ea typeface="Barlow Semi-Bold"/>
                <a:cs typeface="Barlow Semi-Bold"/>
                <a:sym typeface="Barlow Semi-Bold"/>
              </a:rPr>
              <a:t>Book tickets</a:t>
            </a:r>
          </a:p>
        </p:txBody>
      </p:sp>
      <p:grpSp>
        <p:nvGrpSpPr>
          <p:cNvPr name="Group 5" id="5"/>
          <p:cNvGrpSpPr/>
          <p:nvPr/>
        </p:nvGrpSpPr>
        <p:grpSpPr>
          <a:xfrm rot="0">
            <a:off x="5532424" y="4301574"/>
            <a:ext cx="3388048" cy="2138416"/>
            <a:chOff x="0" y="0"/>
            <a:chExt cx="3133810" cy="1977950"/>
          </a:xfrm>
        </p:grpSpPr>
        <p:sp>
          <p:nvSpPr>
            <p:cNvPr name="Freeform 6" id="6"/>
            <p:cNvSpPr/>
            <p:nvPr/>
          </p:nvSpPr>
          <p:spPr>
            <a:xfrm flipH="false" flipV="false" rot="0">
              <a:off x="0" y="0"/>
              <a:ext cx="3133810" cy="1977950"/>
            </a:xfrm>
            <a:custGeom>
              <a:avLst/>
              <a:gdLst/>
              <a:ahLst/>
              <a:cxnLst/>
              <a:rect r="r" b="b" t="t" l="l"/>
              <a:pathLst>
                <a:path h="1977950" w="3133810">
                  <a:moveTo>
                    <a:pt x="3009350" y="1977950"/>
                  </a:moveTo>
                  <a:lnTo>
                    <a:pt x="124460" y="1977950"/>
                  </a:lnTo>
                  <a:cubicBezTo>
                    <a:pt x="55880" y="1977950"/>
                    <a:pt x="0" y="1922070"/>
                    <a:pt x="0" y="1853490"/>
                  </a:cubicBezTo>
                  <a:lnTo>
                    <a:pt x="0" y="124460"/>
                  </a:lnTo>
                  <a:cubicBezTo>
                    <a:pt x="0" y="55880"/>
                    <a:pt x="55880" y="0"/>
                    <a:pt x="124460" y="0"/>
                  </a:cubicBezTo>
                  <a:lnTo>
                    <a:pt x="3009350" y="0"/>
                  </a:lnTo>
                  <a:cubicBezTo>
                    <a:pt x="3077930" y="0"/>
                    <a:pt x="3133810" y="55880"/>
                    <a:pt x="3133810" y="124460"/>
                  </a:cubicBezTo>
                  <a:lnTo>
                    <a:pt x="3133810" y="1853490"/>
                  </a:lnTo>
                  <a:cubicBezTo>
                    <a:pt x="3133810" y="1922070"/>
                    <a:pt x="3077930" y="1977950"/>
                    <a:pt x="3009350" y="1977950"/>
                  </a:cubicBezTo>
                  <a:close/>
                </a:path>
              </a:pathLst>
            </a:custGeom>
            <a:solidFill>
              <a:srgbClr val="3D3D3D"/>
            </a:solidFill>
          </p:spPr>
        </p:sp>
      </p:grpSp>
      <p:sp>
        <p:nvSpPr>
          <p:cNvPr name="TextBox 7" id="7"/>
          <p:cNvSpPr txBox="true"/>
          <p:nvPr/>
        </p:nvSpPr>
        <p:spPr>
          <a:xfrm rot="0">
            <a:off x="5929642" y="4711552"/>
            <a:ext cx="2657633" cy="916940"/>
          </a:xfrm>
          <a:prstGeom prst="rect">
            <a:avLst/>
          </a:prstGeom>
        </p:spPr>
        <p:txBody>
          <a:bodyPr anchor="t" rtlCol="false" tIns="0" lIns="0" bIns="0" rIns="0">
            <a:spAutoFit/>
          </a:bodyPr>
          <a:lstStyle/>
          <a:p>
            <a:pPr algn="l" marL="0" indent="0" lvl="0">
              <a:lnSpc>
                <a:spcPts val="3639"/>
              </a:lnSpc>
              <a:spcBef>
                <a:spcPct val="0"/>
              </a:spcBef>
            </a:pPr>
            <a:r>
              <a:rPr lang="en-US" b="true" sz="2799">
                <a:solidFill>
                  <a:srgbClr val="FFFFFF"/>
                </a:solidFill>
                <a:latin typeface="Barlow Semi-Bold"/>
                <a:ea typeface="Barlow Semi-Bold"/>
                <a:cs typeface="Barlow Semi-Bold"/>
                <a:sym typeface="Barlow Semi-Bold"/>
              </a:rPr>
              <a:t>Make Like On Event</a:t>
            </a:r>
          </a:p>
        </p:txBody>
      </p:sp>
      <p:grpSp>
        <p:nvGrpSpPr>
          <p:cNvPr name="Group 8" id="8"/>
          <p:cNvGrpSpPr/>
          <p:nvPr/>
        </p:nvGrpSpPr>
        <p:grpSpPr>
          <a:xfrm rot="0">
            <a:off x="9367528" y="4301574"/>
            <a:ext cx="3388048" cy="2138416"/>
            <a:chOff x="0" y="0"/>
            <a:chExt cx="3133810" cy="1977950"/>
          </a:xfrm>
        </p:grpSpPr>
        <p:sp>
          <p:nvSpPr>
            <p:cNvPr name="Freeform 9" id="9"/>
            <p:cNvSpPr/>
            <p:nvPr/>
          </p:nvSpPr>
          <p:spPr>
            <a:xfrm flipH="false" flipV="false" rot="0">
              <a:off x="0" y="0"/>
              <a:ext cx="3133810" cy="1977950"/>
            </a:xfrm>
            <a:custGeom>
              <a:avLst/>
              <a:gdLst/>
              <a:ahLst/>
              <a:cxnLst/>
              <a:rect r="r" b="b" t="t" l="l"/>
              <a:pathLst>
                <a:path h="1977950" w="3133810">
                  <a:moveTo>
                    <a:pt x="3009350" y="1977950"/>
                  </a:moveTo>
                  <a:lnTo>
                    <a:pt x="124460" y="1977950"/>
                  </a:lnTo>
                  <a:cubicBezTo>
                    <a:pt x="55880" y="1977950"/>
                    <a:pt x="0" y="1922070"/>
                    <a:pt x="0" y="1853490"/>
                  </a:cubicBezTo>
                  <a:lnTo>
                    <a:pt x="0" y="124460"/>
                  </a:lnTo>
                  <a:cubicBezTo>
                    <a:pt x="0" y="55880"/>
                    <a:pt x="55880" y="0"/>
                    <a:pt x="124460" y="0"/>
                  </a:cubicBezTo>
                  <a:lnTo>
                    <a:pt x="3009350" y="0"/>
                  </a:lnTo>
                  <a:cubicBezTo>
                    <a:pt x="3077930" y="0"/>
                    <a:pt x="3133810" y="55880"/>
                    <a:pt x="3133810" y="124460"/>
                  </a:cubicBezTo>
                  <a:lnTo>
                    <a:pt x="3133810" y="1853490"/>
                  </a:lnTo>
                  <a:cubicBezTo>
                    <a:pt x="3133810" y="1922070"/>
                    <a:pt x="3077930" y="1977950"/>
                    <a:pt x="3009350" y="1977950"/>
                  </a:cubicBezTo>
                  <a:close/>
                </a:path>
              </a:pathLst>
            </a:custGeom>
            <a:solidFill>
              <a:srgbClr val="3D3D3D"/>
            </a:solidFill>
          </p:spPr>
        </p:sp>
      </p:grpSp>
      <p:sp>
        <p:nvSpPr>
          <p:cNvPr name="TextBox 10" id="10"/>
          <p:cNvSpPr txBox="true"/>
          <p:nvPr/>
        </p:nvSpPr>
        <p:spPr>
          <a:xfrm rot="0">
            <a:off x="9764746" y="4711552"/>
            <a:ext cx="2657633" cy="459740"/>
          </a:xfrm>
          <a:prstGeom prst="rect">
            <a:avLst/>
          </a:prstGeom>
        </p:spPr>
        <p:txBody>
          <a:bodyPr anchor="t" rtlCol="false" tIns="0" lIns="0" bIns="0" rIns="0">
            <a:spAutoFit/>
          </a:bodyPr>
          <a:lstStyle/>
          <a:p>
            <a:pPr algn="l" marL="0" indent="0" lvl="0">
              <a:lnSpc>
                <a:spcPts val="3639"/>
              </a:lnSpc>
              <a:spcBef>
                <a:spcPct val="0"/>
              </a:spcBef>
            </a:pPr>
            <a:r>
              <a:rPr lang="en-US" b="true" sz="2799">
                <a:solidFill>
                  <a:srgbClr val="FFFFFF"/>
                </a:solidFill>
                <a:latin typeface="Barlow Semi-Bold"/>
                <a:ea typeface="Barlow Semi-Bold"/>
                <a:cs typeface="Barlow Semi-Bold"/>
                <a:sym typeface="Barlow Semi-Bold"/>
              </a:rPr>
              <a:t>Save Events </a:t>
            </a:r>
          </a:p>
        </p:txBody>
      </p:sp>
      <p:grpSp>
        <p:nvGrpSpPr>
          <p:cNvPr name="Group 11" id="11"/>
          <p:cNvGrpSpPr/>
          <p:nvPr/>
        </p:nvGrpSpPr>
        <p:grpSpPr>
          <a:xfrm rot="0">
            <a:off x="13202632" y="4301574"/>
            <a:ext cx="3388048" cy="2138416"/>
            <a:chOff x="0" y="0"/>
            <a:chExt cx="3133810" cy="1977950"/>
          </a:xfrm>
        </p:grpSpPr>
        <p:sp>
          <p:nvSpPr>
            <p:cNvPr name="Freeform 12" id="12"/>
            <p:cNvSpPr/>
            <p:nvPr/>
          </p:nvSpPr>
          <p:spPr>
            <a:xfrm flipH="false" flipV="false" rot="0">
              <a:off x="0" y="0"/>
              <a:ext cx="3133810" cy="1977950"/>
            </a:xfrm>
            <a:custGeom>
              <a:avLst/>
              <a:gdLst/>
              <a:ahLst/>
              <a:cxnLst/>
              <a:rect r="r" b="b" t="t" l="l"/>
              <a:pathLst>
                <a:path h="1977950" w="3133810">
                  <a:moveTo>
                    <a:pt x="3009350" y="1977950"/>
                  </a:moveTo>
                  <a:lnTo>
                    <a:pt x="124460" y="1977950"/>
                  </a:lnTo>
                  <a:cubicBezTo>
                    <a:pt x="55880" y="1977950"/>
                    <a:pt x="0" y="1922070"/>
                    <a:pt x="0" y="1853490"/>
                  </a:cubicBezTo>
                  <a:lnTo>
                    <a:pt x="0" y="124460"/>
                  </a:lnTo>
                  <a:cubicBezTo>
                    <a:pt x="0" y="55880"/>
                    <a:pt x="55880" y="0"/>
                    <a:pt x="124460" y="0"/>
                  </a:cubicBezTo>
                  <a:lnTo>
                    <a:pt x="3009350" y="0"/>
                  </a:lnTo>
                  <a:cubicBezTo>
                    <a:pt x="3077930" y="0"/>
                    <a:pt x="3133810" y="55880"/>
                    <a:pt x="3133810" y="124460"/>
                  </a:cubicBezTo>
                  <a:lnTo>
                    <a:pt x="3133810" y="1853490"/>
                  </a:lnTo>
                  <a:cubicBezTo>
                    <a:pt x="3133810" y="1922070"/>
                    <a:pt x="3077930" y="1977950"/>
                    <a:pt x="3009350" y="1977950"/>
                  </a:cubicBezTo>
                  <a:close/>
                </a:path>
              </a:pathLst>
            </a:custGeom>
            <a:solidFill>
              <a:srgbClr val="3D3D3D"/>
            </a:solidFill>
          </p:spPr>
        </p:sp>
      </p:grpSp>
      <p:sp>
        <p:nvSpPr>
          <p:cNvPr name="TextBox 13" id="13"/>
          <p:cNvSpPr txBox="true"/>
          <p:nvPr/>
        </p:nvSpPr>
        <p:spPr>
          <a:xfrm rot="0">
            <a:off x="13599850" y="4711552"/>
            <a:ext cx="2657633" cy="459740"/>
          </a:xfrm>
          <a:prstGeom prst="rect">
            <a:avLst/>
          </a:prstGeom>
        </p:spPr>
        <p:txBody>
          <a:bodyPr anchor="t" rtlCol="false" tIns="0" lIns="0" bIns="0" rIns="0">
            <a:spAutoFit/>
          </a:bodyPr>
          <a:lstStyle/>
          <a:p>
            <a:pPr algn="l" marL="0" indent="0" lvl="0">
              <a:lnSpc>
                <a:spcPts val="3639"/>
              </a:lnSpc>
              <a:spcBef>
                <a:spcPct val="0"/>
              </a:spcBef>
            </a:pPr>
            <a:r>
              <a:rPr lang="en-US" b="true" sz="2799">
                <a:solidFill>
                  <a:srgbClr val="FFFFFF"/>
                </a:solidFill>
                <a:latin typeface="Barlow Semi-Bold"/>
                <a:ea typeface="Barlow Semi-Bold"/>
                <a:cs typeface="Barlow Semi-Bold"/>
                <a:sym typeface="Barlow Semi-Bold"/>
              </a:rPr>
              <a:t>Create Event</a:t>
            </a:r>
          </a:p>
        </p:txBody>
      </p:sp>
      <p:sp>
        <p:nvSpPr>
          <p:cNvPr name="TextBox 14" id="14"/>
          <p:cNvSpPr txBox="true"/>
          <p:nvPr/>
        </p:nvSpPr>
        <p:spPr>
          <a:xfrm rot="0">
            <a:off x="2320415" y="1756594"/>
            <a:ext cx="14094227" cy="1238250"/>
          </a:xfrm>
          <a:prstGeom prst="rect">
            <a:avLst/>
          </a:prstGeom>
        </p:spPr>
        <p:txBody>
          <a:bodyPr anchor="t" rtlCol="false" tIns="0" lIns="0" bIns="0" rIns="0">
            <a:spAutoFit/>
          </a:bodyPr>
          <a:lstStyle/>
          <a:p>
            <a:pPr algn="ctr" marL="0" indent="0" lvl="0">
              <a:lnSpc>
                <a:spcPts val="9600"/>
              </a:lnSpc>
              <a:spcBef>
                <a:spcPct val="0"/>
              </a:spcBef>
            </a:pPr>
            <a:r>
              <a:rPr lang="en-US" b="true" sz="8000">
                <a:solidFill>
                  <a:srgbClr val="3D3D3D"/>
                </a:solidFill>
                <a:latin typeface="Barlow Bold"/>
                <a:ea typeface="Barlow Bold"/>
                <a:cs typeface="Barlow Bold"/>
                <a:sym typeface="Barlow Bold"/>
              </a:rPr>
              <a:t>Our Professional Services</a:t>
            </a:r>
          </a:p>
        </p:txBody>
      </p:sp>
      <p:grpSp>
        <p:nvGrpSpPr>
          <p:cNvPr name="Group 15" id="15"/>
          <p:cNvGrpSpPr/>
          <p:nvPr/>
        </p:nvGrpSpPr>
        <p:grpSpPr>
          <a:xfrm rot="0">
            <a:off x="1028700" y="644056"/>
            <a:ext cx="2740845" cy="769288"/>
            <a:chOff x="0" y="0"/>
            <a:chExt cx="6909363" cy="1939290"/>
          </a:xfrm>
        </p:grpSpPr>
        <p:sp>
          <p:nvSpPr>
            <p:cNvPr name="Freeform 16" id="16"/>
            <p:cNvSpPr/>
            <p:nvPr/>
          </p:nvSpPr>
          <p:spPr>
            <a:xfrm flipH="false" flipV="false" rot="0">
              <a:off x="0" y="0"/>
              <a:ext cx="6909363" cy="1939290"/>
            </a:xfrm>
            <a:custGeom>
              <a:avLst/>
              <a:gdLst/>
              <a:ahLst/>
              <a:cxnLst/>
              <a:rect r="r" b="b" t="t" l="l"/>
              <a:pathLst>
                <a:path h="1939290" w="6909363">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name="AutoShape 17" id="17"/>
          <p:cNvSpPr/>
          <p:nvPr/>
        </p:nvSpPr>
        <p:spPr>
          <a:xfrm>
            <a:off x="3769545" y="1033463"/>
            <a:ext cx="12644544" cy="0"/>
          </a:xfrm>
          <a:prstGeom prst="line">
            <a:avLst/>
          </a:prstGeom>
          <a:ln cap="flat" w="9525">
            <a:solidFill>
              <a:srgbClr val="000000"/>
            </a:solidFill>
            <a:prstDash val="solid"/>
            <a:headEnd type="none" len="sm" w="sm"/>
            <a:tailEnd type="none" len="sm" w="sm"/>
          </a:ln>
        </p:spPr>
      </p:sp>
      <p:sp>
        <p:nvSpPr>
          <p:cNvPr name="AutoShape 18" id="18"/>
          <p:cNvSpPr/>
          <p:nvPr/>
        </p:nvSpPr>
        <p:spPr>
          <a:xfrm>
            <a:off x="1028700" y="9253538"/>
            <a:ext cx="13278544" cy="0"/>
          </a:xfrm>
          <a:prstGeom prst="line">
            <a:avLst/>
          </a:prstGeom>
          <a:ln cap="flat" w="9525">
            <a:solidFill>
              <a:srgbClr val="000000"/>
            </a:solidFill>
            <a:prstDash val="solid"/>
            <a:headEnd type="none" len="sm" w="sm"/>
            <a:tailEnd type="none" len="sm" w="sm"/>
          </a:ln>
        </p:spPr>
      </p:sp>
      <p:sp>
        <p:nvSpPr>
          <p:cNvPr name="TextBox 19" id="19"/>
          <p:cNvSpPr txBox="true"/>
          <p:nvPr/>
        </p:nvSpPr>
        <p:spPr>
          <a:xfrm rot="0">
            <a:off x="1245775" y="822007"/>
            <a:ext cx="2306695" cy="346710"/>
          </a:xfrm>
          <a:prstGeom prst="rect">
            <a:avLst/>
          </a:prstGeom>
        </p:spPr>
        <p:txBody>
          <a:bodyPr anchor="t" rtlCol="false" tIns="0" lIns="0" bIns="0" rIns="0">
            <a:spAutoFit/>
          </a:bodyPr>
          <a:lstStyle/>
          <a:p>
            <a:pPr algn="ctr" marL="0" indent="0" lvl="0">
              <a:lnSpc>
                <a:spcPts val="2849"/>
              </a:lnSpc>
              <a:spcBef>
                <a:spcPct val="0"/>
              </a:spcBef>
            </a:pPr>
            <a:r>
              <a:rPr lang="en-US" b="true" sz="1899" spc="7">
                <a:solidFill>
                  <a:srgbClr val="3D3D3D"/>
                </a:solidFill>
                <a:latin typeface="Barlow Bold"/>
                <a:ea typeface="Barlow Bold"/>
                <a:cs typeface="Barlow Bold"/>
                <a:sym typeface="Barlow Bold"/>
              </a:rPr>
              <a:t>Depi</a:t>
            </a:r>
          </a:p>
        </p:txBody>
      </p:sp>
      <p:sp>
        <p:nvSpPr>
          <p:cNvPr name="TextBox 20" id="20"/>
          <p:cNvSpPr txBox="true"/>
          <p:nvPr/>
        </p:nvSpPr>
        <p:spPr>
          <a:xfrm rot="0">
            <a:off x="16886728" y="826770"/>
            <a:ext cx="372572" cy="346710"/>
          </a:xfrm>
          <a:prstGeom prst="rect">
            <a:avLst/>
          </a:prstGeom>
        </p:spPr>
        <p:txBody>
          <a:bodyPr anchor="t" rtlCol="false" tIns="0" lIns="0" bIns="0" rIns="0">
            <a:spAutoFit/>
          </a:bodyPr>
          <a:lstStyle/>
          <a:p>
            <a:pPr algn="r" marL="0" indent="0" lvl="0">
              <a:lnSpc>
                <a:spcPts val="2849"/>
              </a:lnSpc>
              <a:spcBef>
                <a:spcPct val="0"/>
              </a:spcBef>
            </a:pPr>
            <a:r>
              <a:rPr lang="en-US" b="true" sz="1899" spc="7">
                <a:solidFill>
                  <a:srgbClr val="3D3D3D"/>
                </a:solidFill>
                <a:latin typeface="Barlow Bold"/>
                <a:ea typeface="Barlow Bold"/>
                <a:cs typeface="Barlow Bold"/>
                <a:sym typeface="Barlow Bold"/>
              </a:rPr>
              <a:t>06</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3D3D3D"/>
        </a:solidFill>
      </p:bgPr>
    </p:bg>
    <p:spTree>
      <p:nvGrpSpPr>
        <p:cNvPr id="1" name=""/>
        <p:cNvGrpSpPr/>
        <p:nvPr/>
      </p:nvGrpSpPr>
      <p:grpSpPr>
        <a:xfrm>
          <a:off x="0" y="0"/>
          <a:ext cx="0" cy="0"/>
          <a:chOff x="0" y="0"/>
          <a:chExt cx="0" cy="0"/>
        </a:xfrm>
      </p:grpSpPr>
      <p:grpSp>
        <p:nvGrpSpPr>
          <p:cNvPr name="Group 2" id="2"/>
          <p:cNvGrpSpPr/>
          <p:nvPr/>
        </p:nvGrpSpPr>
        <p:grpSpPr>
          <a:xfrm rot="0">
            <a:off x="1920692" y="1986089"/>
            <a:ext cx="7451405" cy="6294095"/>
            <a:chOff x="0" y="0"/>
            <a:chExt cx="9935206" cy="8392127"/>
          </a:xfrm>
        </p:grpSpPr>
        <p:pic>
          <p:nvPicPr>
            <p:cNvPr name="Picture 3" id="3"/>
            <p:cNvPicPr>
              <a:picLocks noChangeAspect="true"/>
            </p:cNvPicPr>
            <p:nvPr/>
          </p:nvPicPr>
          <p:blipFill>
            <a:blip r:embed="rId2"/>
            <a:srcRect l="10562" t="0" r="10562" b="0"/>
            <a:stretch>
              <a:fillRect/>
            </a:stretch>
          </p:blipFill>
          <p:spPr>
            <a:xfrm flipH="false" flipV="false">
              <a:off x="0" y="0"/>
              <a:ext cx="9935206" cy="8392127"/>
            </a:xfrm>
            <a:prstGeom prst="rect">
              <a:avLst/>
            </a:prstGeom>
          </p:spPr>
        </p:pic>
      </p:grpSp>
      <p:grpSp>
        <p:nvGrpSpPr>
          <p:cNvPr name="Group 4" id="4"/>
          <p:cNvGrpSpPr/>
          <p:nvPr/>
        </p:nvGrpSpPr>
        <p:grpSpPr>
          <a:xfrm rot="0">
            <a:off x="1028700" y="644056"/>
            <a:ext cx="2740845" cy="769288"/>
            <a:chOff x="0" y="0"/>
            <a:chExt cx="6909363" cy="1939290"/>
          </a:xfrm>
        </p:grpSpPr>
        <p:sp>
          <p:nvSpPr>
            <p:cNvPr name="Freeform 5" id="5"/>
            <p:cNvSpPr/>
            <p:nvPr/>
          </p:nvSpPr>
          <p:spPr>
            <a:xfrm flipH="false" flipV="false" rot="0">
              <a:off x="0" y="0"/>
              <a:ext cx="6909363" cy="1939290"/>
            </a:xfrm>
            <a:custGeom>
              <a:avLst/>
              <a:gdLst/>
              <a:ahLst/>
              <a:cxnLst/>
              <a:rect r="r" b="b" t="t" l="l"/>
              <a:pathLst>
                <a:path h="1939290" w="6909363">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FFFFFF"/>
            </a:solidFill>
          </p:spPr>
        </p:sp>
      </p:grpSp>
      <p:sp>
        <p:nvSpPr>
          <p:cNvPr name="AutoShape 6" id="6"/>
          <p:cNvSpPr/>
          <p:nvPr/>
        </p:nvSpPr>
        <p:spPr>
          <a:xfrm>
            <a:off x="3769545" y="1033463"/>
            <a:ext cx="12644544" cy="0"/>
          </a:xfrm>
          <a:prstGeom prst="line">
            <a:avLst/>
          </a:prstGeom>
          <a:ln cap="flat" w="9525">
            <a:solidFill>
              <a:srgbClr val="FFFFFF"/>
            </a:solidFill>
            <a:prstDash val="solid"/>
            <a:headEnd type="none" len="sm" w="sm"/>
            <a:tailEnd type="none" len="sm" w="sm"/>
          </a:ln>
        </p:spPr>
      </p:sp>
      <p:sp>
        <p:nvSpPr>
          <p:cNvPr name="AutoShape 7" id="7"/>
          <p:cNvSpPr/>
          <p:nvPr/>
        </p:nvSpPr>
        <p:spPr>
          <a:xfrm>
            <a:off x="1028700" y="9253538"/>
            <a:ext cx="13278544" cy="0"/>
          </a:xfrm>
          <a:prstGeom prst="line">
            <a:avLst/>
          </a:prstGeom>
          <a:ln cap="flat" w="9525">
            <a:solidFill>
              <a:srgbClr val="FFFFFF"/>
            </a:solidFill>
            <a:prstDash val="solid"/>
            <a:headEnd type="none" len="sm" w="sm"/>
            <a:tailEnd type="none" len="sm" w="sm"/>
          </a:ln>
        </p:spPr>
      </p:sp>
      <p:sp>
        <p:nvSpPr>
          <p:cNvPr name="TextBox 8" id="8"/>
          <p:cNvSpPr txBox="true"/>
          <p:nvPr/>
        </p:nvSpPr>
        <p:spPr>
          <a:xfrm rot="0">
            <a:off x="10487522" y="4847799"/>
            <a:ext cx="10688463" cy="3432385"/>
          </a:xfrm>
          <a:prstGeom prst="rect">
            <a:avLst/>
          </a:prstGeom>
        </p:spPr>
        <p:txBody>
          <a:bodyPr anchor="t" rtlCol="false" tIns="0" lIns="0" bIns="0" rIns="0">
            <a:spAutoFit/>
          </a:bodyPr>
          <a:lstStyle/>
          <a:p>
            <a:pPr algn="just" marL="664356" indent="-332178" lvl="1">
              <a:lnSpc>
                <a:spcPts val="4615"/>
              </a:lnSpc>
              <a:buFont typeface="Arial"/>
              <a:buChar char="•"/>
            </a:pPr>
            <a:r>
              <a:rPr lang="en-US" sz="3077" spc="12">
                <a:solidFill>
                  <a:srgbClr val="FFFFFF"/>
                </a:solidFill>
                <a:latin typeface="Barlow"/>
                <a:ea typeface="Barlow"/>
                <a:cs typeface="Barlow"/>
                <a:sym typeface="Barlow"/>
              </a:rPr>
              <a:t>Automation</a:t>
            </a:r>
          </a:p>
          <a:p>
            <a:pPr algn="just" marL="664356" indent="-332178" lvl="1">
              <a:lnSpc>
                <a:spcPts val="4615"/>
              </a:lnSpc>
              <a:buFont typeface="Arial"/>
              <a:buChar char="•"/>
            </a:pPr>
            <a:r>
              <a:rPr lang="en-US" sz="3077" spc="12">
                <a:solidFill>
                  <a:srgbClr val="FFFFFF"/>
                </a:solidFill>
                <a:latin typeface="Barlow"/>
                <a:ea typeface="Barlow"/>
                <a:cs typeface="Barlow"/>
                <a:sym typeface="Barlow"/>
              </a:rPr>
              <a:t>Scalability:</a:t>
            </a:r>
          </a:p>
          <a:p>
            <a:pPr algn="just" marL="664356" indent="-332178" lvl="1">
              <a:lnSpc>
                <a:spcPts val="4615"/>
              </a:lnSpc>
              <a:buFont typeface="Arial"/>
              <a:buChar char="•"/>
            </a:pPr>
            <a:r>
              <a:rPr lang="en-US" sz="3077" spc="12">
                <a:solidFill>
                  <a:srgbClr val="FFFFFF"/>
                </a:solidFill>
                <a:latin typeface="Barlow"/>
                <a:ea typeface="Barlow"/>
                <a:cs typeface="Barlow"/>
                <a:sym typeface="Barlow"/>
              </a:rPr>
              <a:t>Security</a:t>
            </a:r>
          </a:p>
          <a:p>
            <a:pPr algn="just" marL="664356" indent="-332178" lvl="1">
              <a:lnSpc>
                <a:spcPts val="4615"/>
              </a:lnSpc>
              <a:buFont typeface="Arial"/>
              <a:buChar char="•"/>
            </a:pPr>
            <a:r>
              <a:rPr lang="en-US" sz="3077" spc="12">
                <a:solidFill>
                  <a:srgbClr val="FFFFFF"/>
                </a:solidFill>
                <a:latin typeface="Barlow"/>
                <a:ea typeface="Barlow"/>
                <a:cs typeface="Barlow"/>
                <a:sym typeface="Barlow"/>
              </a:rPr>
              <a:t>Efficiency.</a:t>
            </a:r>
          </a:p>
          <a:p>
            <a:pPr algn="just" marL="664356" indent="-332178" lvl="1">
              <a:lnSpc>
                <a:spcPts val="4615"/>
              </a:lnSpc>
              <a:buFont typeface="Arial"/>
              <a:buChar char="•"/>
            </a:pPr>
            <a:r>
              <a:rPr lang="en-US" sz="3077" spc="12">
                <a:solidFill>
                  <a:srgbClr val="FFFFFF"/>
                </a:solidFill>
                <a:latin typeface="Barlow"/>
                <a:ea typeface="Barlow"/>
                <a:cs typeface="Barlow"/>
                <a:sym typeface="Barlow"/>
              </a:rPr>
              <a:t>Customizability</a:t>
            </a:r>
          </a:p>
          <a:p>
            <a:pPr algn="just" marL="0" indent="0" lvl="0">
              <a:lnSpc>
                <a:spcPts val="4615"/>
              </a:lnSpc>
              <a:spcBef>
                <a:spcPct val="0"/>
              </a:spcBef>
            </a:pPr>
          </a:p>
        </p:txBody>
      </p:sp>
      <p:sp>
        <p:nvSpPr>
          <p:cNvPr name="TextBox 9" id="9"/>
          <p:cNvSpPr txBox="true"/>
          <p:nvPr/>
        </p:nvSpPr>
        <p:spPr>
          <a:xfrm rot="0">
            <a:off x="10851880" y="1967039"/>
            <a:ext cx="5917208" cy="2457450"/>
          </a:xfrm>
          <a:prstGeom prst="rect">
            <a:avLst/>
          </a:prstGeom>
        </p:spPr>
        <p:txBody>
          <a:bodyPr anchor="t" rtlCol="false" tIns="0" lIns="0" bIns="0" rIns="0">
            <a:spAutoFit/>
          </a:bodyPr>
          <a:lstStyle/>
          <a:p>
            <a:pPr algn="l" marL="0" indent="0" lvl="0">
              <a:lnSpc>
                <a:spcPts val="9600"/>
              </a:lnSpc>
              <a:spcBef>
                <a:spcPct val="0"/>
              </a:spcBef>
            </a:pPr>
            <a:r>
              <a:rPr lang="en-US" b="true" sz="8000">
                <a:solidFill>
                  <a:srgbClr val="E8E8E8"/>
                </a:solidFill>
                <a:latin typeface="Barlow Bold"/>
                <a:ea typeface="Barlow Bold"/>
                <a:cs typeface="Barlow Bold"/>
                <a:sym typeface="Barlow Bold"/>
              </a:rPr>
              <a:t>Benefit of the Project</a:t>
            </a:r>
          </a:p>
        </p:txBody>
      </p:sp>
      <p:sp>
        <p:nvSpPr>
          <p:cNvPr name="TextBox 10" id="10"/>
          <p:cNvSpPr txBox="true"/>
          <p:nvPr/>
        </p:nvSpPr>
        <p:spPr>
          <a:xfrm rot="0">
            <a:off x="1245775" y="822007"/>
            <a:ext cx="2306695" cy="346710"/>
          </a:xfrm>
          <a:prstGeom prst="rect">
            <a:avLst/>
          </a:prstGeom>
        </p:spPr>
        <p:txBody>
          <a:bodyPr anchor="t" rtlCol="false" tIns="0" lIns="0" bIns="0" rIns="0">
            <a:spAutoFit/>
          </a:bodyPr>
          <a:lstStyle/>
          <a:p>
            <a:pPr algn="ctr" marL="0" indent="0" lvl="0">
              <a:lnSpc>
                <a:spcPts val="2849"/>
              </a:lnSpc>
              <a:spcBef>
                <a:spcPct val="0"/>
              </a:spcBef>
            </a:pPr>
            <a:r>
              <a:rPr lang="en-US" b="true" sz="1899" spc="7">
                <a:solidFill>
                  <a:srgbClr val="FFFFFF"/>
                </a:solidFill>
                <a:latin typeface="Barlow Bold"/>
                <a:ea typeface="Barlow Bold"/>
                <a:cs typeface="Barlow Bold"/>
                <a:sym typeface="Barlow Bold"/>
              </a:rPr>
              <a:t>Depi</a:t>
            </a:r>
          </a:p>
        </p:txBody>
      </p:sp>
      <p:sp>
        <p:nvSpPr>
          <p:cNvPr name="TextBox 11" id="11"/>
          <p:cNvSpPr txBox="true"/>
          <p:nvPr/>
        </p:nvSpPr>
        <p:spPr>
          <a:xfrm rot="0">
            <a:off x="16886728" y="826770"/>
            <a:ext cx="372572" cy="346710"/>
          </a:xfrm>
          <a:prstGeom prst="rect">
            <a:avLst/>
          </a:prstGeom>
        </p:spPr>
        <p:txBody>
          <a:bodyPr anchor="t" rtlCol="false" tIns="0" lIns="0" bIns="0" rIns="0">
            <a:spAutoFit/>
          </a:bodyPr>
          <a:lstStyle/>
          <a:p>
            <a:pPr algn="r" marL="0" indent="0" lvl="0">
              <a:lnSpc>
                <a:spcPts val="2849"/>
              </a:lnSpc>
              <a:spcBef>
                <a:spcPct val="0"/>
              </a:spcBef>
            </a:pPr>
            <a:r>
              <a:rPr lang="en-US" b="true" sz="1899" spc="7">
                <a:solidFill>
                  <a:srgbClr val="FFFFFF"/>
                </a:solidFill>
                <a:latin typeface="Barlow Bold"/>
                <a:ea typeface="Barlow Bold"/>
                <a:cs typeface="Barlow Bold"/>
                <a:sym typeface="Barlow Bold"/>
              </a:rPr>
              <a:t>08</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8E8E8"/>
        </a:solidFill>
      </p:bgPr>
    </p:bg>
    <p:spTree>
      <p:nvGrpSpPr>
        <p:cNvPr id="1" name=""/>
        <p:cNvGrpSpPr/>
        <p:nvPr/>
      </p:nvGrpSpPr>
      <p:grpSpPr>
        <a:xfrm>
          <a:off x="0" y="0"/>
          <a:ext cx="0" cy="0"/>
          <a:chOff x="0" y="0"/>
          <a:chExt cx="0" cy="0"/>
        </a:xfrm>
      </p:grpSpPr>
      <p:sp>
        <p:nvSpPr>
          <p:cNvPr name="TextBox 2" id="2"/>
          <p:cNvSpPr txBox="true"/>
          <p:nvPr/>
        </p:nvSpPr>
        <p:spPr>
          <a:xfrm rot="0">
            <a:off x="2076677" y="1886749"/>
            <a:ext cx="6122811" cy="2457450"/>
          </a:xfrm>
          <a:prstGeom prst="rect">
            <a:avLst/>
          </a:prstGeom>
        </p:spPr>
        <p:txBody>
          <a:bodyPr anchor="t" rtlCol="false" tIns="0" lIns="0" bIns="0" rIns="0">
            <a:spAutoFit/>
          </a:bodyPr>
          <a:lstStyle/>
          <a:p>
            <a:pPr algn="l" marL="0" indent="0" lvl="0">
              <a:lnSpc>
                <a:spcPts val="9600"/>
              </a:lnSpc>
              <a:spcBef>
                <a:spcPct val="0"/>
              </a:spcBef>
            </a:pPr>
            <a:r>
              <a:rPr lang="en-US" b="true" sz="8000">
                <a:solidFill>
                  <a:srgbClr val="3D3D3D"/>
                </a:solidFill>
                <a:latin typeface="Barlow Bold"/>
                <a:ea typeface="Barlow Bold"/>
                <a:cs typeface="Barlow Bold"/>
                <a:sym typeface="Barlow Bold"/>
              </a:rPr>
              <a:t>Target Audience</a:t>
            </a:r>
          </a:p>
        </p:txBody>
      </p:sp>
      <p:sp>
        <p:nvSpPr>
          <p:cNvPr name="TextBox 3" id="3"/>
          <p:cNvSpPr txBox="true"/>
          <p:nvPr/>
        </p:nvSpPr>
        <p:spPr>
          <a:xfrm rot="0">
            <a:off x="1617672" y="5408656"/>
            <a:ext cx="6325368" cy="1026795"/>
          </a:xfrm>
          <a:prstGeom prst="rect">
            <a:avLst/>
          </a:prstGeom>
        </p:spPr>
        <p:txBody>
          <a:bodyPr anchor="t" rtlCol="false" tIns="0" lIns="0" bIns="0" rIns="0">
            <a:spAutoFit/>
          </a:bodyPr>
          <a:lstStyle/>
          <a:p>
            <a:pPr algn="just" marL="0" indent="0" lvl="1">
              <a:lnSpc>
                <a:spcPts val="4199"/>
              </a:lnSpc>
              <a:spcBef>
                <a:spcPct val="0"/>
              </a:spcBef>
            </a:pPr>
            <a:r>
              <a:rPr lang="en-US" sz="2799" spc="11">
                <a:solidFill>
                  <a:srgbClr val="3D3D3D"/>
                </a:solidFill>
                <a:latin typeface="Barlow"/>
                <a:ea typeface="Barlow"/>
                <a:cs typeface="Barlow"/>
                <a:sym typeface="Barlow"/>
              </a:rPr>
              <a:t>We Target Yonge People to use this Website  </a:t>
            </a:r>
          </a:p>
        </p:txBody>
      </p:sp>
      <p:pic>
        <p:nvPicPr>
          <p:cNvPr name="Picture 4" id="4"/>
          <p:cNvPicPr>
            <a:picLocks noChangeAspect="true"/>
          </p:cNvPicPr>
          <p:nvPr/>
        </p:nvPicPr>
        <p:blipFill>
          <a:blip r:embed="rId2"/>
          <a:stretch>
            <a:fillRect/>
          </a:stretch>
        </p:blipFill>
        <p:spPr>
          <a:xfrm rot="0">
            <a:off x="9039926" y="1320529"/>
            <a:ext cx="7823342" cy="7645942"/>
          </a:xfrm>
          <a:prstGeom prst="rect">
            <a:avLst/>
          </a:prstGeom>
        </p:spPr>
      </p:pic>
      <p:grpSp>
        <p:nvGrpSpPr>
          <p:cNvPr name="Group 5" id="5"/>
          <p:cNvGrpSpPr/>
          <p:nvPr/>
        </p:nvGrpSpPr>
        <p:grpSpPr>
          <a:xfrm rot="0">
            <a:off x="1028700" y="644056"/>
            <a:ext cx="2740845" cy="769288"/>
            <a:chOff x="0" y="0"/>
            <a:chExt cx="6909363" cy="1939290"/>
          </a:xfrm>
        </p:grpSpPr>
        <p:sp>
          <p:nvSpPr>
            <p:cNvPr name="Freeform 6" id="6"/>
            <p:cNvSpPr/>
            <p:nvPr/>
          </p:nvSpPr>
          <p:spPr>
            <a:xfrm flipH="false" flipV="false" rot="0">
              <a:off x="0" y="0"/>
              <a:ext cx="6909363" cy="1939290"/>
            </a:xfrm>
            <a:custGeom>
              <a:avLst/>
              <a:gdLst/>
              <a:ahLst/>
              <a:cxnLst/>
              <a:rect r="r" b="b" t="t" l="l"/>
              <a:pathLst>
                <a:path h="1939290" w="6909363">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name="AutoShape 7" id="7"/>
          <p:cNvSpPr/>
          <p:nvPr/>
        </p:nvSpPr>
        <p:spPr>
          <a:xfrm>
            <a:off x="3769545" y="1033463"/>
            <a:ext cx="12644544" cy="0"/>
          </a:xfrm>
          <a:prstGeom prst="line">
            <a:avLst/>
          </a:prstGeom>
          <a:ln cap="flat" w="9525">
            <a:solidFill>
              <a:srgbClr val="000000"/>
            </a:solidFill>
            <a:prstDash val="solid"/>
            <a:headEnd type="none" len="sm" w="sm"/>
            <a:tailEnd type="none" len="sm" w="sm"/>
          </a:ln>
        </p:spPr>
      </p:sp>
      <p:sp>
        <p:nvSpPr>
          <p:cNvPr name="AutoShape 8" id="8"/>
          <p:cNvSpPr/>
          <p:nvPr/>
        </p:nvSpPr>
        <p:spPr>
          <a:xfrm>
            <a:off x="1028700" y="9253538"/>
            <a:ext cx="13278544" cy="0"/>
          </a:xfrm>
          <a:prstGeom prst="line">
            <a:avLst/>
          </a:prstGeom>
          <a:ln cap="flat" w="9525">
            <a:solidFill>
              <a:srgbClr val="000000"/>
            </a:solidFill>
            <a:prstDash val="solid"/>
            <a:headEnd type="none" len="sm" w="sm"/>
            <a:tailEnd type="none" len="sm" w="sm"/>
          </a:ln>
        </p:spPr>
      </p:sp>
      <p:sp>
        <p:nvSpPr>
          <p:cNvPr name="TextBox 9" id="9"/>
          <p:cNvSpPr txBox="true"/>
          <p:nvPr/>
        </p:nvSpPr>
        <p:spPr>
          <a:xfrm rot="0">
            <a:off x="1245775" y="822007"/>
            <a:ext cx="2306695" cy="346710"/>
          </a:xfrm>
          <a:prstGeom prst="rect">
            <a:avLst/>
          </a:prstGeom>
        </p:spPr>
        <p:txBody>
          <a:bodyPr anchor="t" rtlCol="false" tIns="0" lIns="0" bIns="0" rIns="0">
            <a:spAutoFit/>
          </a:bodyPr>
          <a:lstStyle/>
          <a:p>
            <a:pPr algn="ctr" marL="0" indent="0" lvl="0">
              <a:lnSpc>
                <a:spcPts val="2849"/>
              </a:lnSpc>
              <a:spcBef>
                <a:spcPct val="0"/>
              </a:spcBef>
            </a:pPr>
            <a:r>
              <a:rPr lang="en-US" b="true" sz="1899" spc="7">
                <a:solidFill>
                  <a:srgbClr val="3D3D3D"/>
                </a:solidFill>
                <a:latin typeface="Barlow Bold"/>
                <a:ea typeface="Barlow Bold"/>
                <a:cs typeface="Barlow Bold"/>
                <a:sym typeface="Barlow Bold"/>
              </a:rPr>
              <a:t>Depi</a:t>
            </a:r>
          </a:p>
        </p:txBody>
      </p:sp>
      <p:sp>
        <p:nvSpPr>
          <p:cNvPr name="TextBox 10" id="10"/>
          <p:cNvSpPr txBox="true"/>
          <p:nvPr/>
        </p:nvSpPr>
        <p:spPr>
          <a:xfrm rot="0">
            <a:off x="16886728" y="826770"/>
            <a:ext cx="372572" cy="346710"/>
          </a:xfrm>
          <a:prstGeom prst="rect">
            <a:avLst/>
          </a:prstGeom>
        </p:spPr>
        <p:txBody>
          <a:bodyPr anchor="t" rtlCol="false" tIns="0" lIns="0" bIns="0" rIns="0">
            <a:spAutoFit/>
          </a:bodyPr>
          <a:lstStyle/>
          <a:p>
            <a:pPr algn="r" marL="0" indent="0" lvl="0">
              <a:lnSpc>
                <a:spcPts val="2849"/>
              </a:lnSpc>
              <a:spcBef>
                <a:spcPct val="0"/>
              </a:spcBef>
            </a:pPr>
            <a:r>
              <a:rPr lang="en-US" b="true" sz="1899" spc="7">
                <a:solidFill>
                  <a:srgbClr val="3D3D3D"/>
                </a:solidFill>
                <a:latin typeface="Barlow Bold"/>
                <a:ea typeface="Barlow Bold"/>
                <a:cs typeface="Barlow Bold"/>
                <a:sym typeface="Barlow Bold"/>
              </a:rPr>
              <a:t>09</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E8E8E8"/>
        </a:solidFill>
      </p:bgPr>
    </p:bg>
    <p:spTree>
      <p:nvGrpSpPr>
        <p:cNvPr id="1" name=""/>
        <p:cNvGrpSpPr/>
        <p:nvPr/>
      </p:nvGrpSpPr>
      <p:grpSpPr>
        <a:xfrm>
          <a:off x="0" y="0"/>
          <a:ext cx="0" cy="0"/>
          <a:chOff x="0" y="0"/>
          <a:chExt cx="0" cy="0"/>
        </a:xfrm>
      </p:grpSpPr>
      <p:grpSp>
        <p:nvGrpSpPr>
          <p:cNvPr name="Group 2" id="2"/>
          <p:cNvGrpSpPr/>
          <p:nvPr/>
        </p:nvGrpSpPr>
        <p:grpSpPr>
          <a:xfrm rot="0">
            <a:off x="1028700" y="644056"/>
            <a:ext cx="2740845" cy="769288"/>
            <a:chOff x="0" y="0"/>
            <a:chExt cx="6909363" cy="1939290"/>
          </a:xfrm>
        </p:grpSpPr>
        <p:sp>
          <p:nvSpPr>
            <p:cNvPr name="Freeform 3" id="3"/>
            <p:cNvSpPr/>
            <p:nvPr/>
          </p:nvSpPr>
          <p:spPr>
            <a:xfrm flipH="false" flipV="false" rot="0">
              <a:off x="0" y="0"/>
              <a:ext cx="6909363" cy="1939290"/>
            </a:xfrm>
            <a:custGeom>
              <a:avLst/>
              <a:gdLst/>
              <a:ahLst/>
              <a:cxnLst/>
              <a:rect r="r" b="b" t="t" l="l"/>
              <a:pathLst>
                <a:path h="1939290" w="6909363">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name="AutoShape 4" id="4"/>
          <p:cNvSpPr/>
          <p:nvPr/>
        </p:nvSpPr>
        <p:spPr>
          <a:xfrm>
            <a:off x="3769545" y="1033463"/>
            <a:ext cx="12644544" cy="0"/>
          </a:xfrm>
          <a:prstGeom prst="line">
            <a:avLst/>
          </a:prstGeom>
          <a:ln cap="flat" w="9525">
            <a:solidFill>
              <a:srgbClr val="000000"/>
            </a:solidFill>
            <a:prstDash val="solid"/>
            <a:headEnd type="none" len="sm" w="sm"/>
            <a:tailEnd type="none" len="sm" w="sm"/>
          </a:ln>
        </p:spPr>
      </p:sp>
      <p:sp>
        <p:nvSpPr>
          <p:cNvPr name="AutoShape 5" id="5"/>
          <p:cNvSpPr/>
          <p:nvPr/>
        </p:nvSpPr>
        <p:spPr>
          <a:xfrm>
            <a:off x="1028700" y="9253538"/>
            <a:ext cx="13278544" cy="0"/>
          </a:xfrm>
          <a:prstGeom prst="line">
            <a:avLst/>
          </a:prstGeom>
          <a:ln cap="flat" w="9525">
            <a:solidFill>
              <a:srgbClr val="000000"/>
            </a:solidFill>
            <a:prstDash val="solid"/>
            <a:headEnd type="none" len="sm" w="sm"/>
            <a:tailEnd type="none" len="sm" w="sm"/>
          </a:ln>
        </p:spPr>
      </p:sp>
      <p:sp>
        <p:nvSpPr>
          <p:cNvPr name="TextBox 6" id="6"/>
          <p:cNvSpPr txBox="true"/>
          <p:nvPr/>
        </p:nvSpPr>
        <p:spPr>
          <a:xfrm rot="0">
            <a:off x="1028700" y="2966868"/>
            <a:ext cx="11509276" cy="2858365"/>
          </a:xfrm>
          <a:prstGeom prst="rect">
            <a:avLst/>
          </a:prstGeom>
        </p:spPr>
        <p:txBody>
          <a:bodyPr anchor="t" rtlCol="false" tIns="0" lIns="0" bIns="0" rIns="0">
            <a:spAutoFit/>
          </a:bodyPr>
          <a:lstStyle/>
          <a:p>
            <a:pPr algn="l" marL="0" indent="0" lvl="0">
              <a:lnSpc>
                <a:spcPts val="23318"/>
              </a:lnSpc>
              <a:spcBef>
                <a:spcPct val="0"/>
              </a:spcBef>
            </a:pPr>
            <a:r>
              <a:rPr lang="en-US" b="true" sz="16656" u="none">
                <a:solidFill>
                  <a:srgbClr val="3D3D3D"/>
                </a:solidFill>
                <a:latin typeface="Barlow Bold"/>
                <a:ea typeface="Barlow Bold"/>
                <a:cs typeface="Barlow Bold"/>
                <a:sym typeface="Barlow Bold"/>
              </a:rPr>
              <a:t>Thank you!</a:t>
            </a:r>
          </a:p>
        </p:txBody>
      </p:sp>
      <p:sp>
        <p:nvSpPr>
          <p:cNvPr name="TextBox 7" id="7"/>
          <p:cNvSpPr txBox="true"/>
          <p:nvPr/>
        </p:nvSpPr>
        <p:spPr>
          <a:xfrm rot="0">
            <a:off x="1245775" y="822007"/>
            <a:ext cx="2306695" cy="346710"/>
          </a:xfrm>
          <a:prstGeom prst="rect">
            <a:avLst/>
          </a:prstGeom>
        </p:spPr>
        <p:txBody>
          <a:bodyPr anchor="t" rtlCol="false" tIns="0" lIns="0" bIns="0" rIns="0">
            <a:spAutoFit/>
          </a:bodyPr>
          <a:lstStyle/>
          <a:p>
            <a:pPr algn="ctr" marL="0" indent="0" lvl="0">
              <a:lnSpc>
                <a:spcPts val="2849"/>
              </a:lnSpc>
              <a:spcBef>
                <a:spcPct val="0"/>
              </a:spcBef>
            </a:pPr>
            <a:r>
              <a:rPr lang="en-US" b="true" sz="1899" spc="7">
                <a:solidFill>
                  <a:srgbClr val="3D3D3D"/>
                </a:solidFill>
                <a:latin typeface="Barlow Bold"/>
                <a:ea typeface="Barlow Bold"/>
                <a:cs typeface="Barlow Bold"/>
                <a:sym typeface="Barlow Bold"/>
              </a:rPr>
              <a:t>Depi</a:t>
            </a:r>
          </a:p>
        </p:txBody>
      </p:sp>
      <p:sp>
        <p:nvSpPr>
          <p:cNvPr name="TextBox 8" id="8"/>
          <p:cNvSpPr txBox="true"/>
          <p:nvPr/>
        </p:nvSpPr>
        <p:spPr>
          <a:xfrm rot="0">
            <a:off x="16886728" y="826770"/>
            <a:ext cx="372572" cy="346710"/>
          </a:xfrm>
          <a:prstGeom prst="rect">
            <a:avLst/>
          </a:prstGeom>
        </p:spPr>
        <p:txBody>
          <a:bodyPr anchor="t" rtlCol="false" tIns="0" lIns="0" bIns="0" rIns="0">
            <a:spAutoFit/>
          </a:bodyPr>
          <a:lstStyle/>
          <a:p>
            <a:pPr algn="r" marL="0" indent="0" lvl="0">
              <a:lnSpc>
                <a:spcPts val="2849"/>
              </a:lnSpc>
              <a:spcBef>
                <a:spcPct val="0"/>
              </a:spcBef>
            </a:pPr>
            <a:r>
              <a:rPr lang="en-US" b="true" sz="1899" spc="7">
                <a:solidFill>
                  <a:srgbClr val="3D3D3D"/>
                </a:solidFill>
                <a:latin typeface="Barlow Bold"/>
                <a:ea typeface="Barlow Bold"/>
                <a:cs typeface="Barlow Bold"/>
                <a:sym typeface="Barlow Bold"/>
              </a:rPr>
              <a:t>10</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DAGTdk8hE_A</dc:identifier>
  <dcterms:modified xsi:type="dcterms:W3CDTF">2011-08-01T06:04:30Z</dcterms:modified>
  <cp:revision>1</cp:revision>
  <dc:title>Event management</dc:title>
</cp:coreProperties>
</file>