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3" r:id="rId4"/>
    <p:sldId id="485" r:id="rId5"/>
    <p:sldId id="292" r:id="rId6"/>
    <p:sldId id="476" r:id="rId7"/>
    <p:sldId id="478" r:id="rId8"/>
    <p:sldId id="480" r:id="rId9"/>
    <p:sldId id="483" r:id="rId10"/>
    <p:sldId id="486" r:id="rId11"/>
    <p:sldId id="487" r:id="rId12"/>
    <p:sldId id="488" r:id="rId13"/>
    <p:sldId id="489" r:id="rId14"/>
    <p:sldId id="49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BDBA2AFE-4ABF-4FCB-895E-4404119B9F74}"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39884050-38D4-4903-9AD3-BBA80490C84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341F9016-0E5D-47CA-AAA1-67957054422B}"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0D116F5D-037C-44A7-A54A-CDC512761DD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4F7FD1B8-B6F0-440C-8301-5D62EB0F4C9E}"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3E5AF534-3BB7-476F-BAD0-0285E47D0859}"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136E4921-9A6B-487F-BE4A-56C4E7865CCE}"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CE59939B-82E0-49AB-B577-DBB7B46E4D3E}"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D040F6E2-0212-43AE-A477-34653680E2D0}"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2C1D48EF-DE2B-4947-B5D0-4D4AFE190AD5}"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6886B027-CD9D-4FAD-8EEC-D97DDCB9A7BF}"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9A4D8B91-633F-49F4-957E-B5AC1A64CB0E}"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3FF17D17-1EBF-4D71-84F1-E4C0B2B4D697}"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151017EE-158F-4DB8-BFBF-5AC8810A7C8E}"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fld id="{3856647F-AFE9-491B-89CB-9A5141207673}" type="datetime1">
              <a:rPr lang="zh-CN" altLang="en-US"/>
            </a:fld>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a:lvl1pPr>
          </a:lstStyle>
          <a:p>
            <a:pPr>
              <a:defRPr/>
            </a:pPr>
            <a:fld id="{86FDCA6B-8DD6-44A7-9482-F95322FE07E0}"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fld id="{FC05A438-D737-4566-AB65-92BD50DE5BCB}" type="datetime1">
              <a:rPr lang="zh-CN" altLang="en-US"/>
            </a:fld>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B8D8120B-F65A-414A-96F2-A0355F4071FE}"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FB2A9B56-1194-404C-ACA6-D2D086639DF1}" type="datetime1">
              <a:rPr lang="zh-CN" altLang="en-US"/>
            </a:fld>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0AB740D7-6D16-415D-A84B-2335A3B5653E}"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548838D1-057F-4254-8871-431970B46CD5}"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CA682240-D6A7-4922-812A-002A2D1562CD}"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3C81CE09-96F3-4737-BC83-3F7C5FD213AB}"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53A32259-DE52-45BB-A819-51AF9E2631A2}"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633AC955-14A7-4110-981F-12ADF8AA0590}"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95057109-EAB3-4EED-9C84-6B0D4A12CFC2}"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C1A649C3-1939-4E30-A975-E755FD005CD0}"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9EF27F22-08FD-4DD2-A77F-E63DF617A9F5}"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8050D8AF-C613-4710-AFF2-D306DE7EEE0C}"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A0B4C259-BD77-40CB-9E50-524DCDFFF8B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fld id="{FCB7223F-93CE-4614-9C8A-B8AA8B6F0DC0}" type="datetime1">
              <a:rPr lang="zh-CN" altLang="en-US"/>
            </a:fld>
            <a:endParaRPr lang="zh-CN" altLang="en-US"/>
          </a:p>
        </p:txBody>
      </p:sp>
      <p:sp>
        <p:nvSpPr>
          <p:cNvPr id="5" name="Rectangle 5"/>
          <p:cNvSpPr>
            <a:spLocks noGrp="1" noChangeArrowheads="1"/>
          </p:cNvSpPr>
          <p:nvPr>
            <p:ph type="ftr" sz="quarter" idx="11"/>
          </p:nvPr>
        </p:nvSpPr>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a:lvl1pPr>
          </a:lstStyle>
          <a:p>
            <a:pPr>
              <a:defRPr/>
            </a:pPr>
            <a:fld id="{F6A8FC23-66A1-4AD2-BF65-7A194047D0D2}"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4DF2DF76-4556-486C-AABF-0A466D84516C}"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0C657868-CB6D-4BE8-9A13-16261B02FAD6}"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fld id="{68F16D3F-D825-42DE-8918-70EEAB4F2356}" type="datetime1">
              <a:rPr lang="zh-CN" altLang="en-US"/>
            </a:fld>
            <a:endParaRPr lang="zh-CN" altLang="en-US"/>
          </a:p>
        </p:txBody>
      </p:sp>
      <p:sp>
        <p:nvSpPr>
          <p:cNvPr id="8" name="Rectangle 5"/>
          <p:cNvSpPr>
            <a:spLocks noGrp="1" noChangeArrowheads="1"/>
          </p:cNvSpPr>
          <p:nvPr>
            <p:ph type="ftr" sz="quarter" idx="11"/>
          </p:nvPr>
        </p:nvSpPr>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a:lvl1pPr>
          </a:lstStyle>
          <a:p>
            <a:pPr>
              <a:defRPr/>
            </a:pPr>
            <a:fld id="{1C2FFFD8-3F50-40DE-92D8-74D63919148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fld id="{5C78CE88-5232-4100-A0AB-B4DFD97E3322}" type="datetime1">
              <a:rPr lang="zh-CN" altLang="en-US"/>
            </a:fld>
            <a:endParaRPr lang="zh-CN" altLang="en-US"/>
          </a:p>
        </p:txBody>
      </p:sp>
      <p:sp>
        <p:nvSpPr>
          <p:cNvPr id="4" name="Rectangle 5"/>
          <p:cNvSpPr>
            <a:spLocks noGrp="1" noChangeArrowheads="1"/>
          </p:cNvSpPr>
          <p:nvPr>
            <p:ph type="ftr" sz="quarter" idx="11"/>
          </p:nvPr>
        </p:nvSpPr>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a:lvl1pPr>
          </a:lstStyle>
          <a:p>
            <a:pPr>
              <a:defRPr/>
            </a:pPr>
            <a:fld id="{6CB4E52E-46D2-4E36-8600-9851ACC35F7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6F6BBE8B-37F8-4906-A08D-380EE6122C95}" type="datetime1">
              <a:rPr lang="zh-CN" altLang="en-US"/>
            </a:fld>
            <a:endParaRPr lang="zh-CN" altLang="en-US"/>
          </a:p>
        </p:txBody>
      </p:sp>
      <p:sp>
        <p:nvSpPr>
          <p:cNvPr id="3" name="Rectangle 5"/>
          <p:cNvSpPr>
            <a:spLocks noGrp="1" noChangeArrowheads="1"/>
          </p:cNvSpPr>
          <p:nvPr>
            <p:ph type="ftr" sz="quarter" idx="11"/>
          </p:nvPr>
        </p:nvSpPr>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a:lvl1pPr>
          </a:lstStyle>
          <a:p>
            <a:pPr>
              <a:defRPr/>
            </a:pPr>
            <a:fld id="{CF1D2746-D28D-41BB-9E40-C592B9EC690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FC43A134-FD24-4B06-A440-2CB1AF4781A9}"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5644DA2C-3A2B-435B-94C6-769FCD0C495E}"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fld id="{94CFA19E-7CE3-4007-8D26-5B8938A54B33}" type="datetime1">
              <a:rPr lang="zh-CN" altLang="en-US"/>
            </a:fld>
            <a:endParaRPr lang="zh-CN" altLang="en-US"/>
          </a:p>
        </p:txBody>
      </p:sp>
      <p:sp>
        <p:nvSpPr>
          <p:cNvPr id="6" name="Rectangle 5"/>
          <p:cNvSpPr>
            <a:spLocks noGrp="1" noChangeArrowheads="1"/>
          </p:cNvSpPr>
          <p:nvPr>
            <p:ph type="ftr" sz="quarter" idx="11"/>
          </p:nvPr>
        </p:nvSpPr>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p:txBody>
          <a:bodyPr/>
          <a:lstStyle>
            <a:lvl1pPr>
              <a:defRPr/>
            </a:lvl1pPr>
          </a:lstStyle>
          <a:p>
            <a:pPr>
              <a:defRPr/>
            </a:pPr>
            <a:fld id="{FA813112-3F2D-47C2-9A36-871B87BB0C63}"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1" name="Rectangle 3"/>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D042660A-7E75-432C-B329-71DD51358459}" type="datetime1">
              <a:rPr lang="zh-CN" altLang="en-US"/>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6EE5D472-8024-404D-8F1D-FBED8C37B03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fld id="{EB9AF060-951D-41D2-BF68-4A48128D7583}" type="datetime1">
              <a:rPr lang="zh-CN" altLang="en-US"/>
            </a:fld>
            <a:endParaRPr lang="zh-CN"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A3353A1F-9169-4112-B739-87225AF57B5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6"/>
          <p:cNvSpPr>
            <a:spLocks noChangeArrowheads="1"/>
          </p:cNvSpPr>
          <p:nvPr/>
        </p:nvSpPr>
        <p:spPr bwMode="auto">
          <a:xfrm>
            <a:off x="1520825" y="1154114"/>
            <a:ext cx="1765300" cy="2155825"/>
          </a:xfrm>
          <a:custGeom>
            <a:avLst/>
            <a:gdLst>
              <a:gd name="T0" fmla="*/ 0 w 694"/>
              <a:gd name="T1" fmla="*/ 2147483646 h 839"/>
              <a:gd name="T2" fmla="*/ 0 w 694"/>
              <a:gd name="T3" fmla="*/ 1003568656 h 839"/>
              <a:gd name="T4" fmla="*/ 1850479540 w 694"/>
              <a:gd name="T5" fmla="*/ 1003568656 h 839"/>
              <a:gd name="T6" fmla="*/ 1688723117 w 694"/>
              <a:gd name="T7" fmla="*/ 455567706 h 839"/>
              <a:gd name="T8" fmla="*/ 2147483646 w 694"/>
              <a:gd name="T9" fmla="*/ 0 h 839"/>
              <a:gd name="T10" fmla="*/ 2147483646 w 694"/>
              <a:gd name="T11" fmla="*/ 429158207 h 839"/>
              <a:gd name="T12" fmla="*/ 2147483646 w 694"/>
              <a:gd name="T13" fmla="*/ 1003568656 h 839"/>
              <a:gd name="T14" fmla="*/ 2147483646 w 694"/>
              <a:gd name="T15" fmla="*/ 1010169746 h 839"/>
              <a:gd name="T16" fmla="*/ 2147483646 w 694"/>
              <a:gd name="T17" fmla="*/ 2147483646 h 839"/>
              <a:gd name="T18" fmla="*/ 2147483646 w 694"/>
              <a:gd name="T19" fmla="*/ 2147483646 h 839"/>
              <a:gd name="T20" fmla="*/ 2147483646 w 694"/>
              <a:gd name="T21" fmla="*/ 2147483646 h 839"/>
              <a:gd name="T22" fmla="*/ 2147483646 w 694"/>
              <a:gd name="T23" fmla="*/ 2147483646 h 839"/>
              <a:gd name="T24" fmla="*/ 2147483646 w 694"/>
              <a:gd name="T25" fmla="*/ 2147483646 h 839"/>
              <a:gd name="T26" fmla="*/ 2147483646 w 694"/>
              <a:gd name="T27" fmla="*/ 2147483646 h 839"/>
              <a:gd name="T28" fmla="*/ 0 w 694"/>
              <a:gd name="T29" fmla="*/ 214748364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nvGrpSpPr>
          <p:cNvPr id="6147" name="组合 25"/>
          <p:cNvGrpSpPr/>
          <p:nvPr/>
        </p:nvGrpSpPr>
        <p:grpSpPr bwMode="auto">
          <a:xfrm>
            <a:off x="1524000" y="1555751"/>
            <a:ext cx="5303838" cy="5307013"/>
            <a:chOff x="539750" y="1747839"/>
            <a:chExt cx="3278187" cy="3279775"/>
          </a:xfrm>
        </p:grpSpPr>
        <p:sp>
          <p:nvSpPr>
            <p:cNvPr id="6156" name="Freeform 2"/>
            <p:cNvSpPr>
              <a:spLocks noChangeArrowheads="1"/>
            </p:cNvSpPr>
            <p:nvPr/>
          </p:nvSpPr>
          <p:spPr bwMode="auto">
            <a:xfrm>
              <a:off x="1630362" y="2840039"/>
              <a:ext cx="1093788" cy="1333500"/>
            </a:xfrm>
            <a:custGeom>
              <a:avLst/>
              <a:gdLst>
                <a:gd name="T0" fmla="*/ 738406913 w 689"/>
                <a:gd name="T1" fmla="*/ 0 h 840"/>
                <a:gd name="T2" fmla="*/ 748487542 w 689"/>
                <a:gd name="T3" fmla="*/ 52924075 h 840"/>
                <a:gd name="T4" fmla="*/ 718245653 w 689"/>
                <a:gd name="T5" fmla="*/ 115927188 h 840"/>
                <a:gd name="T6" fmla="*/ 670361869 w 689"/>
                <a:gd name="T7" fmla="*/ 183972200 h 840"/>
                <a:gd name="T8" fmla="*/ 665321554 w 689"/>
                <a:gd name="T9" fmla="*/ 264617200 h 840"/>
                <a:gd name="T10" fmla="*/ 695563443 w 689"/>
                <a:gd name="T11" fmla="*/ 332660625 h 840"/>
                <a:gd name="T12" fmla="*/ 771168165 w 689"/>
                <a:gd name="T13" fmla="*/ 370463763 h 840"/>
                <a:gd name="T14" fmla="*/ 874495412 w 689"/>
                <a:gd name="T15" fmla="*/ 380544388 h 840"/>
                <a:gd name="T16" fmla="*/ 967740442 w 689"/>
                <a:gd name="T17" fmla="*/ 370463763 h 840"/>
                <a:gd name="T18" fmla="*/ 1050906430 w 689"/>
                <a:gd name="T19" fmla="*/ 327620313 h 840"/>
                <a:gd name="T20" fmla="*/ 1073587053 w 689"/>
                <a:gd name="T21" fmla="*/ 279738138 h 840"/>
                <a:gd name="T22" fmla="*/ 1088707998 w 689"/>
                <a:gd name="T23" fmla="*/ 211693125 h 840"/>
                <a:gd name="T24" fmla="*/ 1050906430 w 689"/>
                <a:gd name="T25" fmla="*/ 138609388 h 840"/>
                <a:gd name="T26" fmla="*/ 1005543597 w 689"/>
                <a:gd name="T27" fmla="*/ 83165950 h 840"/>
                <a:gd name="T28" fmla="*/ 990422653 w 689"/>
                <a:gd name="T29" fmla="*/ 30241875 h 840"/>
                <a:gd name="T30" fmla="*/ 1035785486 w 689"/>
                <a:gd name="T31" fmla="*/ 0 h 840"/>
                <a:gd name="T32" fmla="*/ 1736389244 w 689"/>
                <a:gd name="T33" fmla="*/ 735885625 h 840"/>
                <a:gd name="T34" fmla="*/ 1675905466 w 689"/>
                <a:gd name="T35" fmla="*/ 748487200 h 840"/>
                <a:gd name="T36" fmla="*/ 1602820108 w 689"/>
                <a:gd name="T37" fmla="*/ 690522813 h 840"/>
                <a:gd name="T38" fmla="*/ 1532255700 w 689"/>
                <a:gd name="T39" fmla="*/ 665321250 h 840"/>
                <a:gd name="T40" fmla="*/ 1471771923 w 689"/>
                <a:gd name="T41" fmla="*/ 667842200 h 840"/>
                <a:gd name="T42" fmla="*/ 1383567207 w 689"/>
                <a:gd name="T43" fmla="*/ 725805000 h 840"/>
                <a:gd name="T44" fmla="*/ 1358365633 w 689"/>
                <a:gd name="T45" fmla="*/ 816530625 h 840"/>
                <a:gd name="T46" fmla="*/ 1358365633 w 689"/>
                <a:gd name="T47" fmla="*/ 907256250 h 840"/>
                <a:gd name="T48" fmla="*/ 1368446263 w 689"/>
                <a:gd name="T49" fmla="*/ 967740000 h 840"/>
                <a:gd name="T50" fmla="*/ 1428930041 w 689"/>
                <a:gd name="T51" fmla="*/ 1066026888 h 840"/>
                <a:gd name="T52" fmla="*/ 1527215386 w 689"/>
                <a:gd name="T53" fmla="*/ 1083667188 h 840"/>
                <a:gd name="T54" fmla="*/ 1600300744 w 689"/>
                <a:gd name="T55" fmla="*/ 1053425313 h 840"/>
                <a:gd name="T56" fmla="*/ 1670865151 w 689"/>
                <a:gd name="T57" fmla="*/ 1005543138 h 840"/>
                <a:gd name="T58" fmla="*/ 1736389244 w 689"/>
                <a:gd name="T59" fmla="*/ 1023183438 h 840"/>
                <a:gd name="T60" fmla="*/ 1025704856 w 689"/>
                <a:gd name="T61" fmla="*/ 1733867500 h 840"/>
                <a:gd name="T62" fmla="*/ 987901702 w 689"/>
                <a:gd name="T63" fmla="*/ 1799391563 h 840"/>
                <a:gd name="T64" fmla="*/ 1035785486 w 689"/>
                <a:gd name="T65" fmla="*/ 1867436575 h 840"/>
                <a:gd name="T66" fmla="*/ 1071067690 w 689"/>
                <a:gd name="T67" fmla="*/ 1912799388 h 840"/>
                <a:gd name="T68" fmla="*/ 1078627368 w 689"/>
                <a:gd name="T69" fmla="*/ 1998484700 h 840"/>
                <a:gd name="T70" fmla="*/ 1028224220 w 689"/>
                <a:gd name="T71" fmla="*/ 2079129700 h 840"/>
                <a:gd name="T72" fmla="*/ 960180764 w 689"/>
                <a:gd name="T73" fmla="*/ 2104331263 h 840"/>
                <a:gd name="T74" fmla="*/ 869455097 w 689"/>
                <a:gd name="T75" fmla="*/ 2116931250 h 840"/>
                <a:gd name="T76" fmla="*/ 791329424 w 689"/>
                <a:gd name="T77" fmla="*/ 2104331263 h 840"/>
                <a:gd name="T78" fmla="*/ 725805332 w 689"/>
                <a:gd name="T79" fmla="*/ 2071568438 h 840"/>
                <a:gd name="T80" fmla="*/ 685482813 w 689"/>
                <a:gd name="T81" fmla="*/ 2013605638 h 840"/>
                <a:gd name="T82" fmla="*/ 672882820 w 689"/>
                <a:gd name="T83" fmla="*/ 1935480000 h 840"/>
                <a:gd name="T84" fmla="*/ 700603758 w 689"/>
                <a:gd name="T85" fmla="*/ 1869955938 h 840"/>
                <a:gd name="T86" fmla="*/ 745966591 w 689"/>
                <a:gd name="T87" fmla="*/ 1829633438 h 840"/>
                <a:gd name="T88" fmla="*/ 761087535 w 689"/>
                <a:gd name="T89" fmla="*/ 1769149688 h 840"/>
                <a:gd name="T90" fmla="*/ 0 w 689"/>
                <a:gd name="T91" fmla="*/ 1733867500 h 840"/>
                <a:gd name="T92" fmla="*/ 22682210 w 689"/>
                <a:gd name="T93" fmla="*/ 985381888 h 840"/>
                <a:gd name="T94" fmla="*/ 88206303 w 689"/>
                <a:gd name="T95" fmla="*/ 1008062500 h 840"/>
                <a:gd name="T96" fmla="*/ 158770710 w 689"/>
                <a:gd name="T97" fmla="*/ 1068546250 h 840"/>
                <a:gd name="T98" fmla="*/ 226814166 w 689"/>
                <a:gd name="T99" fmla="*/ 1081147825 h 840"/>
                <a:gd name="T100" fmla="*/ 279738265 w 689"/>
                <a:gd name="T101" fmla="*/ 1066026888 h 840"/>
                <a:gd name="T102" fmla="*/ 330141413 w 689"/>
                <a:gd name="T103" fmla="*/ 1030744700 h 840"/>
                <a:gd name="T104" fmla="*/ 375504247 w 689"/>
                <a:gd name="T105" fmla="*/ 945059388 h 840"/>
                <a:gd name="T106" fmla="*/ 378023610 w 689"/>
                <a:gd name="T107" fmla="*/ 841732188 h 840"/>
                <a:gd name="T108" fmla="*/ 362902666 w 689"/>
                <a:gd name="T109" fmla="*/ 763608138 h 840"/>
                <a:gd name="T110" fmla="*/ 322580147 w 689"/>
                <a:gd name="T111" fmla="*/ 705643750 h 840"/>
                <a:gd name="T112" fmla="*/ 246975425 w 689"/>
                <a:gd name="T113" fmla="*/ 652721263 h 840"/>
                <a:gd name="T114" fmla="*/ 173891654 w 689"/>
                <a:gd name="T115" fmla="*/ 665321250 h 840"/>
                <a:gd name="T116" fmla="*/ 120967555 w 689"/>
                <a:gd name="T117" fmla="*/ 698084075 h 840"/>
                <a:gd name="T118" fmla="*/ 68045044 w 689"/>
                <a:gd name="T119" fmla="*/ 735885625 h 840"/>
                <a:gd name="T120" fmla="*/ 0 w 689"/>
                <a:gd name="T121" fmla="*/ 718245325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7" name="Freeform 4"/>
            <p:cNvSpPr>
              <a:spLocks noChangeArrowheads="1"/>
            </p:cNvSpPr>
            <p:nvPr/>
          </p:nvSpPr>
          <p:spPr bwMode="auto">
            <a:xfrm>
              <a:off x="1630362" y="1747839"/>
              <a:ext cx="1331913" cy="1333500"/>
            </a:xfrm>
            <a:custGeom>
              <a:avLst/>
              <a:gdLst>
                <a:gd name="T0" fmla="*/ 1734770700 w 840"/>
                <a:gd name="T1" fmla="*/ 0 h 840"/>
                <a:gd name="T2" fmla="*/ 1734770700 w 840"/>
                <a:gd name="T3" fmla="*/ 720764688 h 840"/>
                <a:gd name="T4" fmla="*/ 1930875862 w 840"/>
                <a:gd name="T5" fmla="*/ 685482500 h 840"/>
                <a:gd name="T6" fmla="*/ 2111895523 w 840"/>
                <a:gd name="T7" fmla="*/ 861893438 h 840"/>
                <a:gd name="T8" fmla="*/ 1945961362 w 840"/>
                <a:gd name="T9" fmla="*/ 1068546250 h 840"/>
                <a:gd name="T10" fmla="*/ 1734770700 w 840"/>
                <a:gd name="T11" fmla="*/ 992941563 h 840"/>
                <a:gd name="T12" fmla="*/ 1734770700 w 840"/>
                <a:gd name="T13" fmla="*/ 1733867500 h 840"/>
                <a:gd name="T14" fmla="*/ 1020749582 w 840"/>
                <a:gd name="T15" fmla="*/ 1733867500 h 840"/>
                <a:gd name="T16" fmla="*/ 1086117970 w 840"/>
                <a:gd name="T17" fmla="*/ 1948081575 h 840"/>
                <a:gd name="T18" fmla="*/ 867386143 w 840"/>
                <a:gd name="T19" fmla="*/ 2116931250 h 840"/>
                <a:gd name="T20" fmla="*/ 661225038 w 840"/>
                <a:gd name="T21" fmla="*/ 1953121888 h 840"/>
                <a:gd name="T22" fmla="*/ 739164147 w 840"/>
                <a:gd name="T23" fmla="*/ 1733867500 h 840"/>
                <a:gd name="T24" fmla="*/ 0 w 840"/>
                <a:gd name="T25" fmla="*/ 1733867500 h 840"/>
                <a:gd name="T26" fmla="*/ 0 w 840"/>
                <a:gd name="T27" fmla="*/ 1008062500 h 840"/>
                <a:gd name="T28" fmla="*/ 206161105 w 840"/>
                <a:gd name="T29" fmla="*/ 1071067200 h 840"/>
                <a:gd name="T30" fmla="*/ 382152795 w 840"/>
                <a:gd name="T31" fmla="*/ 871974063 h 840"/>
                <a:gd name="T32" fmla="*/ 226274577 w 840"/>
                <a:gd name="T33" fmla="*/ 680442188 h 840"/>
                <a:gd name="T34" fmla="*/ 5027972 w 840"/>
                <a:gd name="T35" fmla="*/ 728325950 h 840"/>
                <a:gd name="T36" fmla="*/ 5027972 w 840"/>
                <a:gd name="T37" fmla="*/ 2520950 h 840"/>
                <a:gd name="T38" fmla="*/ 1734770700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8" name="Freeform 5"/>
            <p:cNvSpPr>
              <a:spLocks noChangeArrowheads="1"/>
            </p:cNvSpPr>
            <p:nvPr/>
          </p:nvSpPr>
          <p:spPr bwMode="auto">
            <a:xfrm>
              <a:off x="539750" y="1751014"/>
              <a:ext cx="1330325" cy="1093787"/>
            </a:xfrm>
            <a:custGeom>
              <a:avLst/>
              <a:gdLst>
                <a:gd name="T0" fmla="*/ 0 w 838"/>
                <a:gd name="T1" fmla="*/ 0 h 692"/>
                <a:gd name="T2" fmla="*/ 1736388450 w 838"/>
                <a:gd name="T3" fmla="*/ 0 h 692"/>
                <a:gd name="T4" fmla="*/ 1736388450 w 838"/>
                <a:gd name="T5" fmla="*/ 734514325 h 692"/>
                <a:gd name="T6" fmla="*/ 1943041263 w 838"/>
                <a:gd name="T7" fmla="*/ 677052572 h 692"/>
                <a:gd name="T8" fmla="*/ 2111890938 w 838"/>
                <a:gd name="T9" fmla="*/ 881917929 h 692"/>
                <a:gd name="T10" fmla="*/ 1960681563 w 838"/>
                <a:gd name="T11" fmla="*/ 1081785375 h 692"/>
                <a:gd name="T12" fmla="*/ 1736388450 w 838"/>
                <a:gd name="T13" fmla="*/ 1011832006 h 692"/>
                <a:gd name="T14" fmla="*/ 1736388450 w 838"/>
                <a:gd name="T15" fmla="*/ 1723862053 h 692"/>
                <a:gd name="T16" fmla="*/ 1000502825 w 838"/>
                <a:gd name="T17" fmla="*/ 1723862053 h 692"/>
                <a:gd name="T18" fmla="*/ 1073586563 w 838"/>
                <a:gd name="T19" fmla="*/ 1511501410 h 692"/>
                <a:gd name="T20" fmla="*/ 871974063 w 838"/>
                <a:gd name="T21" fmla="*/ 1349108814 h 692"/>
                <a:gd name="T22" fmla="*/ 657761575 w 838"/>
                <a:gd name="T23" fmla="*/ 1514000366 h 692"/>
                <a:gd name="T24" fmla="*/ 728325950 w 838"/>
                <a:gd name="T25" fmla="*/ 1723862053 h 692"/>
                <a:gd name="T26" fmla="*/ 0 w 838"/>
                <a:gd name="T27" fmla="*/ 1723862053 h 692"/>
                <a:gd name="T28" fmla="*/ 0 w 838"/>
                <a:gd name="T29" fmla="*/ 0 h 6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38" h="692">
                  <a:moveTo>
                    <a:pt x="0" y="0"/>
                  </a:moveTo>
                  <a:lnTo>
                    <a:pt x="689" y="0"/>
                  </a:lnTo>
                  <a:cubicBezTo>
                    <a:pt x="689" y="0"/>
                    <a:pt x="690" y="248"/>
                    <a:pt x="689" y="294"/>
                  </a:cubicBezTo>
                  <a:cubicBezTo>
                    <a:pt x="718" y="340"/>
                    <a:pt x="724" y="277"/>
                    <a:pt x="771" y="271"/>
                  </a:cubicBezTo>
                  <a:cubicBezTo>
                    <a:pt x="818" y="265"/>
                    <a:pt x="838" y="302"/>
                    <a:pt x="838" y="353"/>
                  </a:cubicBezTo>
                  <a:cubicBezTo>
                    <a:pt x="838" y="404"/>
                    <a:pt x="823" y="431"/>
                    <a:pt x="778" y="433"/>
                  </a:cubicBezTo>
                  <a:cubicBezTo>
                    <a:pt x="733" y="435"/>
                    <a:pt x="715" y="370"/>
                    <a:pt x="689" y="405"/>
                  </a:cubicBezTo>
                  <a:cubicBezTo>
                    <a:pt x="689" y="547"/>
                    <a:pt x="689" y="690"/>
                    <a:pt x="689" y="690"/>
                  </a:cubicBezTo>
                  <a:cubicBezTo>
                    <a:pt x="689" y="690"/>
                    <a:pt x="438" y="692"/>
                    <a:pt x="397" y="690"/>
                  </a:cubicBezTo>
                  <a:cubicBezTo>
                    <a:pt x="367" y="651"/>
                    <a:pt x="426" y="640"/>
                    <a:pt x="426" y="605"/>
                  </a:cubicBezTo>
                  <a:cubicBezTo>
                    <a:pt x="426" y="570"/>
                    <a:pt x="408" y="539"/>
                    <a:pt x="346" y="540"/>
                  </a:cubicBezTo>
                  <a:cubicBezTo>
                    <a:pt x="284" y="541"/>
                    <a:pt x="261" y="567"/>
                    <a:pt x="261" y="606"/>
                  </a:cubicBezTo>
                  <a:cubicBezTo>
                    <a:pt x="261" y="645"/>
                    <a:pt x="322" y="648"/>
                    <a:pt x="289" y="690"/>
                  </a:cubicBezTo>
                  <a:cubicBezTo>
                    <a:pt x="145" y="690"/>
                    <a:pt x="0" y="690"/>
                    <a:pt x="0" y="690"/>
                  </a:cubicBez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9" name="Freeform 6"/>
            <p:cNvSpPr>
              <a:spLocks noChangeArrowheads="1"/>
            </p:cNvSpPr>
            <p:nvPr/>
          </p:nvSpPr>
          <p:spPr bwMode="auto">
            <a:xfrm>
              <a:off x="541337" y="3694114"/>
              <a:ext cx="1090613" cy="1331912"/>
            </a:xfrm>
            <a:custGeom>
              <a:avLst/>
              <a:gdLst>
                <a:gd name="T0" fmla="*/ 0 w 694"/>
                <a:gd name="T1" fmla="*/ 2114409506 h 839"/>
                <a:gd name="T2" fmla="*/ 0 w 694"/>
                <a:gd name="T3" fmla="*/ 383063606 h 839"/>
                <a:gd name="T4" fmla="*/ 706299208 w 694"/>
                <a:gd name="T5" fmla="*/ 383063606 h 839"/>
                <a:gd name="T6" fmla="*/ 644558569 w 694"/>
                <a:gd name="T7" fmla="*/ 173889922 h 839"/>
                <a:gd name="T8" fmla="*/ 856943665 w 694"/>
                <a:gd name="T9" fmla="*/ 0 h 839"/>
                <a:gd name="T10" fmla="*/ 1059448812 w 694"/>
                <a:gd name="T11" fmla="*/ 163809301 h 839"/>
                <a:gd name="T12" fmla="*/ 982890608 w 694"/>
                <a:gd name="T13" fmla="*/ 383063606 h 839"/>
                <a:gd name="T14" fmla="*/ 1713885758 w 694"/>
                <a:gd name="T15" fmla="*/ 385582968 h 839"/>
                <a:gd name="T16" fmla="*/ 1708946569 w 694"/>
                <a:gd name="T17" fmla="*/ 1116428006 h 839"/>
                <a:gd name="T18" fmla="*/ 1499033425 w 694"/>
                <a:gd name="T19" fmla="*/ 1045863657 h 839"/>
                <a:gd name="T20" fmla="*/ 1338510592 w 694"/>
                <a:gd name="T21" fmla="*/ 1244956720 h 839"/>
                <a:gd name="T22" fmla="*/ 1501502233 w 694"/>
                <a:gd name="T23" fmla="*/ 1459169127 h 839"/>
                <a:gd name="T24" fmla="*/ 1708946569 w 694"/>
                <a:gd name="T25" fmla="*/ 1388604779 h 839"/>
                <a:gd name="T26" fmla="*/ 1708946569 w 694"/>
                <a:gd name="T27" fmla="*/ 2114409506 h 839"/>
                <a:gd name="T28" fmla="*/ 0 w 694"/>
                <a:gd name="T29" fmla="*/ 2114409506 h 8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4" h="839">
                  <a:moveTo>
                    <a:pt x="0" y="839"/>
                  </a:moveTo>
                  <a:cubicBezTo>
                    <a:pt x="0" y="839"/>
                    <a:pt x="1" y="282"/>
                    <a:pt x="0" y="152"/>
                  </a:cubicBezTo>
                  <a:cubicBezTo>
                    <a:pt x="0" y="152"/>
                    <a:pt x="237" y="152"/>
                    <a:pt x="286" y="152"/>
                  </a:cubicBezTo>
                  <a:cubicBezTo>
                    <a:pt x="321" y="120"/>
                    <a:pt x="264" y="111"/>
                    <a:pt x="261" y="69"/>
                  </a:cubicBezTo>
                  <a:cubicBezTo>
                    <a:pt x="258" y="27"/>
                    <a:pt x="296" y="0"/>
                    <a:pt x="347" y="0"/>
                  </a:cubicBezTo>
                  <a:cubicBezTo>
                    <a:pt x="398" y="0"/>
                    <a:pt x="429" y="22"/>
                    <a:pt x="429" y="65"/>
                  </a:cubicBezTo>
                  <a:cubicBezTo>
                    <a:pt x="429" y="108"/>
                    <a:pt x="376" y="110"/>
                    <a:pt x="398" y="152"/>
                  </a:cubicBezTo>
                  <a:cubicBezTo>
                    <a:pt x="541" y="152"/>
                    <a:pt x="635" y="153"/>
                    <a:pt x="694" y="153"/>
                  </a:cubicBezTo>
                  <a:cubicBezTo>
                    <a:pt x="691" y="221"/>
                    <a:pt x="694" y="403"/>
                    <a:pt x="692" y="443"/>
                  </a:cubicBezTo>
                  <a:cubicBezTo>
                    <a:pt x="653" y="473"/>
                    <a:pt x="642" y="415"/>
                    <a:pt x="607" y="415"/>
                  </a:cubicBezTo>
                  <a:cubicBezTo>
                    <a:pt x="572" y="415"/>
                    <a:pt x="541" y="432"/>
                    <a:pt x="542" y="494"/>
                  </a:cubicBezTo>
                  <a:cubicBezTo>
                    <a:pt x="543" y="556"/>
                    <a:pt x="569" y="579"/>
                    <a:pt x="608" y="579"/>
                  </a:cubicBezTo>
                  <a:cubicBezTo>
                    <a:pt x="647" y="579"/>
                    <a:pt x="650" y="518"/>
                    <a:pt x="692" y="551"/>
                  </a:cubicBezTo>
                  <a:cubicBezTo>
                    <a:pt x="692" y="695"/>
                    <a:pt x="692" y="839"/>
                    <a:pt x="692" y="839"/>
                  </a:cubicBezTo>
                  <a:lnTo>
                    <a:pt x="0" y="839"/>
                  </a:ln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0" name="Freeform 7"/>
            <p:cNvSpPr>
              <a:spLocks noChangeArrowheads="1"/>
            </p:cNvSpPr>
            <p:nvPr/>
          </p:nvSpPr>
          <p:spPr bwMode="auto">
            <a:xfrm>
              <a:off x="1390650" y="3933826"/>
              <a:ext cx="1333500" cy="1093788"/>
            </a:xfrm>
            <a:custGeom>
              <a:avLst/>
              <a:gdLst>
                <a:gd name="T0" fmla="*/ 2119454410 w 839"/>
                <a:gd name="T1" fmla="*/ 1736389244 h 689"/>
                <a:gd name="T2" fmla="*/ 378925389 w 839"/>
                <a:gd name="T3" fmla="*/ 1731348929 h 689"/>
                <a:gd name="T4" fmla="*/ 383978067 w 839"/>
                <a:gd name="T5" fmla="*/ 1020664542 h 689"/>
                <a:gd name="T6" fmla="*/ 169252779 w 839"/>
                <a:gd name="T7" fmla="*/ 1086188634 h 689"/>
                <a:gd name="T8" fmla="*/ 0 w 839"/>
                <a:gd name="T9" fmla="*/ 866934146 h 689"/>
                <a:gd name="T10" fmla="*/ 164200101 w 839"/>
                <a:gd name="T11" fmla="*/ 660281239 h 689"/>
                <a:gd name="T12" fmla="*/ 383978067 w 839"/>
                <a:gd name="T13" fmla="*/ 738406913 h 689"/>
                <a:gd name="T14" fmla="*/ 381450933 w 839"/>
                <a:gd name="T15" fmla="*/ 7561266 h 689"/>
                <a:gd name="T16" fmla="*/ 1116565457 w 839"/>
                <a:gd name="T17" fmla="*/ 5040315 h 689"/>
                <a:gd name="T18" fmla="*/ 1048359872 w 839"/>
                <a:gd name="T19" fmla="*/ 204133543 h 689"/>
                <a:gd name="T20" fmla="*/ 1247927128 w 839"/>
                <a:gd name="T21" fmla="*/ 380544561 h 689"/>
                <a:gd name="T22" fmla="*/ 1462650826 w 839"/>
                <a:gd name="T23" fmla="*/ 214214173 h 689"/>
                <a:gd name="T24" fmla="*/ 1404549007 w 839"/>
                <a:gd name="T25" fmla="*/ 0 h 689"/>
                <a:gd name="T26" fmla="*/ 2119454410 w 839"/>
                <a:gd name="T27" fmla="*/ 5040315 h 689"/>
                <a:gd name="T28" fmla="*/ 2119454410 w 839"/>
                <a:gd name="T29" fmla="*/ 738406913 h 689"/>
                <a:gd name="T30" fmla="*/ 1932518054 w 839"/>
                <a:gd name="T31" fmla="*/ 662802190 h 689"/>
                <a:gd name="T32" fmla="*/ 1735476343 w 839"/>
                <a:gd name="T33" fmla="*/ 884576042 h 689"/>
                <a:gd name="T34" fmla="*/ 1927465377 w 839"/>
                <a:gd name="T35" fmla="*/ 1091228949 h 689"/>
                <a:gd name="T36" fmla="*/ 2119454410 w 839"/>
                <a:gd name="T37" fmla="*/ 1010583912 h 689"/>
                <a:gd name="T38" fmla="*/ 2119454410 w 839"/>
                <a:gd name="T39" fmla="*/ 1736389244 h 68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9" h="689">
                  <a:moveTo>
                    <a:pt x="839" y="689"/>
                  </a:moveTo>
                  <a:cubicBezTo>
                    <a:pt x="711" y="689"/>
                    <a:pt x="280" y="686"/>
                    <a:pt x="150" y="687"/>
                  </a:cubicBezTo>
                  <a:cubicBezTo>
                    <a:pt x="150" y="687"/>
                    <a:pt x="152" y="454"/>
                    <a:pt x="152" y="405"/>
                  </a:cubicBezTo>
                  <a:cubicBezTo>
                    <a:pt x="120" y="370"/>
                    <a:pt x="111" y="428"/>
                    <a:pt x="67" y="431"/>
                  </a:cubicBezTo>
                  <a:cubicBezTo>
                    <a:pt x="23" y="434"/>
                    <a:pt x="0" y="395"/>
                    <a:pt x="0" y="344"/>
                  </a:cubicBezTo>
                  <a:cubicBezTo>
                    <a:pt x="0" y="293"/>
                    <a:pt x="22" y="262"/>
                    <a:pt x="65" y="262"/>
                  </a:cubicBezTo>
                  <a:cubicBezTo>
                    <a:pt x="108" y="262"/>
                    <a:pt x="110" y="315"/>
                    <a:pt x="152" y="293"/>
                  </a:cubicBezTo>
                  <a:cubicBezTo>
                    <a:pt x="152" y="152"/>
                    <a:pt x="151" y="62"/>
                    <a:pt x="151" y="3"/>
                  </a:cubicBezTo>
                  <a:cubicBezTo>
                    <a:pt x="215" y="1"/>
                    <a:pt x="400" y="2"/>
                    <a:pt x="442" y="2"/>
                  </a:cubicBezTo>
                  <a:cubicBezTo>
                    <a:pt x="480" y="40"/>
                    <a:pt x="415" y="46"/>
                    <a:pt x="415" y="81"/>
                  </a:cubicBezTo>
                  <a:cubicBezTo>
                    <a:pt x="415" y="116"/>
                    <a:pt x="432" y="152"/>
                    <a:pt x="494" y="151"/>
                  </a:cubicBezTo>
                  <a:cubicBezTo>
                    <a:pt x="556" y="150"/>
                    <a:pt x="579" y="124"/>
                    <a:pt x="579" y="85"/>
                  </a:cubicBezTo>
                  <a:cubicBezTo>
                    <a:pt x="579" y="46"/>
                    <a:pt x="523" y="42"/>
                    <a:pt x="556" y="0"/>
                  </a:cubicBezTo>
                  <a:cubicBezTo>
                    <a:pt x="700" y="0"/>
                    <a:pt x="839" y="2"/>
                    <a:pt x="839" y="2"/>
                  </a:cubicBezTo>
                  <a:cubicBezTo>
                    <a:pt x="837" y="80"/>
                    <a:pt x="839" y="161"/>
                    <a:pt x="839" y="293"/>
                  </a:cubicBezTo>
                  <a:cubicBezTo>
                    <a:pt x="809" y="333"/>
                    <a:pt x="811" y="263"/>
                    <a:pt x="765" y="263"/>
                  </a:cubicBezTo>
                  <a:cubicBezTo>
                    <a:pt x="719" y="263"/>
                    <a:pt x="689" y="291"/>
                    <a:pt x="687" y="351"/>
                  </a:cubicBezTo>
                  <a:cubicBezTo>
                    <a:pt x="685" y="411"/>
                    <a:pt x="725" y="435"/>
                    <a:pt x="763" y="433"/>
                  </a:cubicBezTo>
                  <a:cubicBezTo>
                    <a:pt x="801" y="431"/>
                    <a:pt x="807" y="369"/>
                    <a:pt x="839" y="401"/>
                  </a:cubicBezTo>
                  <a:cubicBezTo>
                    <a:pt x="839" y="445"/>
                    <a:pt x="839" y="636"/>
                    <a:pt x="839" y="689"/>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1" name="Freeform 8"/>
            <p:cNvSpPr>
              <a:spLocks noChangeArrowheads="1"/>
            </p:cNvSpPr>
            <p:nvPr/>
          </p:nvSpPr>
          <p:spPr bwMode="auto">
            <a:xfrm>
              <a:off x="2479675" y="3930651"/>
              <a:ext cx="1338262" cy="1095375"/>
            </a:xfrm>
            <a:custGeom>
              <a:avLst/>
              <a:gdLst>
                <a:gd name="T0" fmla="*/ 2127013279 w 842"/>
                <a:gd name="T1" fmla="*/ 1738907813 h 690"/>
                <a:gd name="T2" fmla="*/ 391552892 w 842"/>
                <a:gd name="T3" fmla="*/ 1738907813 h 690"/>
                <a:gd name="T4" fmla="*/ 391552892 w 842"/>
                <a:gd name="T5" fmla="*/ 1023183438 h 690"/>
                <a:gd name="T6" fmla="*/ 176830184 w 842"/>
                <a:gd name="T7" fmla="*/ 1093747813 h 690"/>
                <a:gd name="T8" fmla="*/ 7578187 w 842"/>
                <a:gd name="T9" fmla="*/ 869454700 h 690"/>
                <a:gd name="T10" fmla="*/ 171777530 w 842"/>
                <a:gd name="T11" fmla="*/ 662801888 h 690"/>
                <a:gd name="T12" fmla="*/ 391552892 w 842"/>
                <a:gd name="T13" fmla="*/ 740925938 h 690"/>
                <a:gd name="T14" fmla="*/ 389025770 w 842"/>
                <a:gd name="T15" fmla="*/ 5040313 h 690"/>
                <a:gd name="T16" fmla="*/ 1121608190 w 842"/>
                <a:gd name="T17" fmla="*/ 5040313 h 690"/>
                <a:gd name="T18" fmla="*/ 1055928453 w 842"/>
                <a:gd name="T19" fmla="*/ 206652813 h 690"/>
                <a:gd name="T20" fmla="*/ 1255493197 w 842"/>
                <a:gd name="T21" fmla="*/ 383063750 h 690"/>
                <a:gd name="T22" fmla="*/ 1470215905 w 842"/>
                <a:gd name="T23" fmla="*/ 216733438 h 690"/>
                <a:gd name="T24" fmla="*/ 1399483513 w 842"/>
                <a:gd name="T25" fmla="*/ 5040313 h 690"/>
                <a:gd name="T26" fmla="*/ 2127013279 w 842"/>
                <a:gd name="T27" fmla="*/ 5040313 h 690"/>
                <a:gd name="T28" fmla="*/ 2127013279 w 842"/>
                <a:gd name="T29" fmla="*/ 1738907813 h 6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42" h="690">
                  <a:moveTo>
                    <a:pt x="842" y="690"/>
                  </a:moveTo>
                  <a:cubicBezTo>
                    <a:pt x="714" y="690"/>
                    <a:pt x="285" y="689"/>
                    <a:pt x="155" y="690"/>
                  </a:cubicBezTo>
                  <a:cubicBezTo>
                    <a:pt x="155" y="690"/>
                    <a:pt x="155" y="455"/>
                    <a:pt x="155" y="406"/>
                  </a:cubicBezTo>
                  <a:cubicBezTo>
                    <a:pt x="120" y="376"/>
                    <a:pt x="126" y="436"/>
                    <a:pt x="70" y="434"/>
                  </a:cubicBezTo>
                  <a:cubicBezTo>
                    <a:pt x="14" y="432"/>
                    <a:pt x="0" y="394"/>
                    <a:pt x="3" y="345"/>
                  </a:cubicBezTo>
                  <a:cubicBezTo>
                    <a:pt x="6" y="296"/>
                    <a:pt x="12" y="268"/>
                    <a:pt x="68" y="263"/>
                  </a:cubicBezTo>
                  <a:cubicBezTo>
                    <a:pt x="124" y="258"/>
                    <a:pt x="122" y="326"/>
                    <a:pt x="155" y="294"/>
                  </a:cubicBezTo>
                  <a:cubicBezTo>
                    <a:pt x="155" y="153"/>
                    <a:pt x="154" y="61"/>
                    <a:pt x="154" y="2"/>
                  </a:cubicBezTo>
                  <a:cubicBezTo>
                    <a:pt x="218" y="0"/>
                    <a:pt x="402" y="2"/>
                    <a:pt x="444" y="2"/>
                  </a:cubicBezTo>
                  <a:cubicBezTo>
                    <a:pt x="482" y="40"/>
                    <a:pt x="418" y="47"/>
                    <a:pt x="418" y="82"/>
                  </a:cubicBezTo>
                  <a:cubicBezTo>
                    <a:pt x="418" y="117"/>
                    <a:pt x="435" y="153"/>
                    <a:pt x="497" y="152"/>
                  </a:cubicBezTo>
                  <a:cubicBezTo>
                    <a:pt x="559" y="151"/>
                    <a:pt x="582" y="125"/>
                    <a:pt x="582" y="86"/>
                  </a:cubicBezTo>
                  <a:cubicBezTo>
                    <a:pt x="582" y="47"/>
                    <a:pt x="521" y="44"/>
                    <a:pt x="554" y="2"/>
                  </a:cubicBezTo>
                  <a:cubicBezTo>
                    <a:pt x="698" y="2"/>
                    <a:pt x="842" y="2"/>
                    <a:pt x="842" y="2"/>
                  </a:cubicBezTo>
                  <a:cubicBezTo>
                    <a:pt x="840" y="130"/>
                    <a:pt x="842" y="548"/>
                    <a:pt x="842" y="690"/>
                  </a:cubicBez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2" name="Freeform 9"/>
            <p:cNvSpPr>
              <a:spLocks noChangeArrowheads="1"/>
            </p:cNvSpPr>
            <p:nvPr/>
          </p:nvSpPr>
          <p:spPr bwMode="auto">
            <a:xfrm>
              <a:off x="2724150" y="1747839"/>
              <a:ext cx="1093787" cy="1333500"/>
            </a:xfrm>
            <a:custGeom>
              <a:avLst/>
              <a:gdLst>
                <a:gd name="T0" fmla="*/ 1738909886 w 688"/>
                <a:gd name="T1" fmla="*/ 2520950 h 840"/>
                <a:gd name="T2" fmla="*/ 1738909886 w 688"/>
                <a:gd name="T3" fmla="*/ 1733867500 h 840"/>
                <a:gd name="T4" fmla="*/ 1021104218 w 688"/>
                <a:gd name="T5" fmla="*/ 1733867500 h 840"/>
                <a:gd name="T6" fmla="*/ 1086818877 w 688"/>
                <a:gd name="T7" fmla="*/ 1948081575 h 840"/>
                <a:gd name="T8" fmla="*/ 866927945 w 688"/>
                <a:gd name="T9" fmla="*/ 2116931250 h 840"/>
                <a:gd name="T10" fmla="*/ 659674386 w 688"/>
                <a:gd name="T11" fmla="*/ 1953121888 h 840"/>
                <a:gd name="T12" fmla="*/ 743080414 w 688"/>
                <a:gd name="T13" fmla="*/ 1728827188 h 840"/>
                <a:gd name="T14" fmla="*/ 0 w 688"/>
                <a:gd name="T15" fmla="*/ 1728827188 h 840"/>
                <a:gd name="T16" fmla="*/ 0 w 688"/>
                <a:gd name="T17" fmla="*/ 997981875 h 840"/>
                <a:gd name="T18" fmla="*/ 207253559 w 688"/>
                <a:gd name="T19" fmla="*/ 1068546250 h 840"/>
                <a:gd name="T20" fmla="*/ 379122790 w 688"/>
                <a:gd name="T21" fmla="*/ 871974063 h 840"/>
                <a:gd name="T22" fmla="*/ 217363140 w 688"/>
                <a:gd name="T23" fmla="*/ 685482500 h 840"/>
                <a:gd name="T24" fmla="*/ 0 w 688"/>
                <a:gd name="T25" fmla="*/ 700603438 h 840"/>
                <a:gd name="T26" fmla="*/ 0 w 688"/>
                <a:gd name="T27" fmla="*/ 2520950 h 840"/>
                <a:gd name="T28" fmla="*/ 1738909886 w 688"/>
                <a:gd name="T29" fmla="*/ 252095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3" name="Freeform 10"/>
            <p:cNvSpPr>
              <a:spLocks noChangeArrowheads="1"/>
            </p:cNvSpPr>
            <p:nvPr/>
          </p:nvSpPr>
          <p:spPr bwMode="auto">
            <a:xfrm>
              <a:off x="541337" y="2601914"/>
              <a:ext cx="1328738" cy="1336675"/>
            </a:xfrm>
            <a:custGeom>
              <a:avLst/>
              <a:gdLst>
                <a:gd name="T0" fmla="*/ 0 w 837"/>
                <a:gd name="T1" fmla="*/ 380544388 h 842"/>
                <a:gd name="T2" fmla="*/ 700603701 w 837"/>
                <a:gd name="T3" fmla="*/ 380544388 h 842"/>
                <a:gd name="T4" fmla="*/ 655240872 w 837"/>
                <a:gd name="T5" fmla="*/ 183972200 h 842"/>
                <a:gd name="T6" fmla="*/ 849293770 w 837"/>
                <a:gd name="T7" fmla="*/ 0 h 842"/>
                <a:gd name="T8" fmla="*/ 1068546652 w 837"/>
                <a:gd name="T9" fmla="*/ 153730325 h 842"/>
                <a:gd name="T10" fmla="*/ 1008062879 w 837"/>
                <a:gd name="T11" fmla="*/ 380544388 h 842"/>
                <a:gd name="T12" fmla="*/ 1731348789 w 837"/>
                <a:gd name="T13" fmla="*/ 380544388 h 842"/>
                <a:gd name="T14" fmla="*/ 1726308475 w 837"/>
                <a:gd name="T15" fmla="*/ 1098788125 h 842"/>
                <a:gd name="T16" fmla="*/ 1940521043 w 837"/>
                <a:gd name="T17" fmla="*/ 1033264063 h 842"/>
                <a:gd name="T18" fmla="*/ 2109372369 w 837"/>
                <a:gd name="T19" fmla="*/ 1252518450 h 842"/>
                <a:gd name="T20" fmla="*/ 1945561357 w 837"/>
                <a:gd name="T21" fmla="*/ 1459171263 h 842"/>
                <a:gd name="T22" fmla="*/ 1726308475 w 837"/>
                <a:gd name="T23" fmla="*/ 1381045625 h 842"/>
                <a:gd name="T24" fmla="*/ 1726308475 w 837"/>
                <a:gd name="T25" fmla="*/ 2121971563 h 842"/>
                <a:gd name="T26" fmla="*/ 1000503201 w 837"/>
                <a:gd name="T27" fmla="*/ 2121971563 h 842"/>
                <a:gd name="T28" fmla="*/ 1063506338 w 837"/>
                <a:gd name="T29" fmla="*/ 1915318750 h 842"/>
                <a:gd name="T30" fmla="*/ 864414713 w 837"/>
                <a:gd name="T31" fmla="*/ 1738907813 h 842"/>
                <a:gd name="T32" fmla="*/ 672882766 w 837"/>
                <a:gd name="T33" fmla="*/ 1895157500 h 842"/>
                <a:gd name="T34" fmla="*/ 720764959 w 837"/>
                <a:gd name="T35" fmla="*/ 2116931250 h 842"/>
                <a:gd name="T36" fmla="*/ 0 w 837"/>
                <a:gd name="T37" fmla="*/ 2116931250 h 842"/>
                <a:gd name="T38" fmla="*/ 0 w 837"/>
                <a:gd name="T39" fmla="*/ 380544388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64" name="Freeform 11"/>
            <p:cNvSpPr>
              <a:spLocks noChangeArrowheads="1"/>
            </p:cNvSpPr>
            <p:nvPr/>
          </p:nvSpPr>
          <p:spPr bwMode="auto">
            <a:xfrm rot="10800000">
              <a:off x="2482849" y="2840039"/>
              <a:ext cx="1335087" cy="1333500"/>
            </a:xfrm>
            <a:custGeom>
              <a:avLst/>
              <a:gdLst>
                <a:gd name="T0" fmla="*/ 0 w 840"/>
                <a:gd name="T1" fmla="*/ 378023438 h 840"/>
                <a:gd name="T2" fmla="*/ 709849864 w 840"/>
                <a:gd name="T3" fmla="*/ 375504075 h 840"/>
                <a:gd name="T4" fmla="*/ 664379026 w 840"/>
                <a:gd name="T5" fmla="*/ 178931888 h 840"/>
                <a:gd name="T6" fmla="*/ 863945923 w 840"/>
                <a:gd name="T7" fmla="*/ 0 h 840"/>
                <a:gd name="T8" fmla="*/ 1073616569 w 840"/>
                <a:gd name="T9" fmla="*/ 158770638 h 840"/>
                <a:gd name="T10" fmla="*/ 1012989314 w 840"/>
                <a:gd name="T11" fmla="*/ 380544388 h 840"/>
                <a:gd name="T12" fmla="*/ 1737997184 w 840"/>
                <a:gd name="T13" fmla="*/ 378023438 h 840"/>
                <a:gd name="T14" fmla="*/ 1737997184 w 840"/>
                <a:gd name="T15" fmla="*/ 1093747813 h 840"/>
                <a:gd name="T16" fmla="*/ 1952720498 w 840"/>
                <a:gd name="T17" fmla="*/ 1028223750 h 840"/>
                <a:gd name="T18" fmla="*/ 2121972973 w 840"/>
                <a:gd name="T19" fmla="*/ 1247478138 h 840"/>
                <a:gd name="T20" fmla="*/ 1957773166 w 840"/>
                <a:gd name="T21" fmla="*/ 1454130950 h 840"/>
                <a:gd name="T22" fmla="*/ 1737997184 w 840"/>
                <a:gd name="T23" fmla="*/ 1376005313 h 840"/>
                <a:gd name="T24" fmla="*/ 1737997184 w 840"/>
                <a:gd name="T25" fmla="*/ 2116931250 h 840"/>
                <a:gd name="T26" fmla="*/ 1010463775 w 840"/>
                <a:gd name="T27" fmla="*/ 2116931250 h 840"/>
                <a:gd name="T28" fmla="*/ 1073616569 w 840"/>
                <a:gd name="T29" fmla="*/ 1910278438 h 840"/>
                <a:gd name="T30" fmla="*/ 874051261 w 840"/>
                <a:gd name="T31" fmla="*/ 1733867500 h 840"/>
                <a:gd name="T32" fmla="*/ 682062571 w 840"/>
                <a:gd name="T33" fmla="*/ 1890117188 h 840"/>
                <a:gd name="T34" fmla="*/ 730060538 w 840"/>
                <a:gd name="T35" fmla="*/ 2111890938 h 840"/>
                <a:gd name="T36" fmla="*/ 2525540 w 840"/>
                <a:gd name="T37" fmla="*/ 2111890938 h 840"/>
                <a:gd name="T38" fmla="*/ 0 w 840"/>
                <a:gd name="T39" fmla="*/ 378023438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grpSp>
      <p:sp>
        <p:nvSpPr>
          <p:cNvPr id="6148" name="Text Box 15"/>
          <p:cNvSpPr txBox="1">
            <a:spLocks noChangeArrowheads="1"/>
          </p:cNvSpPr>
          <p:nvPr/>
        </p:nvSpPr>
        <p:spPr bwMode="auto">
          <a:xfrm>
            <a:off x="7145867" y="1952654"/>
            <a:ext cx="4752975" cy="76944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None/>
            </a:pPr>
            <a:r>
              <a:rPr lang="zh-CN" altLang="en-US" sz="4400" b="1" dirty="0">
                <a:solidFill>
                  <a:srgbClr val="333333"/>
                </a:solidFill>
                <a:ea typeface="微软雅黑" panose="020B0503020204020204" pitchFamily="34" charset="-122"/>
              </a:rPr>
              <a:t>个人演示</a:t>
            </a:r>
            <a:endParaRPr lang="en-US" altLang="zh-CN" sz="4400" b="1" dirty="0">
              <a:solidFill>
                <a:srgbClr val="333333"/>
              </a:solidFill>
              <a:ea typeface="微软雅黑" panose="020B0503020204020204" pitchFamily="34" charset="-122"/>
            </a:endParaRPr>
          </a:p>
        </p:txBody>
      </p:sp>
      <p:sp>
        <p:nvSpPr>
          <p:cNvPr id="6149" name="Freeform 2"/>
          <p:cNvSpPr>
            <a:spLocks noChangeArrowheads="1"/>
          </p:cNvSpPr>
          <p:nvPr/>
        </p:nvSpPr>
        <p:spPr bwMode="auto">
          <a:xfrm>
            <a:off x="3286126" y="-204788"/>
            <a:ext cx="1770063" cy="2157413"/>
          </a:xfrm>
          <a:custGeom>
            <a:avLst/>
            <a:gdLst>
              <a:gd name="T0" fmla="*/ 1933777129 w 689"/>
              <a:gd name="T1" fmla="*/ 0 h 840"/>
              <a:gd name="T2" fmla="*/ 1960176501 w 689"/>
              <a:gd name="T3" fmla="*/ 138523893 h 840"/>
              <a:gd name="T4" fmla="*/ 1880978385 w 689"/>
              <a:gd name="T5" fmla="*/ 303435002 h 840"/>
              <a:gd name="T6" fmla="*/ 1755578798 w 689"/>
              <a:gd name="T7" fmla="*/ 481537150 h 840"/>
              <a:gd name="T8" fmla="*/ 1742379112 w 689"/>
              <a:gd name="T9" fmla="*/ 692624602 h 840"/>
              <a:gd name="T10" fmla="*/ 1821579797 w 689"/>
              <a:gd name="T11" fmla="*/ 870726750 h 840"/>
              <a:gd name="T12" fmla="*/ 2019577657 w 689"/>
              <a:gd name="T13" fmla="*/ 969672388 h 840"/>
              <a:gd name="T14" fmla="*/ 2147483646 w 689"/>
              <a:gd name="T15" fmla="*/ 996059604 h 840"/>
              <a:gd name="T16" fmla="*/ 2147483646 w 689"/>
              <a:gd name="T17" fmla="*/ 969672388 h 840"/>
              <a:gd name="T18" fmla="*/ 2147483646 w 689"/>
              <a:gd name="T19" fmla="*/ 857533142 h 840"/>
              <a:gd name="T20" fmla="*/ 2147483646 w 689"/>
              <a:gd name="T21" fmla="*/ 732202857 h 840"/>
              <a:gd name="T22" fmla="*/ 2147483646 w 689"/>
              <a:gd name="T23" fmla="*/ 554098141 h 840"/>
              <a:gd name="T24" fmla="*/ 2147483646 w 689"/>
              <a:gd name="T25" fmla="*/ 362802384 h 840"/>
              <a:gd name="T26" fmla="*/ 2147483646 w 689"/>
              <a:gd name="T27" fmla="*/ 217682972 h 840"/>
              <a:gd name="T28" fmla="*/ 2147483646 w 689"/>
              <a:gd name="T29" fmla="*/ 79156510 h 840"/>
              <a:gd name="T30" fmla="*/ 2147483646 w 689"/>
              <a:gd name="T31" fmla="*/ 0 h 840"/>
              <a:gd name="T32" fmla="*/ 2147483646 w 689"/>
              <a:gd name="T33" fmla="*/ 1926153736 h 840"/>
              <a:gd name="T34" fmla="*/ 2147483646 w 689"/>
              <a:gd name="T35" fmla="*/ 1959136472 h 840"/>
              <a:gd name="T36" fmla="*/ 2147483646 w 689"/>
              <a:gd name="T37" fmla="*/ 1807418971 h 840"/>
              <a:gd name="T38" fmla="*/ 2147483646 w 689"/>
              <a:gd name="T39" fmla="*/ 1741453500 h 840"/>
              <a:gd name="T40" fmla="*/ 2147483646 w 689"/>
              <a:gd name="T41" fmla="*/ 1748049020 h 840"/>
              <a:gd name="T42" fmla="*/ 2147483646 w 689"/>
              <a:gd name="T43" fmla="*/ 1899766521 h 840"/>
              <a:gd name="T44" fmla="*/ 2147483646 w 689"/>
              <a:gd name="T45" fmla="*/ 2137238620 h 840"/>
              <a:gd name="T46" fmla="*/ 2147483646 w 689"/>
              <a:gd name="T47" fmla="*/ 2147483646 h 840"/>
              <a:gd name="T48" fmla="*/ 2147483646 w 689"/>
              <a:gd name="T49" fmla="*/ 2147483646 h 840"/>
              <a:gd name="T50" fmla="*/ 2147483646 w 689"/>
              <a:gd name="T51" fmla="*/ 2147483646 h 840"/>
              <a:gd name="T52" fmla="*/ 2147483646 w 689"/>
              <a:gd name="T53" fmla="*/ 2147483646 h 840"/>
              <a:gd name="T54" fmla="*/ 2147483646 w 689"/>
              <a:gd name="T55" fmla="*/ 2147483646 h 840"/>
              <a:gd name="T56" fmla="*/ 2147483646 w 689"/>
              <a:gd name="T57" fmla="*/ 2147483646 h 840"/>
              <a:gd name="T58" fmla="*/ 2147483646 w 689"/>
              <a:gd name="T59" fmla="*/ 2147483646 h 840"/>
              <a:gd name="T60" fmla="*/ 2147483646 w 689"/>
              <a:gd name="T61" fmla="*/ 2147483646 h 840"/>
              <a:gd name="T62" fmla="*/ 2147483646 w 689"/>
              <a:gd name="T63" fmla="*/ 2147483646 h 840"/>
              <a:gd name="T64" fmla="*/ 2147483646 w 689"/>
              <a:gd name="T65" fmla="*/ 2147483646 h 840"/>
              <a:gd name="T66" fmla="*/ 2147483646 w 689"/>
              <a:gd name="T67" fmla="*/ 2147483646 h 840"/>
              <a:gd name="T68" fmla="*/ 2147483646 w 689"/>
              <a:gd name="T69" fmla="*/ 2147483646 h 840"/>
              <a:gd name="T70" fmla="*/ 2147483646 w 689"/>
              <a:gd name="T71" fmla="*/ 2147483646 h 840"/>
              <a:gd name="T72" fmla="*/ 2147483646 w 689"/>
              <a:gd name="T73" fmla="*/ 2147483646 h 840"/>
              <a:gd name="T74" fmla="*/ 2147483646 w 689"/>
              <a:gd name="T75" fmla="*/ 2147483646 h 840"/>
              <a:gd name="T76" fmla="*/ 2072376401 w 689"/>
              <a:gd name="T77" fmla="*/ 2147483646 h 840"/>
              <a:gd name="T78" fmla="*/ 1900777914 w 689"/>
              <a:gd name="T79" fmla="*/ 2147483646 h 840"/>
              <a:gd name="T80" fmla="*/ 1795180425 w 689"/>
              <a:gd name="T81" fmla="*/ 2147483646 h 840"/>
              <a:gd name="T82" fmla="*/ 1762181210 w 689"/>
              <a:gd name="T83" fmla="*/ 2147483646 h 840"/>
              <a:gd name="T84" fmla="*/ 1834779483 w 689"/>
              <a:gd name="T85" fmla="*/ 2147483646 h 840"/>
              <a:gd name="T86" fmla="*/ 1953576658 w 689"/>
              <a:gd name="T87" fmla="*/ 2147483646 h 840"/>
              <a:gd name="T88" fmla="*/ 1993178285 w 689"/>
              <a:gd name="T89" fmla="*/ 2147483646 h 840"/>
              <a:gd name="T90" fmla="*/ 0 w 689"/>
              <a:gd name="T91" fmla="*/ 2147483646 h 840"/>
              <a:gd name="T92" fmla="*/ 59398587 w 689"/>
              <a:gd name="T93" fmla="*/ 2147483646 h 840"/>
              <a:gd name="T94" fmla="*/ 230997075 w 689"/>
              <a:gd name="T95" fmla="*/ 2147483646 h 840"/>
              <a:gd name="T96" fmla="*/ 415795249 w 689"/>
              <a:gd name="T97" fmla="*/ 2147483646 h 840"/>
              <a:gd name="T98" fmla="*/ 593993580 w 689"/>
              <a:gd name="T99" fmla="*/ 2147483646 h 840"/>
              <a:gd name="T100" fmla="*/ 732592852 w 689"/>
              <a:gd name="T101" fmla="*/ 2147483646 h 840"/>
              <a:gd name="T102" fmla="*/ 864589713 w 689"/>
              <a:gd name="T103" fmla="*/ 2147483646 h 840"/>
              <a:gd name="T104" fmla="*/ 983389456 w 689"/>
              <a:gd name="T105" fmla="*/ 2147483646 h 840"/>
              <a:gd name="T106" fmla="*/ 989989300 w 689"/>
              <a:gd name="T107" fmla="*/ 2147483646 h 840"/>
              <a:gd name="T108" fmla="*/ 950390241 w 689"/>
              <a:gd name="T109" fmla="*/ 1998714727 h 840"/>
              <a:gd name="T110" fmla="*/ 844790184 w 689"/>
              <a:gd name="T111" fmla="*/ 1846997226 h 840"/>
              <a:gd name="T112" fmla="*/ 646792324 w 689"/>
              <a:gd name="T113" fmla="*/ 1708470765 h 840"/>
              <a:gd name="T114" fmla="*/ 455394307 w 689"/>
              <a:gd name="T115" fmla="*/ 1741453500 h 840"/>
              <a:gd name="T116" fmla="*/ 316797603 w 689"/>
              <a:gd name="T117" fmla="*/ 1827208099 h 840"/>
              <a:gd name="T118" fmla="*/ 178198331 w 689"/>
              <a:gd name="T119" fmla="*/ 1926153736 h 840"/>
              <a:gd name="T120" fmla="*/ 0 w 689"/>
              <a:gd name="T121" fmla="*/ 1879977393 h 8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89" h="840">
                <a:moveTo>
                  <a:pt x="0" y="0"/>
                </a:moveTo>
                <a:lnTo>
                  <a:pt x="293" y="0"/>
                </a:lnTo>
                <a:lnTo>
                  <a:pt x="299" y="10"/>
                </a:lnTo>
                <a:lnTo>
                  <a:pt x="297" y="21"/>
                </a:lnTo>
                <a:lnTo>
                  <a:pt x="293" y="34"/>
                </a:lnTo>
                <a:lnTo>
                  <a:pt x="285" y="46"/>
                </a:lnTo>
                <a:lnTo>
                  <a:pt x="267" y="60"/>
                </a:lnTo>
                <a:lnTo>
                  <a:pt x="266" y="73"/>
                </a:lnTo>
                <a:lnTo>
                  <a:pt x="263" y="93"/>
                </a:lnTo>
                <a:lnTo>
                  <a:pt x="264" y="105"/>
                </a:lnTo>
                <a:lnTo>
                  <a:pt x="267" y="115"/>
                </a:lnTo>
                <a:lnTo>
                  <a:pt x="276" y="132"/>
                </a:lnTo>
                <a:lnTo>
                  <a:pt x="291" y="141"/>
                </a:lnTo>
                <a:lnTo>
                  <a:pt x="306" y="147"/>
                </a:lnTo>
                <a:lnTo>
                  <a:pt x="330" y="153"/>
                </a:lnTo>
                <a:lnTo>
                  <a:pt x="347" y="151"/>
                </a:lnTo>
                <a:lnTo>
                  <a:pt x="366" y="154"/>
                </a:lnTo>
                <a:lnTo>
                  <a:pt x="384" y="147"/>
                </a:lnTo>
                <a:lnTo>
                  <a:pt x="398" y="139"/>
                </a:lnTo>
                <a:lnTo>
                  <a:pt x="417" y="130"/>
                </a:lnTo>
                <a:lnTo>
                  <a:pt x="422" y="120"/>
                </a:lnTo>
                <a:lnTo>
                  <a:pt x="426" y="111"/>
                </a:lnTo>
                <a:lnTo>
                  <a:pt x="431" y="99"/>
                </a:lnTo>
                <a:lnTo>
                  <a:pt x="432" y="84"/>
                </a:lnTo>
                <a:lnTo>
                  <a:pt x="426" y="69"/>
                </a:lnTo>
                <a:lnTo>
                  <a:pt x="417" y="55"/>
                </a:lnTo>
                <a:lnTo>
                  <a:pt x="404" y="42"/>
                </a:lnTo>
                <a:lnTo>
                  <a:pt x="399" y="33"/>
                </a:lnTo>
                <a:lnTo>
                  <a:pt x="393" y="24"/>
                </a:lnTo>
                <a:lnTo>
                  <a:pt x="393" y="12"/>
                </a:lnTo>
                <a:lnTo>
                  <a:pt x="399" y="3"/>
                </a:lnTo>
                <a:lnTo>
                  <a:pt x="411" y="0"/>
                </a:lnTo>
                <a:lnTo>
                  <a:pt x="689" y="0"/>
                </a:lnTo>
                <a:lnTo>
                  <a:pt x="689" y="292"/>
                </a:lnTo>
                <a:lnTo>
                  <a:pt x="680" y="298"/>
                </a:lnTo>
                <a:lnTo>
                  <a:pt x="665" y="297"/>
                </a:lnTo>
                <a:lnTo>
                  <a:pt x="651" y="292"/>
                </a:lnTo>
                <a:lnTo>
                  <a:pt x="636" y="274"/>
                </a:lnTo>
                <a:lnTo>
                  <a:pt x="621" y="268"/>
                </a:lnTo>
                <a:lnTo>
                  <a:pt x="608" y="264"/>
                </a:lnTo>
                <a:lnTo>
                  <a:pt x="597" y="264"/>
                </a:lnTo>
                <a:lnTo>
                  <a:pt x="584" y="265"/>
                </a:lnTo>
                <a:lnTo>
                  <a:pt x="563" y="276"/>
                </a:lnTo>
                <a:lnTo>
                  <a:pt x="549" y="288"/>
                </a:lnTo>
                <a:lnTo>
                  <a:pt x="542" y="306"/>
                </a:lnTo>
                <a:lnTo>
                  <a:pt x="539" y="324"/>
                </a:lnTo>
                <a:lnTo>
                  <a:pt x="539" y="346"/>
                </a:lnTo>
                <a:lnTo>
                  <a:pt x="539" y="360"/>
                </a:lnTo>
                <a:lnTo>
                  <a:pt x="540" y="372"/>
                </a:lnTo>
                <a:lnTo>
                  <a:pt x="543" y="384"/>
                </a:lnTo>
                <a:lnTo>
                  <a:pt x="554" y="406"/>
                </a:lnTo>
                <a:lnTo>
                  <a:pt x="567" y="423"/>
                </a:lnTo>
                <a:lnTo>
                  <a:pt x="588" y="430"/>
                </a:lnTo>
                <a:lnTo>
                  <a:pt x="606" y="430"/>
                </a:lnTo>
                <a:lnTo>
                  <a:pt x="627" y="426"/>
                </a:lnTo>
                <a:lnTo>
                  <a:pt x="635" y="418"/>
                </a:lnTo>
                <a:lnTo>
                  <a:pt x="648" y="406"/>
                </a:lnTo>
                <a:lnTo>
                  <a:pt x="663" y="399"/>
                </a:lnTo>
                <a:lnTo>
                  <a:pt x="678" y="397"/>
                </a:lnTo>
                <a:lnTo>
                  <a:pt x="689" y="406"/>
                </a:lnTo>
                <a:lnTo>
                  <a:pt x="689" y="688"/>
                </a:lnTo>
                <a:lnTo>
                  <a:pt x="407" y="688"/>
                </a:lnTo>
                <a:lnTo>
                  <a:pt x="398" y="694"/>
                </a:lnTo>
                <a:lnTo>
                  <a:pt x="392" y="714"/>
                </a:lnTo>
                <a:lnTo>
                  <a:pt x="398" y="729"/>
                </a:lnTo>
                <a:lnTo>
                  <a:pt x="411" y="741"/>
                </a:lnTo>
                <a:lnTo>
                  <a:pt x="417" y="750"/>
                </a:lnTo>
                <a:lnTo>
                  <a:pt x="425" y="759"/>
                </a:lnTo>
                <a:lnTo>
                  <a:pt x="431" y="778"/>
                </a:lnTo>
                <a:lnTo>
                  <a:pt x="428" y="793"/>
                </a:lnTo>
                <a:lnTo>
                  <a:pt x="417" y="817"/>
                </a:lnTo>
                <a:lnTo>
                  <a:pt x="408" y="825"/>
                </a:lnTo>
                <a:lnTo>
                  <a:pt x="393" y="832"/>
                </a:lnTo>
                <a:lnTo>
                  <a:pt x="381" y="835"/>
                </a:lnTo>
                <a:lnTo>
                  <a:pt x="365" y="838"/>
                </a:lnTo>
                <a:lnTo>
                  <a:pt x="345" y="840"/>
                </a:lnTo>
                <a:lnTo>
                  <a:pt x="333" y="838"/>
                </a:lnTo>
                <a:lnTo>
                  <a:pt x="314" y="835"/>
                </a:lnTo>
                <a:lnTo>
                  <a:pt x="297" y="831"/>
                </a:lnTo>
                <a:lnTo>
                  <a:pt x="288" y="822"/>
                </a:lnTo>
                <a:lnTo>
                  <a:pt x="276" y="813"/>
                </a:lnTo>
                <a:lnTo>
                  <a:pt x="272" y="799"/>
                </a:lnTo>
                <a:lnTo>
                  <a:pt x="264" y="787"/>
                </a:lnTo>
                <a:lnTo>
                  <a:pt x="267" y="768"/>
                </a:lnTo>
                <a:lnTo>
                  <a:pt x="272" y="750"/>
                </a:lnTo>
                <a:lnTo>
                  <a:pt x="278" y="742"/>
                </a:lnTo>
                <a:lnTo>
                  <a:pt x="291" y="735"/>
                </a:lnTo>
                <a:lnTo>
                  <a:pt x="296" y="726"/>
                </a:lnTo>
                <a:lnTo>
                  <a:pt x="300" y="717"/>
                </a:lnTo>
                <a:lnTo>
                  <a:pt x="302" y="702"/>
                </a:lnTo>
                <a:lnTo>
                  <a:pt x="290" y="688"/>
                </a:lnTo>
                <a:lnTo>
                  <a:pt x="0" y="688"/>
                </a:lnTo>
                <a:lnTo>
                  <a:pt x="0" y="403"/>
                </a:lnTo>
                <a:lnTo>
                  <a:pt x="9" y="391"/>
                </a:lnTo>
                <a:lnTo>
                  <a:pt x="23" y="393"/>
                </a:lnTo>
                <a:lnTo>
                  <a:pt x="35" y="400"/>
                </a:lnTo>
                <a:lnTo>
                  <a:pt x="48" y="411"/>
                </a:lnTo>
                <a:lnTo>
                  <a:pt x="63" y="424"/>
                </a:lnTo>
                <a:lnTo>
                  <a:pt x="77" y="426"/>
                </a:lnTo>
                <a:lnTo>
                  <a:pt x="90" y="429"/>
                </a:lnTo>
                <a:lnTo>
                  <a:pt x="102" y="427"/>
                </a:lnTo>
                <a:lnTo>
                  <a:pt x="111" y="423"/>
                </a:lnTo>
                <a:lnTo>
                  <a:pt x="123" y="417"/>
                </a:lnTo>
                <a:lnTo>
                  <a:pt x="131" y="409"/>
                </a:lnTo>
                <a:lnTo>
                  <a:pt x="143" y="399"/>
                </a:lnTo>
                <a:lnTo>
                  <a:pt x="149" y="375"/>
                </a:lnTo>
                <a:lnTo>
                  <a:pt x="152" y="355"/>
                </a:lnTo>
                <a:lnTo>
                  <a:pt x="150" y="334"/>
                </a:lnTo>
                <a:lnTo>
                  <a:pt x="147" y="321"/>
                </a:lnTo>
                <a:lnTo>
                  <a:pt x="144" y="303"/>
                </a:lnTo>
                <a:lnTo>
                  <a:pt x="134" y="289"/>
                </a:lnTo>
                <a:lnTo>
                  <a:pt x="128" y="280"/>
                </a:lnTo>
                <a:lnTo>
                  <a:pt x="120" y="270"/>
                </a:lnTo>
                <a:lnTo>
                  <a:pt x="98" y="259"/>
                </a:lnTo>
                <a:lnTo>
                  <a:pt x="83" y="261"/>
                </a:lnTo>
                <a:lnTo>
                  <a:pt x="69" y="264"/>
                </a:lnTo>
                <a:lnTo>
                  <a:pt x="57" y="271"/>
                </a:lnTo>
                <a:lnTo>
                  <a:pt x="48" y="277"/>
                </a:lnTo>
                <a:lnTo>
                  <a:pt x="39" y="283"/>
                </a:lnTo>
                <a:lnTo>
                  <a:pt x="27" y="292"/>
                </a:lnTo>
                <a:lnTo>
                  <a:pt x="12" y="297"/>
                </a:lnTo>
                <a:lnTo>
                  <a:pt x="0" y="285"/>
                </a:lnTo>
                <a:lnTo>
                  <a:pt x="0" y="0"/>
                </a:ln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0" name="Freeform 10"/>
          <p:cNvSpPr>
            <a:spLocks noChangeArrowheads="1"/>
          </p:cNvSpPr>
          <p:nvPr/>
        </p:nvSpPr>
        <p:spPr bwMode="auto">
          <a:xfrm>
            <a:off x="1524001" y="-590550"/>
            <a:ext cx="2149475" cy="2163763"/>
          </a:xfrm>
          <a:custGeom>
            <a:avLst/>
            <a:gdLst>
              <a:gd name="T0" fmla="*/ 0 w 837"/>
              <a:gd name="T1" fmla="*/ 997176089 h 842"/>
              <a:gd name="T2" fmla="*/ 1833407156 w 837"/>
              <a:gd name="T3" fmla="*/ 997176089 h 842"/>
              <a:gd name="T4" fmla="*/ 1714695530 w 837"/>
              <a:gd name="T5" fmla="*/ 482079715 h 842"/>
              <a:gd name="T6" fmla="*/ 2147483646 w 837"/>
              <a:gd name="T7" fmla="*/ 0 h 842"/>
              <a:gd name="T8" fmla="*/ 2147483646 w 837"/>
              <a:gd name="T9" fmla="*/ 402832538 h 842"/>
              <a:gd name="T10" fmla="*/ 2147483646 w 837"/>
              <a:gd name="T11" fmla="*/ 997176089 h 842"/>
              <a:gd name="T12" fmla="*/ 2147483646 w 837"/>
              <a:gd name="T13" fmla="*/ 997176089 h 842"/>
              <a:gd name="T14" fmla="*/ 2147483646 w 837"/>
              <a:gd name="T15" fmla="*/ 2147483646 h 842"/>
              <a:gd name="T16" fmla="*/ 2147483646 w 837"/>
              <a:gd name="T17" fmla="*/ 2147483646 h 842"/>
              <a:gd name="T18" fmla="*/ 2147483646 w 837"/>
              <a:gd name="T19" fmla="*/ 2147483646 h 842"/>
              <a:gd name="T20" fmla="*/ 2147483646 w 837"/>
              <a:gd name="T21" fmla="*/ 2147483646 h 842"/>
              <a:gd name="T22" fmla="*/ 2147483646 w 837"/>
              <a:gd name="T23" fmla="*/ 2147483646 h 842"/>
              <a:gd name="T24" fmla="*/ 2147483646 w 837"/>
              <a:gd name="T25" fmla="*/ 2147483646 h 842"/>
              <a:gd name="T26" fmla="*/ 2147483646 w 837"/>
              <a:gd name="T27" fmla="*/ 2147483646 h 842"/>
              <a:gd name="T28" fmla="*/ 2147483646 w 837"/>
              <a:gd name="T29" fmla="*/ 2147483646 h 842"/>
              <a:gd name="T30" fmla="*/ 2147483646 w 837"/>
              <a:gd name="T31" fmla="*/ 2147483646 h 842"/>
              <a:gd name="T32" fmla="*/ 1760861733 w 837"/>
              <a:gd name="T33" fmla="*/ 2147483646 h 842"/>
              <a:gd name="T34" fmla="*/ 1886165597 w 837"/>
              <a:gd name="T35" fmla="*/ 2147483646 h 842"/>
              <a:gd name="T36" fmla="*/ 0 w 837"/>
              <a:gd name="T37" fmla="*/ 2147483646 h 842"/>
              <a:gd name="T38" fmla="*/ 0 w 837"/>
              <a:gd name="T39" fmla="*/ 997176089 h 8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7" h="842">
                <a:moveTo>
                  <a:pt x="0" y="151"/>
                </a:moveTo>
                <a:cubicBezTo>
                  <a:pt x="77" y="151"/>
                  <a:pt x="164" y="151"/>
                  <a:pt x="278" y="151"/>
                </a:cubicBezTo>
                <a:cubicBezTo>
                  <a:pt x="330" y="129"/>
                  <a:pt x="264" y="129"/>
                  <a:pt x="260" y="73"/>
                </a:cubicBezTo>
                <a:cubicBezTo>
                  <a:pt x="256" y="17"/>
                  <a:pt x="285" y="0"/>
                  <a:pt x="337" y="0"/>
                </a:cubicBezTo>
                <a:cubicBezTo>
                  <a:pt x="389" y="0"/>
                  <a:pt x="426" y="2"/>
                  <a:pt x="424" y="61"/>
                </a:cubicBezTo>
                <a:cubicBezTo>
                  <a:pt x="422" y="120"/>
                  <a:pt x="370" y="115"/>
                  <a:pt x="400" y="151"/>
                </a:cubicBezTo>
                <a:cubicBezTo>
                  <a:pt x="440" y="151"/>
                  <a:pt x="597" y="153"/>
                  <a:pt x="687" y="151"/>
                </a:cubicBezTo>
                <a:cubicBezTo>
                  <a:pt x="687" y="151"/>
                  <a:pt x="685" y="387"/>
                  <a:pt x="685" y="436"/>
                </a:cubicBezTo>
                <a:cubicBezTo>
                  <a:pt x="717" y="471"/>
                  <a:pt x="726" y="413"/>
                  <a:pt x="770" y="410"/>
                </a:cubicBezTo>
                <a:cubicBezTo>
                  <a:pt x="814" y="407"/>
                  <a:pt x="837" y="446"/>
                  <a:pt x="837" y="497"/>
                </a:cubicBezTo>
                <a:cubicBezTo>
                  <a:pt x="837" y="548"/>
                  <a:pt x="815" y="579"/>
                  <a:pt x="772" y="579"/>
                </a:cubicBezTo>
                <a:cubicBezTo>
                  <a:pt x="729" y="579"/>
                  <a:pt x="727" y="526"/>
                  <a:pt x="685" y="548"/>
                </a:cubicBezTo>
                <a:cubicBezTo>
                  <a:pt x="685" y="689"/>
                  <a:pt x="685" y="783"/>
                  <a:pt x="685" y="842"/>
                </a:cubicBezTo>
                <a:cubicBezTo>
                  <a:pt x="619" y="842"/>
                  <a:pt x="439" y="842"/>
                  <a:pt x="397" y="842"/>
                </a:cubicBezTo>
                <a:cubicBezTo>
                  <a:pt x="359" y="804"/>
                  <a:pt x="422" y="795"/>
                  <a:pt x="422" y="760"/>
                </a:cubicBezTo>
                <a:cubicBezTo>
                  <a:pt x="422" y="725"/>
                  <a:pt x="405" y="689"/>
                  <a:pt x="343" y="690"/>
                </a:cubicBezTo>
                <a:cubicBezTo>
                  <a:pt x="281" y="691"/>
                  <a:pt x="269" y="718"/>
                  <a:pt x="267" y="752"/>
                </a:cubicBezTo>
                <a:cubicBezTo>
                  <a:pt x="265" y="786"/>
                  <a:pt x="341" y="816"/>
                  <a:pt x="286" y="840"/>
                </a:cubicBezTo>
                <a:cubicBezTo>
                  <a:pt x="142" y="840"/>
                  <a:pt x="14" y="839"/>
                  <a:pt x="0" y="840"/>
                </a:cubicBezTo>
                <a:cubicBezTo>
                  <a:pt x="1" y="726"/>
                  <a:pt x="1" y="287"/>
                  <a:pt x="0" y="151"/>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1" name="Freeform 11"/>
          <p:cNvSpPr>
            <a:spLocks noChangeArrowheads="1"/>
          </p:cNvSpPr>
          <p:nvPr/>
        </p:nvSpPr>
        <p:spPr bwMode="auto">
          <a:xfrm rot="10800000">
            <a:off x="4665664" y="-204788"/>
            <a:ext cx="2160587" cy="2157413"/>
          </a:xfrm>
          <a:custGeom>
            <a:avLst/>
            <a:gdLst>
              <a:gd name="T0" fmla="*/ 0 w 840"/>
              <a:gd name="T1" fmla="*/ 989461516 h 840"/>
              <a:gd name="T2" fmla="*/ 1859051363 w 840"/>
              <a:gd name="T3" fmla="*/ 982865996 h 840"/>
              <a:gd name="T4" fmla="*/ 1739967009 w 840"/>
              <a:gd name="T5" fmla="*/ 468346110 h 840"/>
              <a:gd name="T6" fmla="*/ 2147483646 w 840"/>
              <a:gd name="T7" fmla="*/ 0 h 840"/>
              <a:gd name="T8" fmla="*/ 2147483646 w 840"/>
              <a:gd name="T9" fmla="*/ 415574247 h 840"/>
              <a:gd name="T10" fmla="*/ 2147483646 w 840"/>
              <a:gd name="T11" fmla="*/ 996059604 h 840"/>
              <a:gd name="T12" fmla="*/ 2147483646 w 840"/>
              <a:gd name="T13" fmla="*/ 989461516 h 840"/>
              <a:gd name="T14" fmla="*/ 2147483646 w 840"/>
              <a:gd name="T15" fmla="*/ 2147483646 h 840"/>
              <a:gd name="T16" fmla="*/ 2147483646 w 840"/>
              <a:gd name="T17" fmla="*/ 2147483646 h 840"/>
              <a:gd name="T18" fmla="*/ 2147483646 w 840"/>
              <a:gd name="T19" fmla="*/ 2147483646 h 840"/>
              <a:gd name="T20" fmla="*/ 2147483646 w 840"/>
              <a:gd name="T21" fmla="*/ 2147483646 h 840"/>
              <a:gd name="T22" fmla="*/ 2147483646 w 840"/>
              <a:gd name="T23" fmla="*/ 2147483646 h 840"/>
              <a:gd name="T24" fmla="*/ 2147483646 w 840"/>
              <a:gd name="T25" fmla="*/ 2147483646 h 840"/>
              <a:gd name="T26" fmla="*/ 2147483646 w 840"/>
              <a:gd name="T27" fmla="*/ 2147483646 h 840"/>
              <a:gd name="T28" fmla="*/ 2147483646 w 840"/>
              <a:gd name="T29" fmla="*/ 2147483646 h 840"/>
              <a:gd name="T30" fmla="*/ 2147483646 w 840"/>
              <a:gd name="T31" fmla="*/ 2147483646 h 840"/>
              <a:gd name="T32" fmla="*/ 1786275591 w 840"/>
              <a:gd name="T33" fmla="*/ 2147483646 h 840"/>
              <a:gd name="T34" fmla="*/ 1911978028 w 840"/>
              <a:gd name="T35" fmla="*/ 2147483646 h 840"/>
              <a:gd name="T36" fmla="*/ 6615512 w 840"/>
              <a:gd name="T37" fmla="*/ 2147483646 h 840"/>
              <a:gd name="T38" fmla="*/ 0 w 840"/>
              <a:gd name="T39" fmla="*/ 989461516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0" y="150"/>
                </a:moveTo>
                <a:cubicBezTo>
                  <a:pt x="77" y="150"/>
                  <a:pt x="167" y="149"/>
                  <a:pt x="281" y="149"/>
                </a:cubicBezTo>
                <a:cubicBezTo>
                  <a:pt x="333" y="127"/>
                  <a:pt x="267" y="127"/>
                  <a:pt x="263" y="71"/>
                </a:cubicBezTo>
                <a:cubicBezTo>
                  <a:pt x="259" y="15"/>
                  <a:pt x="290" y="0"/>
                  <a:pt x="342" y="0"/>
                </a:cubicBezTo>
                <a:cubicBezTo>
                  <a:pt x="394" y="0"/>
                  <a:pt x="423" y="5"/>
                  <a:pt x="425" y="63"/>
                </a:cubicBezTo>
                <a:cubicBezTo>
                  <a:pt x="427" y="121"/>
                  <a:pt x="371" y="115"/>
                  <a:pt x="401" y="151"/>
                </a:cubicBezTo>
                <a:cubicBezTo>
                  <a:pt x="441" y="151"/>
                  <a:pt x="598" y="152"/>
                  <a:pt x="688" y="150"/>
                </a:cubicBezTo>
                <a:cubicBezTo>
                  <a:pt x="688" y="150"/>
                  <a:pt x="688" y="385"/>
                  <a:pt x="688" y="434"/>
                </a:cubicBezTo>
                <a:cubicBezTo>
                  <a:pt x="720" y="469"/>
                  <a:pt x="729" y="411"/>
                  <a:pt x="773" y="408"/>
                </a:cubicBezTo>
                <a:cubicBezTo>
                  <a:pt x="817" y="405"/>
                  <a:pt x="840" y="444"/>
                  <a:pt x="840" y="495"/>
                </a:cubicBezTo>
                <a:cubicBezTo>
                  <a:pt x="840" y="546"/>
                  <a:pt x="818" y="577"/>
                  <a:pt x="775" y="577"/>
                </a:cubicBezTo>
                <a:cubicBezTo>
                  <a:pt x="732" y="577"/>
                  <a:pt x="730" y="524"/>
                  <a:pt x="688" y="546"/>
                </a:cubicBezTo>
                <a:cubicBezTo>
                  <a:pt x="688" y="687"/>
                  <a:pt x="688" y="781"/>
                  <a:pt x="688" y="840"/>
                </a:cubicBezTo>
                <a:cubicBezTo>
                  <a:pt x="622" y="840"/>
                  <a:pt x="442" y="840"/>
                  <a:pt x="400" y="840"/>
                </a:cubicBezTo>
                <a:cubicBezTo>
                  <a:pt x="362" y="802"/>
                  <a:pt x="425" y="793"/>
                  <a:pt x="425" y="758"/>
                </a:cubicBezTo>
                <a:cubicBezTo>
                  <a:pt x="425" y="723"/>
                  <a:pt x="408" y="687"/>
                  <a:pt x="346" y="688"/>
                </a:cubicBezTo>
                <a:cubicBezTo>
                  <a:pt x="284" y="689"/>
                  <a:pt x="272" y="716"/>
                  <a:pt x="270" y="750"/>
                </a:cubicBezTo>
                <a:cubicBezTo>
                  <a:pt x="268" y="784"/>
                  <a:pt x="344" y="814"/>
                  <a:pt x="289" y="838"/>
                </a:cubicBezTo>
                <a:cubicBezTo>
                  <a:pt x="145" y="838"/>
                  <a:pt x="1" y="838"/>
                  <a:pt x="1" y="838"/>
                </a:cubicBezTo>
                <a:cubicBezTo>
                  <a:pt x="2" y="724"/>
                  <a:pt x="1" y="286"/>
                  <a:pt x="0" y="150"/>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2" name="Freeform 4"/>
          <p:cNvSpPr>
            <a:spLocks noChangeArrowheads="1"/>
          </p:cNvSpPr>
          <p:nvPr/>
        </p:nvSpPr>
        <p:spPr bwMode="auto">
          <a:xfrm>
            <a:off x="3286126" y="-1943100"/>
            <a:ext cx="2155825" cy="2157413"/>
          </a:xfrm>
          <a:custGeom>
            <a:avLst/>
            <a:gdLst>
              <a:gd name="T0" fmla="*/ 2147483646 w 840"/>
              <a:gd name="T1" fmla="*/ 0 h 840"/>
              <a:gd name="T2" fmla="*/ 2147483646 w 840"/>
              <a:gd name="T3" fmla="*/ 1886575481 h 840"/>
              <a:gd name="T4" fmla="*/ 2147483646 w 840"/>
              <a:gd name="T5" fmla="*/ 1794225363 h 840"/>
              <a:gd name="T6" fmla="*/ 2147483646 w 840"/>
              <a:gd name="T7" fmla="*/ 2147483646 h 840"/>
              <a:gd name="T8" fmla="*/ 2147483646 w 840"/>
              <a:gd name="T9" fmla="*/ 2147483646 h 840"/>
              <a:gd name="T10" fmla="*/ 2147483646 w 840"/>
              <a:gd name="T11" fmla="*/ 2147483646 h 840"/>
              <a:gd name="T12" fmla="*/ 2147483646 w 840"/>
              <a:gd name="T13" fmla="*/ 2147483646 h 840"/>
              <a:gd name="T14" fmla="*/ 2147483646 w 840"/>
              <a:gd name="T15" fmla="*/ 2147483646 h 840"/>
              <a:gd name="T16" fmla="*/ 2147483646 w 840"/>
              <a:gd name="T17" fmla="*/ 2147483646 h 840"/>
              <a:gd name="T18" fmla="*/ 2147483646 w 840"/>
              <a:gd name="T19" fmla="*/ 2147483646 h 840"/>
              <a:gd name="T20" fmla="*/ 1732305479 w 840"/>
              <a:gd name="T21" fmla="*/ 2147483646 h 840"/>
              <a:gd name="T22" fmla="*/ 1936492904 w 840"/>
              <a:gd name="T23" fmla="*/ 2147483646 h 840"/>
              <a:gd name="T24" fmla="*/ 0 w 840"/>
              <a:gd name="T25" fmla="*/ 2147483646 h 840"/>
              <a:gd name="T26" fmla="*/ 0 w 840"/>
              <a:gd name="T27" fmla="*/ 2147483646 h 840"/>
              <a:gd name="T28" fmla="*/ 540111156 w 840"/>
              <a:gd name="T29" fmla="*/ 2147483646 h 840"/>
              <a:gd name="T30" fmla="*/ 1001180529 w 840"/>
              <a:gd name="T31" fmla="*/ 2147483646 h 840"/>
              <a:gd name="T32" fmla="*/ 592803112 w 840"/>
              <a:gd name="T33" fmla="*/ 1781031755 h 840"/>
              <a:gd name="T34" fmla="*/ 13173631 w 840"/>
              <a:gd name="T35" fmla="*/ 1906364609 h 840"/>
              <a:gd name="T36" fmla="*/ 13173631 w 840"/>
              <a:gd name="T37" fmla="*/ 6595520 h 840"/>
              <a:gd name="T38" fmla="*/ 2147483646 w 840"/>
              <a:gd name="T39" fmla="*/ 0 h 84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40" h="840">
                <a:moveTo>
                  <a:pt x="690" y="0"/>
                </a:moveTo>
                <a:cubicBezTo>
                  <a:pt x="690" y="77"/>
                  <a:pt x="690" y="172"/>
                  <a:pt x="690" y="286"/>
                </a:cubicBezTo>
                <a:cubicBezTo>
                  <a:pt x="712" y="338"/>
                  <a:pt x="712" y="276"/>
                  <a:pt x="768" y="272"/>
                </a:cubicBezTo>
                <a:cubicBezTo>
                  <a:pt x="824" y="268"/>
                  <a:pt x="840" y="290"/>
                  <a:pt x="840" y="342"/>
                </a:cubicBezTo>
                <a:cubicBezTo>
                  <a:pt x="840" y="394"/>
                  <a:pt x="832" y="422"/>
                  <a:pt x="774" y="424"/>
                </a:cubicBezTo>
                <a:cubicBezTo>
                  <a:pt x="716" y="426"/>
                  <a:pt x="726" y="364"/>
                  <a:pt x="690" y="394"/>
                </a:cubicBezTo>
                <a:cubicBezTo>
                  <a:pt x="690" y="434"/>
                  <a:pt x="688" y="598"/>
                  <a:pt x="690" y="688"/>
                </a:cubicBezTo>
                <a:cubicBezTo>
                  <a:pt x="690" y="688"/>
                  <a:pt x="455" y="688"/>
                  <a:pt x="406" y="688"/>
                </a:cubicBezTo>
                <a:cubicBezTo>
                  <a:pt x="371" y="720"/>
                  <a:pt x="429" y="729"/>
                  <a:pt x="432" y="773"/>
                </a:cubicBezTo>
                <a:cubicBezTo>
                  <a:pt x="435" y="817"/>
                  <a:pt x="396" y="840"/>
                  <a:pt x="345" y="840"/>
                </a:cubicBezTo>
                <a:cubicBezTo>
                  <a:pt x="294" y="840"/>
                  <a:pt x="263" y="818"/>
                  <a:pt x="263" y="775"/>
                </a:cubicBezTo>
                <a:cubicBezTo>
                  <a:pt x="263" y="732"/>
                  <a:pt x="316" y="730"/>
                  <a:pt x="294" y="688"/>
                </a:cubicBezTo>
                <a:cubicBezTo>
                  <a:pt x="153" y="688"/>
                  <a:pt x="59" y="688"/>
                  <a:pt x="0" y="688"/>
                </a:cubicBezTo>
                <a:cubicBezTo>
                  <a:pt x="0" y="622"/>
                  <a:pt x="0" y="442"/>
                  <a:pt x="0" y="400"/>
                </a:cubicBezTo>
                <a:cubicBezTo>
                  <a:pt x="38" y="362"/>
                  <a:pt x="47" y="425"/>
                  <a:pt x="82" y="425"/>
                </a:cubicBezTo>
                <a:cubicBezTo>
                  <a:pt x="117" y="425"/>
                  <a:pt x="153" y="408"/>
                  <a:pt x="152" y="346"/>
                </a:cubicBezTo>
                <a:cubicBezTo>
                  <a:pt x="151" y="284"/>
                  <a:pt x="124" y="272"/>
                  <a:pt x="90" y="270"/>
                </a:cubicBezTo>
                <a:cubicBezTo>
                  <a:pt x="56" y="268"/>
                  <a:pt x="26" y="344"/>
                  <a:pt x="2" y="289"/>
                </a:cubicBezTo>
                <a:cubicBezTo>
                  <a:pt x="2" y="145"/>
                  <a:pt x="2" y="1"/>
                  <a:pt x="2" y="1"/>
                </a:cubicBezTo>
                <a:cubicBezTo>
                  <a:pt x="116" y="2"/>
                  <a:pt x="554" y="1"/>
                  <a:pt x="690" y="0"/>
                </a:cubicBezTo>
                <a:close/>
              </a:path>
            </a:pathLst>
          </a:custGeom>
          <a:solidFill>
            <a:srgbClr val="EAEAEA"/>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3" name="Freeform 9"/>
          <p:cNvSpPr>
            <a:spLocks noChangeArrowheads="1"/>
          </p:cNvSpPr>
          <p:nvPr/>
        </p:nvSpPr>
        <p:spPr bwMode="auto">
          <a:xfrm>
            <a:off x="5056188" y="-1943100"/>
            <a:ext cx="1770062" cy="2157413"/>
          </a:xfrm>
          <a:custGeom>
            <a:avLst/>
            <a:gdLst>
              <a:gd name="T0" fmla="*/ 2147483646 w 688"/>
              <a:gd name="T1" fmla="*/ 6595520 h 840"/>
              <a:gd name="T2" fmla="*/ 2147483646 w 688"/>
              <a:gd name="T3" fmla="*/ 2147483646 h 840"/>
              <a:gd name="T4" fmla="*/ 2147483646 w 688"/>
              <a:gd name="T5" fmla="*/ 2147483646 h 840"/>
              <a:gd name="T6" fmla="*/ 2147483646 w 688"/>
              <a:gd name="T7" fmla="*/ 2147483646 h 840"/>
              <a:gd name="T8" fmla="*/ 2147483646 w 688"/>
              <a:gd name="T9" fmla="*/ 2147483646 h 840"/>
              <a:gd name="T10" fmla="*/ 1727590803 w 688"/>
              <a:gd name="T11" fmla="*/ 2147483646 h 840"/>
              <a:gd name="T12" fmla="*/ 1946021085 w 688"/>
              <a:gd name="T13" fmla="*/ 2147483646 h 840"/>
              <a:gd name="T14" fmla="*/ 0 w 688"/>
              <a:gd name="T15" fmla="*/ 2147483646 h 840"/>
              <a:gd name="T16" fmla="*/ 0 w 688"/>
              <a:gd name="T17" fmla="*/ 2147483646 h 840"/>
              <a:gd name="T18" fmla="*/ 542768416 w 688"/>
              <a:gd name="T19" fmla="*/ 2147483646 h 840"/>
              <a:gd name="T20" fmla="*/ 992868425 w 688"/>
              <a:gd name="T21" fmla="*/ 2147483646 h 840"/>
              <a:gd name="T22" fmla="*/ 569244735 w 688"/>
              <a:gd name="T23" fmla="*/ 1794225363 h 840"/>
              <a:gd name="T24" fmla="*/ 0 w 688"/>
              <a:gd name="T25" fmla="*/ 1833803618 h 840"/>
              <a:gd name="T26" fmla="*/ 0 w 688"/>
              <a:gd name="T27" fmla="*/ 6595520 h 840"/>
              <a:gd name="T28" fmla="*/ 2147483646 w 688"/>
              <a:gd name="T29" fmla="*/ 6595520 h 8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8" h="840">
                <a:moveTo>
                  <a:pt x="688" y="1"/>
                </a:moveTo>
                <a:cubicBezTo>
                  <a:pt x="688" y="129"/>
                  <a:pt x="687" y="558"/>
                  <a:pt x="688" y="688"/>
                </a:cubicBezTo>
                <a:cubicBezTo>
                  <a:pt x="688" y="688"/>
                  <a:pt x="453" y="688"/>
                  <a:pt x="404" y="688"/>
                </a:cubicBezTo>
                <a:cubicBezTo>
                  <a:pt x="369" y="720"/>
                  <a:pt x="427" y="729"/>
                  <a:pt x="430" y="773"/>
                </a:cubicBezTo>
                <a:cubicBezTo>
                  <a:pt x="433" y="817"/>
                  <a:pt x="394" y="840"/>
                  <a:pt x="343" y="840"/>
                </a:cubicBezTo>
                <a:cubicBezTo>
                  <a:pt x="292" y="840"/>
                  <a:pt x="261" y="818"/>
                  <a:pt x="261" y="775"/>
                </a:cubicBezTo>
                <a:cubicBezTo>
                  <a:pt x="261" y="732"/>
                  <a:pt x="316" y="728"/>
                  <a:pt x="294" y="686"/>
                </a:cubicBezTo>
                <a:cubicBezTo>
                  <a:pt x="153" y="686"/>
                  <a:pt x="59" y="686"/>
                  <a:pt x="0" y="686"/>
                </a:cubicBezTo>
                <a:cubicBezTo>
                  <a:pt x="0" y="620"/>
                  <a:pt x="0" y="438"/>
                  <a:pt x="0" y="396"/>
                </a:cubicBezTo>
                <a:cubicBezTo>
                  <a:pt x="30" y="356"/>
                  <a:pt x="47" y="424"/>
                  <a:pt x="82" y="424"/>
                </a:cubicBezTo>
                <a:cubicBezTo>
                  <a:pt x="117" y="424"/>
                  <a:pt x="150" y="396"/>
                  <a:pt x="150" y="346"/>
                </a:cubicBezTo>
                <a:cubicBezTo>
                  <a:pt x="150" y="296"/>
                  <a:pt x="126" y="272"/>
                  <a:pt x="86" y="272"/>
                </a:cubicBezTo>
                <a:cubicBezTo>
                  <a:pt x="46" y="272"/>
                  <a:pt x="14" y="348"/>
                  <a:pt x="0" y="278"/>
                </a:cubicBezTo>
                <a:cubicBezTo>
                  <a:pt x="0" y="134"/>
                  <a:pt x="0" y="1"/>
                  <a:pt x="0" y="1"/>
                </a:cubicBezTo>
                <a:cubicBezTo>
                  <a:pt x="114" y="2"/>
                  <a:pt x="550" y="0"/>
                  <a:pt x="688" y="1"/>
                </a:cubicBezTo>
                <a:close/>
              </a:path>
            </a:pathLst>
          </a:custGeom>
          <a:solidFill>
            <a:srgbClr val="A3C5C7"/>
          </a:solidFill>
          <a:ln>
            <a:noFill/>
          </a:ln>
          <a:extLst>
            <a:ext uri="{91240B29-F687-4F45-9708-019B960494DF}">
              <a14:hiddenLine xmlns:a14="http://schemas.microsoft.com/office/drawing/2010/main" w="6350">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6154" name="矩形 34"/>
          <p:cNvSpPr>
            <a:spLocks noChangeArrowheads="1"/>
          </p:cNvSpPr>
          <p:nvPr/>
        </p:nvSpPr>
        <p:spPr bwMode="auto">
          <a:xfrm>
            <a:off x="8343372" y="2804382"/>
            <a:ext cx="2560637" cy="13335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 name="文本框 1"/>
          <p:cNvSpPr txBox="1"/>
          <p:nvPr/>
        </p:nvSpPr>
        <p:spPr>
          <a:xfrm>
            <a:off x="8742707" y="4130191"/>
            <a:ext cx="2019300" cy="460375"/>
          </a:xfrm>
          <a:prstGeom prst="rect">
            <a:avLst/>
          </a:prstGeom>
          <a:noFill/>
        </p:spPr>
        <p:txBody>
          <a:bodyPr wrap="none" rtlCol="0">
            <a:spAutoFit/>
          </a:bodyPr>
          <a:lstStyle/>
          <a:p>
            <a:pPr eaLnBrk="0" fontAlgn="base" hangingPunct="0">
              <a:spcBef>
                <a:spcPct val="0"/>
              </a:spcBef>
              <a:spcAft>
                <a:spcPct val="0"/>
              </a:spcAft>
            </a:pPr>
            <a:r>
              <a:rPr lang="zh-CN" altLang="en-US" sz="2400" b="1" dirty="0">
                <a:solidFill>
                  <a:srgbClr val="000000"/>
                </a:solidFill>
                <a:latin typeface="Arial" panose="020B0604020202020204" pitchFamily="34" charset="0"/>
                <a:ea typeface="宋体" panose="02010600030101010101" pitchFamily="2" charset="-122"/>
              </a:rPr>
              <a:t>讲解人：周瑜</a:t>
            </a:r>
            <a:endParaRPr lang="zh-CN" altLang="en-US" sz="2400" b="1" dirty="0">
              <a:solidFill>
                <a:srgbClr val="000000"/>
              </a:solidFill>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84200" y="406400"/>
            <a:ext cx="3298190" cy="645160"/>
          </a:xfrm>
          <a:prstGeom prst="rect">
            <a:avLst/>
          </a:prstGeom>
          <a:noFill/>
        </p:spPr>
        <p:txBody>
          <a:bodyPr wrap="none" rtlCol="0">
            <a:spAutoFit/>
          </a:bodyPr>
          <a:lstStyle/>
          <a:p>
            <a:r>
              <a:rPr lang="zh-CN" altLang="en-US" b="1" dirty="0"/>
              <a:t>关键代码展示（</a:t>
            </a:r>
            <a:r>
              <a:rPr lang="en-US" altLang="zh-CN" b="1" dirty="0"/>
              <a:t>3</a:t>
            </a:r>
            <a:r>
              <a:rPr lang="zh-CN" altLang="en-US" b="1" dirty="0"/>
              <a:t>）：图片处理</a:t>
            </a:r>
            <a:endParaRPr lang="zh-CN" altLang="en-US" b="1" dirty="0"/>
          </a:p>
          <a:p>
            <a:endParaRPr lang="zh-CN" altLang="en-US" dirty="0"/>
          </a:p>
        </p:txBody>
      </p:sp>
      <p:pic>
        <p:nvPicPr>
          <p:cNvPr id="2" name="图片 1"/>
          <p:cNvPicPr>
            <a:picLocks noChangeAspect="1"/>
          </p:cNvPicPr>
          <p:nvPr/>
        </p:nvPicPr>
        <p:blipFill>
          <a:blip r:embed="rId1"/>
          <a:stretch>
            <a:fillRect/>
          </a:stretch>
        </p:blipFill>
        <p:spPr>
          <a:xfrm>
            <a:off x="1478915" y="811530"/>
            <a:ext cx="7287260" cy="5816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1133" y="364067"/>
            <a:ext cx="3528060" cy="368300"/>
          </a:xfrm>
          <a:prstGeom prst="rect">
            <a:avLst/>
          </a:prstGeom>
          <a:noFill/>
        </p:spPr>
        <p:txBody>
          <a:bodyPr wrap="none" rtlCol="0">
            <a:spAutoFit/>
          </a:bodyPr>
          <a:lstStyle/>
          <a:p>
            <a:r>
              <a:rPr lang="zh-CN" altLang="en-US" b="1" dirty="0"/>
              <a:t>关键代码展示（</a:t>
            </a:r>
            <a:r>
              <a:rPr lang="en-US" altLang="zh-CN" b="1" dirty="0"/>
              <a:t>4</a:t>
            </a:r>
            <a:r>
              <a:rPr lang="zh-CN" altLang="en-US" b="1" dirty="0"/>
              <a:t>）：头像的选择</a:t>
            </a:r>
            <a:endParaRPr lang="zh-CN" altLang="en-US" dirty="0"/>
          </a:p>
        </p:txBody>
      </p:sp>
      <p:pic>
        <p:nvPicPr>
          <p:cNvPr id="2" name="图片 1"/>
          <p:cNvPicPr>
            <a:picLocks noChangeAspect="1"/>
          </p:cNvPicPr>
          <p:nvPr/>
        </p:nvPicPr>
        <p:blipFill>
          <a:blip r:embed="rId1"/>
          <a:stretch>
            <a:fillRect/>
          </a:stretch>
        </p:blipFill>
        <p:spPr>
          <a:xfrm>
            <a:off x="1082675" y="868680"/>
            <a:ext cx="8970010" cy="5657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92666" y="228600"/>
            <a:ext cx="3987800" cy="922020"/>
          </a:xfrm>
          <a:prstGeom prst="rect">
            <a:avLst/>
          </a:prstGeom>
          <a:noFill/>
        </p:spPr>
        <p:txBody>
          <a:bodyPr wrap="none" rtlCol="0">
            <a:spAutoFit/>
          </a:bodyPr>
          <a:lstStyle/>
          <a:p>
            <a:r>
              <a:rPr lang="zh-CN" altLang="en-US" b="1" dirty="0"/>
              <a:t>关键代码展示（</a:t>
            </a:r>
            <a:r>
              <a:rPr lang="en-US" altLang="zh-CN" b="1" dirty="0"/>
              <a:t>5</a:t>
            </a:r>
            <a:r>
              <a:rPr lang="zh-CN" altLang="en-US" b="1" dirty="0"/>
              <a:t>）：头像图片的返回</a:t>
            </a:r>
            <a:endParaRPr lang="zh-CN" altLang="en-US" b="1" dirty="0"/>
          </a:p>
          <a:p>
            <a:endParaRPr lang="zh-CN" altLang="en-US" dirty="0"/>
          </a:p>
          <a:p>
            <a:endParaRPr lang="zh-CN" altLang="en-US" dirty="0"/>
          </a:p>
        </p:txBody>
      </p:sp>
      <p:pic>
        <p:nvPicPr>
          <p:cNvPr id="2" name="图片 1"/>
          <p:cNvPicPr>
            <a:picLocks noChangeAspect="1"/>
          </p:cNvPicPr>
          <p:nvPr/>
        </p:nvPicPr>
        <p:blipFill>
          <a:blip r:embed="rId1"/>
          <a:stretch>
            <a:fillRect/>
          </a:stretch>
        </p:blipFill>
        <p:spPr>
          <a:xfrm>
            <a:off x="1743710" y="720725"/>
            <a:ext cx="8688070" cy="5586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699" name="Rectangle 3"/>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00" name="Rectangle 4"/>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9701" name="Group 19"/>
          <p:cNvGrpSpPr/>
          <p:nvPr/>
        </p:nvGrpSpPr>
        <p:grpSpPr bwMode="auto">
          <a:xfrm>
            <a:off x="5067301" y="6061075"/>
            <a:ext cx="2282825" cy="146050"/>
            <a:chOff x="0" y="0"/>
            <a:chExt cx="3595" cy="230"/>
          </a:xfrm>
        </p:grpSpPr>
        <p:sp>
          <p:nvSpPr>
            <p:cNvPr id="29725" name="Rectangle 20"/>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6" name="Rectangle 21"/>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7" name="Rectangle 22"/>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9728" name="Rectangle 23"/>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3" name="表格 2"/>
          <p:cNvGraphicFramePr>
            <a:graphicFrameLocks noGrp="1"/>
          </p:cNvGraphicFramePr>
          <p:nvPr>
            <p:custDataLst>
              <p:tags r:id="rId1"/>
            </p:custDataLst>
          </p:nvPr>
        </p:nvGraphicFramePr>
        <p:xfrm>
          <a:off x="1407054" y="558746"/>
          <a:ext cx="9377891" cy="4787873"/>
        </p:xfrm>
        <a:graphic>
          <a:graphicData uri="http://schemas.openxmlformats.org/drawingml/2006/table">
            <a:tbl>
              <a:tblPr firstRow="1" firstCol="1" bandRow="1">
                <a:tableStyleId>{5C22544A-7EE6-4342-B048-85BDC9FD1C3A}</a:tableStyleId>
              </a:tblPr>
              <a:tblGrid>
                <a:gridCol w="1876190"/>
                <a:gridCol w="7501701"/>
              </a:tblGrid>
              <a:tr h="1061744">
                <a:tc>
                  <a:txBody>
                    <a:bodyPr/>
                    <a:lstStyle/>
                    <a:p>
                      <a:pPr algn="ctr">
                        <a:spcAft>
                          <a:spcPts val="0"/>
                        </a:spcAft>
                      </a:pPr>
                      <a:r>
                        <a:rPr lang="zh-CN" altLang="en-US" sz="2000" kern="100" dirty="0">
                          <a:solidFill>
                            <a:srgbClr val="FF0000"/>
                          </a:solidFill>
                          <a:effectLst/>
                          <a:latin typeface="Times New Roman" panose="02020603050405020304" charset="0"/>
                          <a:ea typeface="宋体" panose="02010600030101010101" pitchFamily="2" charset="-122"/>
                        </a:rPr>
                        <a:t>开发内容</a:t>
                      </a:r>
                      <a:endParaRPr lang="zh-CN" sz="2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altLang="en-US" sz="2000" kern="100" dirty="0">
                          <a:solidFill>
                            <a:srgbClr val="002060"/>
                          </a:solidFill>
                          <a:effectLst/>
                        </a:rPr>
                        <a:t>详细说明</a:t>
                      </a:r>
                      <a:endParaRPr lang="zh-CN" sz="2000" kern="100" dirty="0">
                        <a:solidFill>
                          <a:srgbClr val="002060"/>
                        </a:solidFill>
                        <a:effectLst/>
                        <a:latin typeface="Times New Roman" panose="02020603050405020304" charset="0"/>
                        <a:ea typeface="宋体" panose="02010600030101010101" pitchFamily="2" charset="-122"/>
                      </a:endParaRPr>
                    </a:p>
                  </a:txBody>
                  <a:tcPr marL="68577" marR="68577" marT="0" marB="0"/>
                </a:tc>
              </a:tr>
              <a:tr h="872837">
                <a:tc>
                  <a:txBody>
                    <a:bodyPr/>
                    <a:lstStyle/>
                    <a:p>
                      <a:pPr>
                        <a:spcAft>
                          <a:spcPts val="0"/>
                        </a:spcAft>
                      </a:pPr>
                      <a:r>
                        <a:rPr lang="zh-CN" altLang="en-US" sz="2000" kern="100" dirty="0">
                          <a:solidFill>
                            <a:srgbClr val="7030A0"/>
                          </a:solidFill>
                          <a:effectLst/>
                          <a:latin typeface="Times New Roman" panose="02020603050405020304" charset="0"/>
                          <a:ea typeface="宋体" panose="02010600030101010101" pitchFamily="2" charset="-122"/>
                        </a:rPr>
                        <a:t>动态发布</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2000" kern="100" dirty="0">
                          <a:effectLst/>
                        </a:rPr>
                        <a:t>主要包括文章图片选取以及返回；发布文章功能；数据库相关操作</a:t>
                      </a:r>
                      <a:endParaRPr lang="zh-CN" sz="2000" kern="100" dirty="0">
                        <a:effectLst/>
                        <a:latin typeface="Times New Roman" panose="02020603050405020304" charset="0"/>
                        <a:ea typeface="宋体" panose="02010600030101010101" pitchFamily="2" charset="-122"/>
                      </a:endParaRPr>
                    </a:p>
                  </a:txBody>
                  <a:tcPr marL="68577" marR="68577" marT="0" marB="0"/>
                </a:tc>
              </a:tr>
              <a:tr h="971561">
                <a:tc>
                  <a:txBody>
                    <a:bodyPr/>
                    <a:lstStyle/>
                    <a:p>
                      <a:pPr>
                        <a:spcAft>
                          <a:spcPts val="0"/>
                        </a:spcAft>
                      </a:pPr>
                      <a:r>
                        <a:rPr lang="zh-CN" sz="2000" kern="100" dirty="0">
                          <a:solidFill>
                            <a:srgbClr val="7030A0"/>
                          </a:solidFill>
                          <a:effectLst/>
                          <a:latin typeface="Times New Roman" panose="02020603050405020304" charset="0"/>
                          <a:ea typeface="宋体" panose="02010600030101010101" pitchFamily="2" charset="-122"/>
                        </a:rPr>
                        <a:t>个人信息模块</a:t>
                      </a: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2000" kern="100" dirty="0">
                          <a:effectLst/>
                          <a:latin typeface="Times New Roman" panose="02020603050405020304" charset="0"/>
                          <a:ea typeface="宋体" panose="02010600030101010101" pitchFamily="2" charset="-122"/>
                        </a:rPr>
                        <a:t>个人信息头像的修改及账号操作；用户所关注的文章和加入的小组信息等；意见反馈等；</a:t>
                      </a:r>
                      <a:endParaRPr lang="en-US" altLang="zh-CN" sz="2000" kern="100" dirty="0">
                        <a:effectLst/>
                        <a:latin typeface="Times New Roman" panose="02020603050405020304" charset="0"/>
                        <a:ea typeface="宋体" panose="02010600030101010101" pitchFamily="2" charset="-122"/>
                      </a:endParaRPr>
                    </a:p>
                  </a:txBody>
                  <a:tcPr marL="68577" marR="68577" marT="0" marB="0"/>
                </a:tc>
              </a:tr>
              <a:tr h="945515">
                <a:tc>
                  <a:txBody>
                    <a:bodyPr/>
                    <a:lstStyle/>
                    <a:p>
                      <a:pPr>
                        <a:spcAft>
                          <a:spcPts val="0"/>
                        </a:spcAft>
                      </a:pP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endParaRPr lang="zh-CN" sz="2000" kern="100" dirty="0">
                        <a:effectLst/>
                        <a:latin typeface="Times New Roman" panose="02020603050405020304" charset="0"/>
                        <a:ea typeface="宋体" panose="02010600030101010101" pitchFamily="2" charset="-122"/>
                      </a:endParaRPr>
                    </a:p>
                  </a:txBody>
                  <a:tcPr marL="68577" marR="68577" marT="0" marB="0"/>
                </a:tc>
              </a:tr>
              <a:tr h="936004">
                <a:tc>
                  <a:txBody>
                    <a:bodyPr/>
                    <a:lstStyle/>
                    <a:p>
                      <a:pPr>
                        <a:spcAft>
                          <a:spcPts val="0"/>
                        </a:spcAft>
                      </a:pPr>
                      <a:endParaRPr lang="zh-CN" sz="2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endParaRPr lang="zh-CN" sz="2000" kern="100" dirty="0">
                        <a:effectLst/>
                        <a:latin typeface="Times New Roman" panose="02020603050405020304" charset="0"/>
                        <a:ea typeface="宋体" panose="02010600030101010101" pitchFamily="2" charset="-122"/>
                      </a:endParaRPr>
                    </a:p>
                  </a:txBody>
                  <a:tcPr marL="68577" marR="68577" marT="0" marB="0"/>
                </a:tc>
              </a:tr>
            </a:tbl>
          </a:graphicData>
        </a:graphic>
      </p:graphicFrame>
      <p:sp>
        <p:nvSpPr>
          <p:cNvPr id="29724" name="矩形 3"/>
          <p:cNvSpPr>
            <a:spLocks noChangeArrowheads="1"/>
          </p:cNvSpPr>
          <p:nvPr/>
        </p:nvSpPr>
        <p:spPr bwMode="auto">
          <a:xfrm>
            <a:off x="1407054" y="189414"/>
            <a:ext cx="2274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个人负责开发内容</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文本框 1"/>
          <p:cNvSpPr txBox="1"/>
          <p:nvPr/>
        </p:nvSpPr>
        <p:spPr>
          <a:xfrm>
            <a:off x="1407054" y="5519181"/>
            <a:ext cx="4550410" cy="368300"/>
          </a:xfrm>
          <a:prstGeom prst="rect">
            <a:avLst/>
          </a:prstGeom>
          <a:noFill/>
        </p:spPr>
        <p:txBody>
          <a:bodyPr wrap="none" rtlCol="0">
            <a:spAutoFit/>
          </a:bodyPr>
          <a:lstStyle/>
          <a:p>
            <a:r>
              <a:rPr lang="zh-CN" altLang="en-US" b="1" dirty="0"/>
              <a:t>个人负责文档内容：详细设计以及相关文档</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Oval 2"/>
          <p:cNvSpPr>
            <a:spLocks noChangeArrowheads="1"/>
          </p:cNvSpPr>
          <p:nvPr/>
        </p:nvSpPr>
        <p:spPr bwMode="auto">
          <a:xfrm>
            <a:off x="4727575" y="1628775"/>
            <a:ext cx="2808288" cy="2808288"/>
          </a:xfrm>
          <a:prstGeom prst="ellipse">
            <a:avLst/>
          </a:prstGeom>
          <a:solidFill>
            <a:srgbClr val="EAEAEA"/>
          </a:solidFill>
          <a:ln w="127000">
            <a:solidFill>
              <a:srgbClr val="A3C5C7"/>
            </a:solidFill>
            <a:round/>
          </a:ln>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8675" name="Group 3"/>
          <p:cNvGrpSpPr/>
          <p:nvPr/>
        </p:nvGrpSpPr>
        <p:grpSpPr bwMode="auto">
          <a:xfrm>
            <a:off x="5053013" y="6061075"/>
            <a:ext cx="2297112" cy="146050"/>
            <a:chOff x="0" y="0"/>
            <a:chExt cx="3617" cy="230"/>
          </a:xfrm>
        </p:grpSpPr>
        <p:sp>
          <p:nvSpPr>
            <p:cNvPr id="28681" name="Rectangle 4"/>
            <p:cNvSpPr>
              <a:spLocks noChangeArrowheads="1"/>
            </p:cNvSpPr>
            <p:nvPr/>
          </p:nvSpPr>
          <p:spPr bwMode="auto">
            <a:xfrm flipH="1">
              <a:off x="920" y="0"/>
              <a:ext cx="860"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2" name="Rectangle 5"/>
            <p:cNvSpPr>
              <a:spLocks noChangeArrowheads="1"/>
            </p:cNvSpPr>
            <p:nvPr/>
          </p:nvSpPr>
          <p:spPr bwMode="auto">
            <a:xfrm flipH="1">
              <a:off x="0" y="0"/>
              <a:ext cx="602"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3" name="Rectangle 6"/>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8684" name="Rectangle 7"/>
            <p:cNvSpPr>
              <a:spLocks noChangeArrowheads="1"/>
            </p:cNvSpPr>
            <p:nvPr/>
          </p:nvSpPr>
          <p:spPr bwMode="auto">
            <a:xfrm>
              <a:off x="3017"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8676" name="AutoShape 8"/>
          <p:cNvSpPr>
            <a:spLocks noChangeArrowheads="1"/>
          </p:cNvSpPr>
          <p:nvPr/>
        </p:nvSpPr>
        <p:spPr bwMode="auto">
          <a:xfrm rot="12840000">
            <a:off x="4368800" y="1485900"/>
            <a:ext cx="3238500" cy="3238500"/>
          </a:xfrm>
          <a:custGeom>
            <a:avLst/>
            <a:gdLst>
              <a:gd name="T0" fmla="*/ 129435049 w 21600"/>
              <a:gd name="T1" fmla="*/ 51207582 h 21600"/>
              <a:gd name="T2" fmla="*/ 242775052 w 21600"/>
              <a:gd name="T3" fmla="*/ 20208840 h 21600"/>
              <a:gd name="T4" fmla="*/ 356092566 w 21600"/>
              <a:gd name="T5" fmla="*/ 51207582 h 21600"/>
              <a:gd name="T6" fmla="*/ 366387997 w 21600"/>
              <a:gd name="T7" fmla="*/ 33808741 h 21600"/>
              <a:gd name="T8" fmla="*/ 242752562 w 21600"/>
              <a:gd name="T9" fmla="*/ 0 h 21600"/>
              <a:gd name="T10" fmla="*/ 119139617 w 21600"/>
              <a:gd name="T11" fmla="*/ 33808741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758" y="2278"/>
                </a:moveTo>
                <a:cubicBezTo>
                  <a:pt x="7285" y="1375"/>
                  <a:pt x="9026" y="898"/>
                  <a:pt x="10800" y="899"/>
                </a:cubicBezTo>
                <a:cubicBezTo>
                  <a:pt x="12573" y="899"/>
                  <a:pt x="14314" y="1375"/>
                  <a:pt x="15841" y="2278"/>
                </a:cubicBezTo>
                <a:lnTo>
                  <a:pt x="16299" y="1504"/>
                </a:lnTo>
                <a:cubicBezTo>
                  <a:pt x="14634" y="519"/>
                  <a:pt x="12734" y="-1"/>
                  <a:pt x="10799" y="0"/>
                </a:cubicBezTo>
                <a:cubicBezTo>
                  <a:pt x="8865" y="0"/>
                  <a:pt x="6965" y="519"/>
                  <a:pt x="5300" y="1504"/>
                </a:cubicBezTo>
                <a:lnTo>
                  <a:pt x="5758" y="2278"/>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7" name="AutoShape 9"/>
          <p:cNvSpPr>
            <a:spLocks noChangeArrowheads="1"/>
          </p:cNvSpPr>
          <p:nvPr/>
        </p:nvSpPr>
        <p:spPr bwMode="auto">
          <a:xfrm rot="1860000">
            <a:off x="4678363" y="1235075"/>
            <a:ext cx="3217862" cy="3201988"/>
          </a:xfrm>
          <a:custGeom>
            <a:avLst/>
            <a:gdLst>
              <a:gd name="T0" fmla="*/ 132162806 w 21600"/>
              <a:gd name="T1" fmla="*/ 63618017 h 21600"/>
              <a:gd name="T2" fmla="*/ 239690645 w 21600"/>
              <a:gd name="T3" fmla="*/ 33599972 h 21600"/>
              <a:gd name="T4" fmla="*/ 347196286 w 21600"/>
              <a:gd name="T5" fmla="*/ 63618017 h 21600"/>
              <a:gd name="T6" fmla="*/ 364928940 w 21600"/>
              <a:gd name="T7" fmla="*/ 34962448 h 21600"/>
              <a:gd name="T8" fmla="*/ 239668447 w 21600"/>
              <a:gd name="T9" fmla="*/ 0 h 21600"/>
              <a:gd name="T10" fmla="*/ 114430152 w 21600"/>
              <a:gd name="T11" fmla="*/ 34962448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5955" y="2895"/>
                </a:moveTo>
                <a:cubicBezTo>
                  <a:pt x="7413" y="2001"/>
                  <a:pt x="9089" y="1528"/>
                  <a:pt x="10800" y="1529"/>
                </a:cubicBezTo>
                <a:cubicBezTo>
                  <a:pt x="12510" y="1529"/>
                  <a:pt x="14186" y="2001"/>
                  <a:pt x="15644" y="2895"/>
                </a:cubicBezTo>
                <a:lnTo>
                  <a:pt x="16443" y="1591"/>
                </a:lnTo>
                <a:cubicBezTo>
                  <a:pt x="14745" y="550"/>
                  <a:pt x="12792" y="-1"/>
                  <a:pt x="10799" y="0"/>
                </a:cubicBezTo>
                <a:cubicBezTo>
                  <a:pt x="8807" y="0"/>
                  <a:pt x="6854" y="550"/>
                  <a:pt x="5156" y="1591"/>
                </a:cubicBezTo>
                <a:lnTo>
                  <a:pt x="5955" y="2895"/>
                </a:ln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8" name="AutoShape 10"/>
          <p:cNvSpPr>
            <a:spLocks noChangeArrowheads="1"/>
          </p:cNvSpPr>
          <p:nvPr/>
        </p:nvSpPr>
        <p:spPr bwMode="auto">
          <a:xfrm rot="7440000">
            <a:off x="4883945" y="1850232"/>
            <a:ext cx="3240087" cy="2863850"/>
          </a:xfrm>
          <a:custGeom>
            <a:avLst/>
            <a:gdLst>
              <a:gd name="T0" fmla="*/ 94212580 w 21600"/>
              <a:gd name="T1" fmla="*/ 79263545 h 21600"/>
              <a:gd name="T2" fmla="*/ 243012975 w 21600"/>
              <a:gd name="T3" fmla="*/ 29409618 h 21600"/>
              <a:gd name="T4" fmla="*/ 391791020 w 21600"/>
              <a:gd name="T5" fmla="*/ 79263545 h 21600"/>
              <a:gd name="T6" fmla="*/ 419062502 w 21600"/>
              <a:gd name="T7" fmla="*/ 58994912 h 21600"/>
              <a:gd name="T8" fmla="*/ 242990475 w 21600"/>
              <a:gd name="T9" fmla="*/ 0 h 21600"/>
              <a:gd name="T10" fmla="*/ 66941097 w 21600"/>
              <a:gd name="T11" fmla="*/ 5899491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4187" y="4509"/>
                </a:moveTo>
                <a:cubicBezTo>
                  <a:pt x="5910" y="2698"/>
                  <a:pt x="8300" y="1672"/>
                  <a:pt x="10800" y="1673"/>
                </a:cubicBezTo>
                <a:cubicBezTo>
                  <a:pt x="13299" y="1673"/>
                  <a:pt x="15689" y="2698"/>
                  <a:pt x="17412" y="4509"/>
                </a:cubicBezTo>
                <a:lnTo>
                  <a:pt x="18624" y="3356"/>
                </a:lnTo>
                <a:cubicBezTo>
                  <a:pt x="16586" y="1213"/>
                  <a:pt x="13757" y="-1"/>
                  <a:pt x="10799" y="0"/>
                </a:cubicBezTo>
                <a:cubicBezTo>
                  <a:pt x="7842" y="0"/>
                  <a:pt x="5013" y="1213"/>
                  <a:pt x="2975" y="3356"/>
                </a:cubicBezTo>
                <a:lnTo>
                  <a:pt x="4187" y="4509"/>
                </a:lnTo>
                <a:close/>
              </a:path>
            </a:pathLst>
          </a:custGeom>
          <a:solidFill>
            <a:srgbClr val="A3C5C7"/>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79" name="AutoShape 11"/>
          <p:cNvSpPr>
            <a:spLocks noChangeArrowheads="1"/>
          </p:cNvSpPr>
          <p:nvPr/>
        </p:nvSpPr>
        <p:spPr bwMode="auto">
          <a:xfrm rot="18120000">
            <a:off x="4295775" y="1196975"/>
            <a:ext cx="3240088" cy="3240088"/>
          </a:xfrm>
          <a:custGeom>
            <a:avLst/>
            <a:gdLst>
              <a:gd name="T0" fmla="*/ 177984634 w 21600"/>
              <a:gd name="T1" fmla="*/ 54880491 h 21600"/>
              <a:gd name="T2" fmla="*/ 243013200 w 21600"/>
              <a:gd name="T3" fmla="*/ 43967394 h 21600"/>
              <a:gd name="T4" fmla="*/ 308019266 w 21600"/>
              <a:gd name="T5" fmla="*/ 54880491 h 21600"/>
              <a:gd name="T6" fmla="*/ 322397456 w 21600"/>
              <a:gd name="T7" fmla="*/ 13320662 h 21600"/>
              <a:gd name="T8" fmla="*/ 242990700 w 21600"/>
              <a:gd name="T9" fmla="*/ 0 h 21600"/>
              <a:gd name="T10" fmla="*/ 163606444 w 21600"/>
              <a:gd name="T11" fmla="*/ 13320662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7910" y="2439"/>
                </a:moveTo>
                <a:cubicBezTo>
                  <a:pt x="8839" y="2118"/>
                  <a:pt x="9816" y="1953"/>
                  <a:pt x="10800" y="1954"/>
                </a:cubicBezTo>
                <a:cubicBezTo>
                  <a:pt x="11783" y="1954"/>
                  <a:pt x="12760" y="2118"/>
                  <a:pt x="13689" y="2439"/>
                </a:cubicBezTo>
                <a:lnTo>
                  <a:pt x="14328" y="592"/>
                </a:lnTo>
                <a:cubicBezTo>
                  <a:pt x="13193" y="200"/>
                  <a:pt x="12000" y="-1"/>
                  <a:pt x="10799" y="0"/>
                </a:cubicBezTo>
                <a:cubicBezTo>
                  <a:pt x="9599" y="0"/>
                  <a:pt x="8406" y="200"/>
                  <a:pt x="7271" y="592"/>
                </a:cubicBezTo>
                <a:lnTo>
                  <a:pt x="7910" y="2439"/>
                </a:lnTo>
                <a:close/>
              </a:path>
            </a:pathLst>
          </a:custGeom>
          <a:solidFill>
            <a:srgbClr val="A3C5C7"/>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pPr>
            <a:endParaRPr lang="zh-CN" altLang="en-US">
              <a:solidFill>
                <a:srgbClr val="000000"/>
              </a:solidFill>
              <a:latin typeface="Arial" panose="020B0604020202020204" pitchFamily="34" charset="0"/>
              <a:ea typeface="宋体" panose="02010600030101010101" pitchFamily="2" charset="-122"/>
            </a:endParaRPr>
          </a:p>
        </p:txBody>
      </p:sp>
      <p:sp>
        <p:nvSpPr>
          <p:cNvPr id="28680" name="Text Box 16"/>
          <p:cNvSpPr txBox="1">
            <a:spLocks noChangeArrowheads="1"/>
          </p:cNvSpPr>
          <p:nvPr/>
        </p:nvSpPr>
        <p:spPr bwMode="auto">
          <a:xfrm>
            <a:off x="2609850" y="2597150"/>
            <a:ext cx="70437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spcBef>
                <a:spcPct val="0"/>
              </a:spcBef>
              <a:spcAft>
                <a:spcPct val="0"/>
              </a:spcAft>
              <a:buNone/>
            </a:pPr>
            <a:r>
              <a:rPr lang="zh-CN" altLang="en-US" sz="6000" b="1" dirty="0">
                <a:solidFill>
                  <a:srgbClr val="000000"/>
                </a:solidFill>
                <a:latin typeface="微软雅黑" panose="020B0503020204020204" pitchFamily="34" charset="-122"/>
                <a:ea typeface="微软雅黑" panose="020B0503020204020204" pitchFamily="34" charset="-122"/>
              </a:rPr>
              <a:t>项目测试与运行演示</a:t>
            </a:r>
            <a:endParaRPr lang="zh-CN" altLang="en-US" sz="60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699" name="Rectangle 3"/>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00" name="Rectangle 4"/>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29701" name="Group 19"/>
          <p:cNvGrpSpPr/>
          <p:nvPr/>
        </p:nvGrpSpPr>
        <p:grpSpPr bwMode="auto">
          <a:xfrm>
            <a:off x="5067301" y="6061075"/>
            <a:ext cx="2282825" cy="146050"/>
            <a:chOff x="0" y="0"/>
            <a:chExt cx="3595" cy="230"/>
          </a:xfrm>
        </p:grpSpPr>
        <p:sp>
          <p:nvSpPr>
            <p:cNvPr id="29725" name="Rectangle 20"/>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6" name="Rectangle 21"/>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7" name="Rectangle 22"/>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29728" name="Rectangle 23"/>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29702" name="文本框 1"/>
          <p:cNvSpPr txBox="1">
            <a:spLocks noChangeArrowheads="1"/>
          </p:cNvSpPr>
          <p:nvPr/>
        </p:nvSpPr>
        <p:spPr bwMode="auto">
          <a:xfrm>
            <a:off x="1636713" y="3860800"/>
            <a:ext cx="8712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1800" b="1">
                <a:solidFill>
                  <a:srgbClr val="000000"/>
                </a:solidFill>
              </a:rPr>
              <a:t>黑盒测试</a:t>
            </a:r>
            <a:r>
              <a:rPr lang="zh-CN" altLang="zh-CN" sz="1800">
                <a:solidFill>
                  <a:srgbClr val="000000"/>
                </a:solidFill>
              </a:rPr>
              <a:t>：测试者</a:t>
            </a:r>
            <a:r>
              <a:rPr lang="zh-CN" altLang="en-US" sz="1800">
                <a:solidFill>
                  <a:srgbClr val="000000"/>
                </a:solidFill>
              </a:rPr>
              <a:t>作为用户</a:t>
            </a:r>
            <a:r>
              <a:rPr lang="zh-CN" altLang="zh-CN" sz="1800">
                <a:solidFill>
                  <a:srgbClr val="000000"/>
                </a:solidFill>
              </a:rPr>
              <a:t>选择有效和无效输入来验证是否正确的输出。</a:t>
            </a:r>
            <a:endParaRPr lang="zh-CN" altLang="zh-CN" sz="1800">
              <a:solidFill>
                <a:srgbClr val="000000"/>
              </a:solidFill>
            </a:endParaRPr>
          </a:p>
          <a:p>
            <a:pPr fontAlgn="base">
              <a:spcBef>
                <a:spcPct val="0"/>
              </a:spcBef>
              <a:spcAft>
                <a:spcPct val="0"/>
              </a:spcAft>
              <a:buNone/>
            </a:pPr>
            <a:r>
              <a:rPr lang="zh-CN" altLang="zh-CN" sz="1800" b="1">
                <a:solidFill>
                  <a:srgbClr val="000000"/>
                </a:solidFill>
              </a:rPr>
              <a:t>白盒测试</a:t>
            </a:r>
            <a:r>
              <a:rPr lang="zh-CN" altLang="zh-CN" sz="1800">
                <a:solidFill>
                  <a:srgbClr val="000000"/>
                </a:solidFill>
              </a:rPr>
              <a:t>：测试者了解待测试程序的内部结构、算法等信息，这是从程序设计者的角度对程序进行的测试。</a:t>
            </a:r>
            <a:endParaRPr lang="zh-CN" altLang="zh-CN" sz="1800">
              <a:solidFill>
                <a:srgbClr val="000000"/>
              </a:solidFill>
            </a:endParaRPr>
          </a:p>
          <a:p>
            <a:pPr fontAlgn="base">
              <a:spcBef>
                <a:spcPct val="0"/>
              </a:spcBef>
              <a:spcAft>
                <a:spcPct val="0"/>
              </a:spcAft>
              <a:buNone/>
            </a:pPr>
            <a:r>
              <a:rPr lang="zh-CN" altLang="zh-CN" sz="1800" b="1">
                <a:solidFill>
                  <a:srgbClr val="000000"/>
                </a:solidFill>
              </a:rPr>
              <a:t>冒烟测试</a:t>
            </a:r>
            <a:r>
              <a:rPr lang="zh-CN" altLang="zh-CN" sz="1800">
                <a:solidFill>
                  <a:srgbClr val="000000"/>
                </a:solidFill>
              </a:rPr>
              <a:t>：描述的是在将代码更改嵌入到产品的源树中之前对这些更改进行验证的过程。</a:t>
            </a:r>
            <a:endParaRPr lang="zh-CN" altLang="zh-CN" sz="1800">
              <a:solidFill>
                <a:srgbClr val="000000"/>
              </a:solidFill>
            </a:endParaRPr>
          </a:p>
          <a:p>
            <a:pPr fontAlgn="base">
              <a:spcBef>
                <a:spcPct val="0"/>
              </a:spcBef>
              <a:spcAft>
                <a:spcPct val="0"/>
              </a:spcAft>
              <a:buNone/>
            </a:pPr>
            <a:r>
              <a:rPr lang="zh-CN" altLang="zh-CN" sz="1800" b="1">
                <a:solidFill>
                  <a:srgbClr val="000000"/>
                </a:solidFill>
              </a:rPr>
              <a:t>回归测试</a:t>
            </a:r>
            <a:r>
              <a:rPr lang="zh-CN" altLang="zh-CN" sz="1800">
                <a:solidFill>
                  <a:srgbClr val="000000"/>
                </a:solidFill>
              </a:rPr>
              <a:t>：指修改了旧代码后，重新进行测试以确认修改没有引入新的错误或其他代码产生错误</a:t>
            </a:r>
            <a:endParaRPr lang="zh-CN" altLang="en-US" sz="1800">
              <a:solidFill>
                <a:srgbClr val="000000"/>
              </a:solidFill>
            </a:endParaRPr>
          </a:p>
        </p:txBody>
      </p:sp>
      <p:sp>
        <p:nvSpPr>
          <p:cNvPr id="29703" name="文本框 1"/>
          <p:cNvSpPr txBox="1">
            <a:spLocks noChangeArrowheads="1"/>
          </p:cNvSpPr>
          <p:nvPr/>
        </p:nvSpPr>
        <p:spPr bwMode="auto">
          <a:xfrm>
            <a:off x="1665289" y="3376613"/>
            <a:ext cx="34639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000" b="1">
                <a:solidFill>
                  <a:srgbClr val="000000"/>
                </a:solidFill>
              </a:rPr>
              <a:t>测试方法的定义</a:t>
            </a:r>
            <a:r>
              <a:rPr lang="zh-CN" altLang="en-US" sz="1800">
                <a:solidFill>
                  <a:srgbClr val="000000"/>
                </a:solidFill>
              </a:rPr>
              <a:t>：</a:t>
            </a:r>
            <a:endParaRPr lang="zh-CN" altLang="en-US" sz="1800">
              <a:solidFill>
                <a:srgbClr val="000000"/>
              </a:solidFill>
            </a:endParaRPr>
          </a:p>
        </p:txBody>
      </p:sp>
      <p:graphicFrame>
        <p:nvGraphicFramePr>
          <p:cNvPr id="3" name="表格 2"/>
          <p:cNvGraphicFramePr>
            <a:graphicFrameLocks noGrp="1"/>
          </p:cNvGraphicFramePr>
          <p:nvPr>
            <p:custDataLst>
              <p:tags r:id="rId1"/>
            </p:custDataLst>
          </p:nvPr>
        </p:nvGraphicFramePr>
        <p:xfrm>
          <a:off x="1755776" y="650875"/>
          <a:ext cx="7688263" cy="2690814"/>
        </p:xfrm>
        <a:graphic>
          <a:graphicData uri="http://schemas.openxmlformats.org/drawingml/2006/table">
            <a:tbl>
              <a:tblPr firstRow="1" firstCol="1" bandRow="1">
                <a:tableStyleId>{5C22544A-7EE6-4342-B048-85BDC9FD1C3A}</a:tableStyleId>
              </a:tblPr>
              <a:tblGrid>
                <a:gridCol w="1538154"/>
                <a:gridCol w="6150109"/>
              </a:tblGrid>
              <a:tr h="607602">
                <a:tc>
                  <a:txBody>
                    <a:bodyPr/>
                    <a:lstStyle/>
                    <a:p>
                      <a:pPr algn="ctr">
                        <a:spcAft>
                          <a:spcPts val="0"/>
                        </a:spcAft>
                      </a:pPr>
                      <a:r>
                        <a:rPr lang="zh-CN" sz="1000" kern="100" dirty="0">
                          <a:solidFill>
                            <a:srgbClr val="FF0000"/>
                          </a:solidFill>
                          <a:effectLst/>
                        </a:rPr>
                        <a:t>测试内容</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tr>
              <a:tr h="520803">
                <a:tc>
                  <a:txBody>
                    <a:bodyPr/>
                    <a:lstStyle/>
                    <a:p>
                      <a:pPr>
                        <a:spcAft>
                          <a:spcPts val="0"/>
                        </a:spcAft>
                      </a:pPr>
                      <a:r>
                        <a:rPr lang="zh-CN" sz="900" kern="100" dirty="0">
                          <a:solidFill>
                            <a:srgbClr val="7030A0"/>
                          </a:solidFill>
                          <a:effectLst/>
                        </a:rPr>
                        <a:t>功能模块测试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根据系统需求说明和设计文档，检查产品是否正确实现了功能</a:t>
                      </a:r>
                      <a:endParaRPr lang="zh-CN" sz="1000" kern="100" dirty="0">
                        <a:effectLst/>
                        <a:latin typeface="Times New Roman" panose="02020603050405020304" charset="0"/>
                        <a:ea typeface="宋体" panose="02010600030101010101" pitchFamily="2" charset="-122"/>
                      </a:endParaRPr>
                    </a:p>
                  </a:txBody>
                  <a:tcPr marL="68577" marR="68577" marT="0" marB="0"/>
                </a:tc>
              </a:tr>
              <a:tr h="520803">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endParaRPr lang="zh-CN" sz="1000" kern="100" dirty="0">
                        <a:effectLst/>
                        <a:latin typeface="Times New Roman" panose="02020603050405020304" charset="0"/>
                        <a:ea typeface="宋体" panose="02010600030101010101" pitchFamily="2" charset="-122"/>
                      </a:endParaRPr>
                    </a:p>
                  </a:txBody>
                  <a:tcPr marL="68577" marR="68577" marT="0" marB="0"/>
                </a:tc>
              </a:tr>
              <a:tr h="520803">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tr>
              <a:tr h="520803">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tr>
            </a:tbl>
          </a:graphicData>
        </a:graphic>
      </p:graphicFrame>
      <p:sp>
        <p:nvSpPr>
          <p:cNvPr id="29724" name="矩形 3"/>
          <p:cNvSpPr>
            <a:spLocks noChangeArrowheads="1"/>
          </p:cNvSpPr>
          <p:nvPr/>
        </p:nvSpPr>
        <p:spPr bwMode="auto">
          <a:xfrm>
            <a:off x="1755775" y="196850"/>
            <a:ext cx="1346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1800" b="1">
                <a:solidFill>
                  <a:srgbClr val="000000"/>
                </a:solidFill>
              </a:rPr>
              <a:t>测试内容</a:t>
            </a:r>
            <a:r>
              <a:rPr lang="zh-CN" altLang="en-US" sz="1800">
                <a:solidFill>
                  <a:srgbClr val="000000"/>
                </a:solidFill>
              </a:rPr>
              <a:t>：</a:t>
            </a:r>
            <a:endParaRPr lang="zh-CN" altLang="en-US"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053014" y="6061076"/>
            <a:ext cx="547687" cy="144463"/>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7" name="Rectangle 3"/>
          <p:cNvSpPr>
            <a:spLocks noChangeArrowheads="1"/>
          </p:cNvSpPr>
          <p:nvPr/>
        </p:nvSpPr>
        <p:spPr bwMode="auto">
          <a:xfrm>
            <a:off x="5802313" y="6061075"/>
            <a:ext cx="381000"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48" name="Rectangle 4"/>
          <p:cNvSpPr>
            <a:spLocks noChangeArrowheads="1"/>
          </p:cNvSpPr>
          <p:nvPr/>
        </p:nvSpPr>
        <p:spPr bwMode="auto">
          <a:xfrm>
            <a:off x="6384925" y="6061075"/>
            <a:ext cx="382588" cy="1460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nvGrpSpPr>
          <p:cNvPr id="31749" name="Group 19"/>
          <p:cNvGrpSpPr/>
          <p:nvPr/>
        </p:nvGrpSpPr>
        <p:grpSpPr bwMode="auto">
          <a:xfrm>
            <a:off x="5067301" y="6061075"/>
            <a:ext cx="2282825" cy="146050"/>
            <a:chOff x="0" y="0"/>
            <a:chExt cx="3595" cy="230"/>
          </a:xfrm>
        </p:grpSpPr>
        <p:sp>
          <p:nvSpPr>
            <p:cNvPr id="31754" name="Rectangle 20"/>
            <p:cNvSpPr>
              <a:spLocks noChangeArrowheads="1"/>
            </p:cNvSpPr>
            <p:nvPr/>
          </p:nvSpPr>
          <p:spPr bwMode="auto">
            <a:xfrm>
              <a:off x="2995"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5" name="Rectangle 21"/>
            <p:cNvSpPr>
              <a:spLocks noChangeArrowheads="1"/>
            </p:cNvSpPr>
            <p:nvPr/>
          </p:nvSpPr>
          <p:spPr bwMode="auto">
            <a:xfrm>
              <a:off x="0" y="0"/>
              <a:ext cx="862" cy="228"/>
            </a:xfrm>
            <a:prstGeom prst="rect">
              <a:avLst/>
            </a:prstGeom>
            <a:solidFill>
              <a:srgbClr val="9DBF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6" name="Rectangle 22"/>
            <p:cNvSpPr>
              <a:spLocks noChangeArrowheads="1"/>
            </p:cNvSpPr>
            <p:nvPr/>
          </p:nvSpPr>
          <p:spPr bwMode="auto">
            <a:xfrm>
              <a:off x="1180" y="0"/>
              <a:ext cx="600"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sp>
          <p:nvSpPr>
            <p:cNvPr id="31757" name="Rectangle 23"/>
            <p:cNvSpPr>
              <a:spLocks noChangeArrowheads="1"/>
            </p:cNvSpPr>
            <p:nvPr/>
          </p:nvSpPr>
          <p:spPr bwMode="auto">
            <a:xfrm>
              <a:off x="2097" y="0"/>
              <a:ext cx="603" cy="23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endParaRPr lang="zh-CN" altLang="en-US" sz="1800">
                <a:solidFill>
                  <a:srgbClr val="000000"/>
                </a:solidFill>
              </a:endParaRPr>
            </a:p>
          </p:txBody>
        </p:sp>
      </p:grpSp>
      <p:sp>
        <p:nvSpPr>
          <p:cNvPr id="31750" name="文本框 4"/>
          <p:cNvSpPr txBox="1">
            <a:spLocks noChangeArrowheads="1"/>
          </p:cNvSpPr>
          <p:nvPr/>
        </p:nvSpPr>
        <p:spPr bwMode="auto">
          <a:xfrm>
            <a:off x="5032376" y="287339"/>
            <a:ext cx="26463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zh-CN" sz="2400" b="1">
                <a:solidFill>
                  <a:srgbClr val="000000"/>
                </a:solidFill>
              </a:rPr>
              <a:t>个人信息管理</a:t>
            </a:r>
            <a:r>
              <a:rPr lang="zh-CN" altLang="en-US" sz="2400" b="1">
                <a:solidFill>
                  <a:srgbClr val="000000"/>
                </a:solidFill>
              </a:rPr>
              <a:t>模块</a:t>
            </a:r>
            <a:endParaRPr lang="zh-CN" altLang="zh-CN" sz="2400" b="1">
              <a:solidFill>
                <a:srgbClr val="000000"/>
              </a:solidFill>
              <a:latin typeface="Times New Roman" panose="02020603050405020304" charset="0"/>
            </a:endParaRPr>
          </a:p>
          <a:p>
            <a:pPr fontAlgn="base">
              <a:spcBef>
                <a:spcPct val="0"/>
              </a:spcBef>
              <a:spcAft>
                <a:spcPct val="0"/>
              </a:spcAft>
              <a:buNone/>
            </a:pPr>
            <a:endParaRPr lang="zh-CN" altLang="en-US" sz="1800">
              <a:solidFill>
                <a:srgbClr val="000000"/>
              </a:solidFill>
            </a:endParaRPr>
          </a:p>
        </p:txBody>
      </p:sp>
      <p:pic>
        <p:nvPicPr>
          <p:cNvPr id="31751"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435" y="1159510"/>
            <a:ext cx="2261870" cy="490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图片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1901" y="1325881"/>
            <a:ext cx="2227263"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46FF3A78E0C54531401D5635CB660A69"/>
          <p:cNvPicPr>
            <a:picLocks noChangeAspect="1"/>
          </p:cNvPicPr>
          <p:nvPr/>
        </p:nvPicPr>
        <p:blipFill>
          <a:blip r:embed="rId3"/>
          <a:stretch>
            <a:fillRect/>
          </a:stretch>
        </p:blipFill>
        <p:spPr>
          <a:xfrm>
            <a:off x="2567305" y="1198880"/>
            <a:ext cx="2499995" cy="5008245"/>
          </a:xfrm>
          <a:prstGeom prst="rect">
            <a:avLst/>
          </a:prstGeom>
        </p:spPr>
      </p:pic>
      <p:pic>
        <p:nvPicPr>
          <p:cNvPr id="3" name="图片 2" descr="C5B193F2AE7F1660669D1A0A59630DC2"/>
          <p:cNvPicPr>
            <a:picLocks noChangeAspect="1"/>
          </p:cNvPicPr>
          <p:nvPr/>
        </p:nvPicPr>
        <p:blipFill>
          <a:blip r:embed="rId4"/>
          <a:stretch>
            <a:fillRect/>
          </a:stretch>
        </p:blipFill>
        <p:spPr>
          <a:xfrm>
            <a:off x="7779385" y="1236345"/>
            <a:ext cx="2153285" cy="5046345"/>
          </a:xfrm>
          <a:prstGeom prst="rect">
            <a:avLst/>
          </a:prstGeom>
        </p:spPr>
      </p:pic>
      <p:pic>
        <p:nvPicPr>
          <p:cNvPr id="4" name="图片 3" descr="8E848893A598CFAB92929A917EACC27E"/>
          <p:cNvPicPr>
            <a:picLocks noChangeAspect="1"/>
          </p:cNvPicPr>
          <p:nvPr/>
        </p:nvPicPr>
        <p:blipFill>
          <a:blip r:embed="rId5"/>
          <a:stretch>
            <a:fillRect/>
          </a:stretch>
        </p:blipFill>
        <p:spPr>
          <a:xfrm>
            <a:off x="5177155" y="1236345"/>
            <a:ext cx="2501900" cy="5003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框 3"/>
          <p:cNvSpPr txBox="1">
            <a:spLocks noChangeArrowheads="1"/>
          </p:cNvSpPr>
          <p:nvPr/>
        </p:nvSpPr>
        <p:spPr bwMode="auto">
          <a:xfrm>
            <a:off x="1992313" y="361951"/>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文章功能模块</a:t>
            </a:r>
            <a:endParaRPr lang="zh-CN" altLang="en-US" sz="2400" b="1">
              <a:solidFill>
                <a:srgbClr val="000000"/>
              </a:solidFill>
            </a:endParaRPr>
          </a:p>
        </p:txBody>
      </p:sp>
      <p:pic>
        <p:nvPicPr>
          <p:cNvPr id="33797"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501" y="1336676"/>
            <a:ext cx="2741613"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5614" y="3748089"/>
            <a:ext cx="17430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descr="7380B615314AFFF3BA65C366CE5EC361"/>
          <p:cNvPicPr>
            <a:picLocks noChangeAspect="1"/>
          </p:cNvPicPr>
          <p:nvPr/>
        </p:nvPicPr>
        <p:blipFill>
          <a:blip r:embed="rId3"/>
          <a:stretch>
            <a:fillRect/>
          </a:stretch>
        </p:blipFill>
        <p:spPr>
          <a:xfrm>
            <a:off x="4745355" y="824230"/>
            <a:ext cx="2883535" cy="5767705"/>
          </a:xfrm>
          <a:prstGeom prst="rect">
            <a:avLst/>
          </a:prstGeom>
        </p:spPr>
      </p:pic>
      <p:pic>
        <p:nvPicPr>
          <p:cNvPr id="4" name="图片 3"/>
          <p:cNvPicPr>
            <a:picLocks noChangeAspect="1"/>
          </p:cNvPicPr>
          <p:nvPr/>
        </p:nvPicPr>
        <p:blipFill>
          <a:blip r:embed="rId4"/>
          <a:stretch>
            <a:fillRect/>
          </a:stretch>
        </p:blipFill>
        <p:spPr>
          <a:xfrm>
            <a:off x="8059420" y="824230"/>
            <a:ext cx="3343275" cy="5743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框 1"/>
          <p:cNvSpPr txBox="1">
            <a:spLocks noChangeArrowheads="1"/>
          </p:cNvSpPr>
          <p:nvPr/>
        </p:nvSpPr>
        <p:spPr bwMode="auto">
          <a:xfrm>
            <a:off x="1703388" y="269876"/>
            <a:ext cx="29702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None/>
            </a:pPr>
            <a:r>
              <a:rPr lang="zh-CN" altLang="en-US" sz="2400" b="1">
                <a:solidFill>
                  <a:srgbClr val="000000"/>
                </a:solidFill>
              </a:rPr>
              <a:t>软件测试部分总结：</a:t>
            </a:r>
            <a:endParaRPr lang="zh-CN" altLang="en-US" sz="2400" b="1">
              <a:solidFill>
                <a:srgbClr val="000000"/>
              </a:solidFill>
            </a:endParaRPr>
          </a:p>
        </p:txBody>
      </p:sp>
      <p:graphicFrame>
        <p:nvGraphicFramePr>
          <p:cNvPr id="3" name="表格 2"/>
          <p:cNvGraphicFramePr>
            <a:graphicFrameLocks noGrp="1"/>
          </p:cNvGraphicFramePr>
          <p:nvPr>
            <p:custDataLst>
              <p:tags r:id="rId1"/>
            </p:custDataLst>
          </p:nvPr>
        </p:nvGraphicFramePr>
        <p:xfrm>
          <a:off x="2025651" y="842963"/>
          <a:ext cx="8069263" cy="2649536"/>
        </p:xfrm>
        <a:graphic>
          <a:graphicData uri="http://schemas.openxmlformats.org/drawingml/2006/table">
            <a:tbl>
              <a:tblPr firstRow="1" firstCol="1" bandRow="1">
                <a:tableStyleId>{5C22544A-7EE6-4342-B048-85BDC9FD1C3A}</a:tableStyleId>
              </a:tblPr>
              <a:tblGrid>
                <a:gridCol w="1614380"/>
                <a:gridCol w="6454883"/>
              </a:tblGrid>
              <a:tr h="747723">
                <a:tc>
                  <a:txBody>
                    <a:bodyPr/>
                    <a:lstStyle/>
                    <a:p>
                      <a:pPr algn="ctr">
                        <a:spcAft>
                          <a:spcPts val="0"/>
                        </a:spcAft>
                      </a:pPr>
                      <a:r>
                        <a:rPr lang="zh-CN" altLang="en-US" sz="1000" kern="100" dirty="0">
                          <a:solidFill>
                            <a:srgbClr val="FF0000"/>
                          </a:solidFill>
                          <a:effectLst/>
                        </a:rPr>
                        <a:t>其他重要测试</a:t>
                      </a:r>
                      <a:endParaRPr lang="zh-CN" sz="1000" kern="100" dirty="0">
                        <a:solidFill>
                          <a:srgbClr val="FF0000"/>
                        </a:solidFill>
                        <a:effectLst/>
                        <a:latin typeface="Times New Roman" panose="02020603050405020304" charset="0"/>
                        <a:ea typeface="宋体" panose="02010600030101010101" pitchFamily="2" charset="-122"/>
                      </a:endParaRPr>
                    </a:p>
                  </a:txBody>
                  <a:tcPr marL="68577" marR="68577" marT="0" marB="0"/>
                </a:tc>
                <a:tc>
                  <a:txBody>
                    <a:bodyPr/>
                    <a:lstStyle/>
                    <a:p>
                      <a:pPr algn="ctr">
                        <a:spcAft>
                          <a:spcPts val="0"/>
                        </a:spcAft>
                      </a:pPr>
                      <a:r>
                        <a:rPr lang="zh-CN" sz="1000" kern="100" dirty="0">
                          <a:solidFill>
                            <a:srgbClr val="002060"/>
                          </a:solidFill>
                          <a:effectLst/>
                        </a:rPr>
                        <a:t>测试目的</a:t>
                      </a:r>
                      <a:endParaRPr lang="zh-CN" sz="1000" kern="100" dirty="0">
                        <a:solidFill>
                          <a:srgbClr val="002060"/>
                        </a:solidFill>
                        <a:effectLst/>
                        <a:latin typeface="Times New Roman" panose="02020603050405020304" charset="0"/>
                        <a:ea typeface="宋体" panose="02010600030101010101" pitchFamily="2" charset="-122"/>
                      </a:endParaRPr>
                    </a:p>
                  </a:txBody>
                  <a:tcPr marL="68577" marR="68577" marT="0" marB="0"/>
                </a:tc>
              </a:tr>
              <a:tr h="620005">
                <a:tc>
                  <a:txBody>
                    <a:bodyPr/>
                    <a:lstStyle/>
                    <a:p>
                      <a:pPr>
                        <a:spcAft>
                          <a:spcPts val="0"/>
                        </a:spcAft>
                      </a:pPr>
                      <a:r>
                        <a:rPr lang="zh-CN" sz="900" kern="100" dirty="0">
                          <a:solidFill>
                            <a:srgbClr val="7030A0"/>
                          </a:solidFill>
                          <a:effectLst/>
                        </a:rPr>
                        <a:t>接口正确性测试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检查系统能否与外部接口正常工作</a:t>
                      </a:r>
                      <a:r>
                        <a:rPr lang="zh-CN" altLang="en-US" sz="900" kern="100" dirty="0">
                          <a:effectLst/>
                        </a:rPr>
                        <a:t>，检查事件之间的连接是否正确</a:t>
                      </a:r>
                      <a:endParaRPr lang="zh-CN" sz="1000" kern="100" dirty="0">
                        <a:effectLst/>
                        <a:latin typeface="Times New Roman" panose="02020603050405020304" charset="0"/>
                        <a:ea typeface="宋体" panose="02010600030101010101" pitchFamily="2" charset="-122"/>
                      </a:endParaRPr>
                    </a:p>
                  </a:txBody>
                  <a:tcPr marL="68577" marR="68577" marT="0" marB="0"/>
                </a:tc>
              </a:tr>
              <a:tr h="640904">
                <a:tc>
                  <a:txBody>
                    <a:bodyPr/>
                    <a:lstStyle/>
                    <a:p>
                      <a:pPr>
                        <a:spcAft>
                          <a:spcPts val="0"/>
                        </a:spcAft>
                      </a:pPr>
                      <a:r>
                        <a:rPr lang="zh-CN" altLang="en-US" sz="900" kern="100" dirty="0">
                          <a:solidFill>
                            <a:srgbClr val="7030A0"/>
                          </a:solidFill>
                          <a:effectLst/>
                        </a:rPr>
                        <a:t>数据库测试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altLang="en-US" sz="900" kern="100" dirty="0">
                          <a:effectLst/>
                        </a:rPr>
                        <a:t>调用各个数据库访问方法和进程，并在其中填充有效的和无效的数据或对数据的请求。确保数据按预期的方式填充，并且所有数据库事件都按正常方式出现；或者检查所返回的数据，确保检索到了正确的数据</a:t>
                      </a:r>
                      <a:endParaRPr lang="zh-CN" sz="1000" kern="100" dirty="0">
                        <a:effectLst/>
                        <a:latin typeface="Times New Roman" panose="02020603050405020304" charset="0"/>
                        <a:ea typeface="宋体" panose="02010600030101010101" pitchFamily="2" charset="-122"/>
                      </a:endParaRPr>
                    </a:p>
                  </a:txBody>
                  <a:tcPr marL="68577" marR="68577" marT="0" marB="0"/>
                </a:tc>
              </a:tr>
              <a:tr h="640904">
                <a:tc>
                  <a:txBody>
                    <a:bodyPr/>
                    <a:lstStyle/>
                    <a:p>
                      <a:pPr>
                        <a:spcAft>
                          <a:spcPts val="0"/>
                        </a:spcAft>
                      </a:pPr>
                      <a:r>
                        <a:rPr lang="zh-CN" sz="900" kern="100" dirty="0">
                          <a:solidFill>
                            <a:srgbClr val="7030A0"/>
                          </a:solidFill>
                          <a:effectLst/>
                        </a:rPr>
                        <a:t>性能测试</a:t>
                      </a:r>
                      <a:endParaRPr lang="zh-CN" sz="1000" kern="100" dirty="0">
                        <a:solidFill>
                          <a:srgbClr val="7030A0"/>
                        </a:solidFill>
                        <a:effectLst/>
                        <a:latin typeface="Times New Roman" panose="02020603050405020304" charset="0"/>
                        <a:ea typeface="宋体" panose="02010600030101010101" pitchFamily="2" charset="-122"/>
                      </a:endParaRPr>
                    </a:p>
                  </a:txBody>
                  <a:tcPr marL="68577" marR="68577" marT="0" marB="0"/>
                </a:tc>
                <a:tc>
                  <a:txBody>
                    <a:bodyPr/>
                    <a:lstStyle/>
                    <a:p>
                      <a:pPr>
                        <a:spcAft>
                          <a:spcPts val="0"/>
                        </a:spcAft>
                      </a:pPr>
                      <a:r>
                        <a:rPr lang="zh-CN" sz="900" kern="100" dirty="0">
                          <a:effectLst/>
                        </a:rPr>
                        <a:t>提取系统性能数据，检查系统是否满足在需求中所规定达到的性能</a:t>
                      </a:r>
                      <a:endParaRPr lang="zh-CN" sz="1000" kern="100" dirty="0">
                        <a:effectLst/>
                        <a:latin typeface="Times New Roman" panose="02020603050405020304" charset="0"/>
                        <a:ea typeface="宋体" panose="02010600030101010101" pitchFamily="2" charset="-122"/>
                      </a:endParaRPr>
                    </a:p>
                  </a:txBody>
                  <a:tcPr marL="68577" marR="68577" marT="0" marB="0"/>
                </a:tc>
              </a:tr>
            </a:tbl>
          </a:graphicData>
        </a:graphic>
      </p:graphicFrame>
      <p:sp>
        <p:nvSpPr>
          <p:cNvPr id="5" name="矩形 4"/>
          <p:cNvSpPr/>
          <p:nvPr/>
        </p:nvSpPr>
        <p:spPr>
          <a:xfrm>
            <a:off x="2047876" y="3644901"/>
            <a:ext cx="6956425" cy="3294063"/>
          </a:xfrm>
          <a:prstGeom prst="rect">
            <a:avLst/>
          </a:prstGeom>
        </p:spPr>
        <p:txBody>
          <a:bodyPr>
            <a:spAutoFit/>
          </a:bodyPr>
          <a:lstStyle/>
          <a:p>
            <a:pPr algn="just" fontAlgn="base">
              <a:spcBef>
                <a:spcPct val="0"/>
              </a:spcBef>
              <a:defRPr/>
            </a:pPr>
            <a:r>
              <a:rPr lang="zh-CN" altLang="zh-CN" sz="2000" b="1" kern="100" noProof="1">
                <a:solidFill>
                  <a:srgbClr val="FF0000"/>
                </a:solidFill>
                <a:latin typeface="Times New Roman" panose="02020603050405020304" charset="0"/>
                <a:ea typeface="宋体" panose="02010600030101010101" pitchFamily="2" charset="-122"/>
              </a:rPr>
              <a:t>测试风险</a:t>
            </a:r>
            <a:endParaRPr lang="zh-CN" altLang="zh-CN" sz="2000" b="1" kern="100" noProof="1">
              <a:solidFill>
                <a:srgbClr val="FF0000"/>
              </a:solidFill>
              <a:latin typeface="Times New Roman" panose="02020603050405020304" charset="0"/>
              <a:ea typeface="宋体" panose="02010600030101010101" pitchFamily="2" charset="-122"/>
            </a:endParaRPr>
          </a:p>
          <a:p>
            <a:pPr algn="just" fontAlgn="base">
              <a:spcBef>
                <a:spcPct val="0"/>
              </a:spcBef>
              <a:defRPr/>
            </a:pPr>
            <a:r>
              <a:rPr lang="zh-CN" altLang="zh-CN" kern="100" noProof="1">
                <a:solidFill>
                  <a:srgbClr val="000000"/>
                </a:solidFill>
                <a:latin typeface="Times New Roman" panose="02020603050405020304" charset="0"/>
                <a:ea typeface="宋体" panose="02010600030101010101" pitchFamily="2" charset="-122"/>
              </a:rPr>
              <a:t>本次测试过程中，可能出现的风险如下：</a:t>
            </a:r>
            <a:endParaRPr lang="zh-CN" altLang="zh-CN" kern="100" noProof="1">
              <a:solidFill>
                <a:srgbClr val="000000"/>
              </a:solidFill>
              <a:latin typeface="Times New Roman" panose="02020603050405020304" charset="0"/>
              <a:ea typeface="宋体" panose="02010600030101010101" pitchFamily="2" charset="-122"/>
            </a:endParaRP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开发提交测试版本比该计划延迟，发生此种情况时，执行测试的时间应该合理顺延；</a:t>
            </a:r>
            <a:endParaRPr lang="zh-CN" altLang="zh-CN" kern="100" noProof="1">
              <a:solidFill>
                <a:srgbClr val="000000"/>
              </a:solidFill>
              <a:latin typeface="Times New Roman" panose="02020603050405020304" charset="0"/>
              <a:ea typeface="宋体" panose="02010600030101010101" pitchFamily="2" charset="-122"/>
            </a:endParaRP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如果测试计划执行过程中出现需求变更超出预计的情况，可能导致编写测试用例和执行测试相关工作量增加，测试进度延迟；</a:t>
            </a:r>
            <a:endParaRPr lang="zh-CN" altLang="zh-CN" kern="100" noProof="1">
              <a:solidFill>
                <a:srgbClr val="000000"/>
              </a:solidFill>
              <a:latin typeface="Times New Roman" panose="02020603050405020304" charset="0"/>
              <a:ea typeface="宋体" panose="02010600030101010101" pitchFamily="2" charset="-122"/>
            </a:endParaRP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如果开发提测版本质量较低，</a:t>
            </a:r>
            <a:r>
              <a:rPr lang="en-US" altLang="zh-CN" kern="100" noProof="1">
                <a:solidFill>
                  <a:srgbClr val="000000"/>
                </a:solidFill>
                <a:latin typeface="Times New Roman" panose="02020603050405020304" charset="0"/>
                <a:ea typeface="宋体" panose="02010600030101010101" pitchFamily="2" charset="-122"/>
              </a:rPr>
              <a:t>bug</a:t>
            </a:r>
            <a:r>
              <a:rPr lang="zh-CN" altLang="zh-CN" kern="100" noProof="1">
                <a:solidFill>
                  <a:srgbClr val="000000"/>
                </a:solidFill>
                <a:latin typeface="Times New Roman" panose="02020603050405020304" charset="0"/>
                <a:ea typeface="宋体" panose="02010600030101010101" pitchFamily="2" charset="-122"/>
              </a:rPr>
              <a:t>较多，可能导致比该计划更多轮次的回归测试；</a:t>
            </a:r>
            <a:endParaRPr lang="zh-CN" altLang="zh-CN" kern="100" noProof="1">
              <a:solidFill>
                <a:srgbClr val="000000"/>
              </a:solidFill>
              <a:latin typeface="Times New Roman" panose="02020603050405020304" charset="0"/>
              <a:ea typeface="宋体" panose="02010600030101010101" pitchFamily="2" charset="-122"/>
            </a:endParaRP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人员调整、人员经验以及对软件的熟悉度可能会影响测试计划；</a:t>
            </a:r>
            <a:endParaRPr lang="zh-CN" altLang="zh-CN" kern="100" noProof="1">
              <a:solidFill>
                <a:srgbClr val="000000"/>
              </a:solidFill>
              <a:latin typeface="Times New Roman" panose="02020603050405020304" charset="0"/>
              <a:ea typeface="宋体" panose="02010600030101010101" pitchFamily="2" charset="-122"/>
            </a:endParaRPr>
          </a:p>
          <a:p>
            <a:pPr marL="342900" indent="-342900" algn="just" fontAlgn="base">
              <a:spcBef>
                <a:spcPct val="0"/>
              </a:spcBef>
              <a:buFont typeface="+mj-lt"/>
              <a:buAutoNum type="arabicPeriod"/>
              <a:defRPr/>
            </a:pPr>
            <a:r>
              <a:rPr lang="zh-CN" altLang="zh-CN" kern="100" noProof="1">
                <a:solidFill>
                  <a:srgbClr val="000000"/>
                </a:solidFill>
                <a:latin typeface="Times New Roman" panose="02020603050405020304" charset="0"/>
                <a:ea typeface="宋体" panose="02010600030101010101" pitchFamily="2" charset="-122"/>
              </a:rPr>
              <a:t>测试需依赖于服务器环境，如果环境不稳定，如代码编译不通过、数据库异常等情况，可能会影响测试进度。</a:t>
            </a:r>
            <a:endParaRPr lang="zh-CN" altLang="zh-CN" kern="100" noProof="1">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7638" y="304800"/>
            <a:ext cx="2838450" cy="368300"/>
          </a:xfrm>
          <a:prstGeom prst="rect">
            <a:avLst/>
          </a:prstGeom>
          <a:noFill/>
        </p:spPr>
        <p:txBody>
          <a:bodyPr wrap="none" rtlCol="0">
            <a:spAutoFit/>
          </a:bodyPr>
          <a:lstStyle/>
          <a:p>
            <a:r>
              <a:rPr lang="zh-CN" altLang="en-US" b="1" dirty="0"/>
              <a:t>关键代码展示（</a:t>
            </a:r>
            <a:r>
              <a:rPr lang="en-US" altLang="zh-CN" b="1" dirty="0"/>
              <a:t>1</a:t>
            </a:r>
            <a:r>
              <a:rPr lang="zh-CN" altLang="en-US" b="1" dirty="0"/>
              <a:t>）：拍照</a:t>
            </a:r>
            <a:endParaRPr lang="zh-CN" altLang="en-US" b="1" dirty="0"/>
          </a:p>
        </p:txBody>
      </p:sp>
      <p:pic>
        <p:nvPicPr>
          <p:cNvPr id="2" name="图片 1"/>
          <p:cNvPicPr>
            <a:picLocks noChangeAspect="1"/>
          </p:cNvPicPr>
          <p:nvPr>
            <p:custDataLst>
              <p:tags r:id="rId1"/>
            </p:custDataLst>
          </p:nvPr>
        </p:nvPicPr>
        <p:blipFill>
          <a:blip r:embed="rId2"/>
          <a:stretch>
            <a:fillRect/>
          </a:stretch>
        </p:blipFill>
        <p:spPr>
          <a:xfrm>
            <a:off x="1899285" y="880110"/>
            <a:ext cx="8666480" cy="5504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609600" y="592667"/>
            <a:ext cx="4447540" cy="645160"/>
          </a:xfrm>
          <a:prstGeom prst="rect">
            <a:avLst/>
          </a:prstGeom>
          <a:noFill/>
        </p:spPr>
        <p:txBody>
          <a:bodyPr wrap="none" rtlCol="0">
            <a:spAutoFit/>
          </a:bodyPr>
          <a:lstStyle/>
          <a:p>
            <a:r>
              <a:rPr lang="zh-CN" altLang="en-US" b="1" dirty="0"/>
              <a:t>关键代码展示（</a:t>
            </a:r>
            <a:r>
              <a:rPr lang="en-US" altLang="zh-CN" b="1" dirty="0"/>
              <a:t>2</a:t>
            </a:r>
            <a:r>
              <a:rPr lang="zh-CN" altLang="en-US" b="1" dirty="0"/>
              <a:t>）：相机和相册图片返回</a:t>
            </a:r>
            <a:endParaRPr lang="zh-CN" altLang="en-US" b="1" dirty="0"/>
          </a:p>
          <a:p>
            <a:endParaRPr lang="zh-CN" altLang="en-US" dirty="0"/>
          </a:p>
        </p:txBody>
      </p:sp>
      <p:pic>
        <p:nvPicPr>
          <p:cNvPr id="2" name="图片 1"/>
          <p:cNvPicPr>
            <a:picLocks noChangeAspect="1"/>
          </p:cNvPicPr>
          <p:nvPr/>
        </p:nvPicPr>
        <p:blipFill>
          <a:blip r:embed="rId1"/>
          <a:stretch>
            <a:fillRect/>
          </a:stretch>
        </p:blipFill>
        <p:spPr>
          <a:xfrm>
            <a:off x="1853565" y="962025"/>
            <a:ext cx="8317865" cy="5895975"/>
          </a:xfrm>
          <a:prstGeom prst="rect">
            <a:avLst/>
          </a:prstGeom>
        </p:spPr>
      </p:pic>
    </p:spTree>
  </p:cSld>
  <p:clrMapOvr>
    <a:masterClrMapping/>
  </p:clrMapOvr>
</p:sld>
</file>

<file path=ppt/tags/tag1.xml><?xml version="1.0" encoding="utf-8"?>
<p:tagLst xmlns:p="http://schemas.openxmlformats.org/presentationml/2006/main">
  <p:tag name="KSO_WM_UNIT_TABLE_BEAUTIFY" val="{47c8252b-1529-45d6-8274-1c21ef2b1404}"/>
</p:tagLst>
</file>

<file path=ppt/tags/tag2.xml><?xml version="1.0" encoding="utf-8"?>
<p:tagLst xmlns:p="http://schemas.openxmlformats.org/presentationml/2006/main">
  <p:tag name="KSO_WM_UNIT_TABLE_BEAUTIFY" val="{fcfad6c5-c06c-41e4-be81-c4bf8ccc0588}"/>
</p:tagLst>
</file>

<file path=ppt/tags/tag3.xml><?xml version="1.0" encoding="utf-8"?>
<p:tagLst xmlns:p="http://schemas.openxmlformats.org/presentationml/2006/main">
  <p:tag name="KSO_WM_UNIT_TABLE_BEAUTIFY" val="{490b5a60-81b6-4cc3-8061-5ba0e318ed6c}"/>
</p:tagLst>
</file>

<file path=ppt/tags/tag4.xml><?xml version="1.0" encoding="utf-8"?>
<p:tagLst xmlns:p="http://schemas.openxmlformats.org/presentationml/2006/main">
  <p:tag name="KSO_WM_UNIT_PLACING_PICTURE_USER_VIEWPORT" val="{&quot;height&quot;:6555,&quot;width&quot;:10320}"/>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演示</Application>
  <PresentationFormat>宽屏</PresentationFormat>
  <Paragraphs>96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12</vt:i4>
      </vt:variant>
    </vt:vector>
  </HeadingPairs>
  <TitlesOfParts>
    <vt:vector size="21" baseType="lpstr">
      <vt:lpstr>Arial</vt:lpstr>
      <vt:lpstr>宋体</vt:lpstr>
      <vt:lpstr>Wingdings</vt:lpstr>
      <vt:lpstr>微软雅黑</vt:lpstr>
      <vt:lpstr>Times New Roman</vt:lpstr>
      <vt:lpstr>Arial Unicode MS</vt:lpstr>
      <vt:lpstr>Calibri</vt:lpstr>
      <vt:lpstr>1_默认设计模板</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王琛越</dc:creator>
  <cp:lastModifiedBy>估计要</cp:lastModifiedBy>
  <cp:revision>29</cp:revision>
  <dcterms:created xsi:type="dcterms:W3CDTF">2020-06-30T08:38:00Z</dcterms:created>
  <dcterms:modified xsi:type="dcterms:W3CDTF">2020-07-02T13:53:12Z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