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63" r:id="rId3"/>
    <p:sldId id="485" r:id="rId4"/>
    <p:sldId id="292" r:id="rId5"/>
    <p:sldId id="476" r:id="rId6"/>
    <p:sldId id="477" r:id="rId7"/>
    <p:sldId id="478" r:id="rId8"/>
    <p:sldId id="479" r:id="rId9"/>
    <p:sldId id="480" r:id="rId10"/>
    <p:sldId id="481" r:id="rId11"/>
    <p:sldId id="482" r:id="rId12"/>
    <p:sldId id="483" r:id="rId13"/>
    <p:sldId id="484"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2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E18A3207-5D28-4BA5-BC09-95BC4C90B072}"/>
              </a:ext>
            </a:extLst>
          </p:cNvPr>
          <p:cNvSpPr>
            <a:spLocks noGrp="1" noChangeArrowheads="1"/>
          </p:cNvSpPr>
          <p:nvPr>
            <p:ph type="dt" sz="half" idx="10"/>
          </p:nvPr>
        </p:nvSpPr>
        <p:spPr>
          <a:ln/>
        </p:spPr>
        <p:txBody>
          <a:bodyPr/>
          <a:lstStyle>
            <a:lvl1pPr>
              <a:defRPr/>
            </a:lvl1pPr>
          </a:lstStyle>
          <a:p>
            <a:pPr>
              <a:defRPr/>
            </a:pPr>
            <a:fld id="{BDBA2AFE-4ABF-4FCB-895E-4404119B9F74}" type="datetime1">
              <a:rPr lang="zh-CN" altLang="en-US"/>
              <a:pPr>
                <a:defRPr/>
              </a:pPr>
              <a:t>2020-06-30</a:t>
            </a:fld>
            <a:endParaRPr lang="zh-CN" altLang="en-US"/>
          </a:p>
        </p:txBody>
      </p:sp>
      <p:sp>
        <p:nvSpPr>
          <p:cNvPr id="5" name="Rectangle 5">
            <a:extLst>
              <a:ext uri="{FF2B5EF4-FFF2-40B4-BE49-F238E27FC236}">
                <a16:creationId xmlns:a16="http://schemas.microsoft.com/office/drawing/2014/main" id="{3416A545-29E2-438B-A652-D07B2A21068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a:extLst>
              <a:ext uri="{FF2B5EF4-FFF2-40B4-BE49-F238E27FC236}">
                <a16:creationId xmlns:a16="http://schemas.microsoft.com/office/drawing/2014/main" id="{B96039D9-15E9-4683-9B1E-C1E918F455FA}"/>
              </a:ext>
            </a:extLst>
          </p:cNvPr>
          <p:cNvSpPr>
            <a:spLocks noGrp="1" noChangeArrowheads="1"/>
          </p:cNvSpPr>
          <p:nvPr>
            <p:ph type="sldNum" sz="quarter" idx="12"/>
          </p:nvPr>
        </p:nvSpPr>
        <p:spPr>
          <a:ln/>
        </p:spPr>
        <p:txBody>
          <a:bodyPr/>
          <a:lstStyle>
            <a:lvl1pPr>
              <a:defRPr/>
            </a:lvl1pPr>
          </a:lstStyle>
          <a:p>
            <a:pPr>
              <a:defRPr/>
            </a:pPr>
            <a:fld id="{39884050-38D4-4903-9AD3-BBA80490C847}" type="slidenum">
              <a:rPr lang="zh-CN" altLang="en-US"/>
              <a:pPr>
                <a:defRPr/>
              </a:pPr>
              <a:t>‹#›</a:t>
            </a:fld>
            <a:endParaRPr lang="zh-CN" altLang="en-US"/>
          </a:p>
        </p:txBody>
      </p:sp>
    </p:spTree>
    <p:extLst>
      <p:ext uri="{BB962C8B-B14F-4D97-AF65-F5344CB8AC3E}">
        <p14:creationId xmlns:p14="http://schemas.microsoft.com/office/powerpoint/2010/main" val="505940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63AC83FF-9167-495C-A243-D63787E31CDE}"/>
              </a:ext>
            </a:extLst>
          </p:cNvPr>
          <p:cNvSpPr>
            <a:spLocks noGrp="1" noChangeArrowheads="1"/>
          </p:cNvSpPr>
          <p:nvPr>
            <p:ph type="dt" sz="half" idx="10"/>
          </p:nvPr>
        </p:nvSpPr>
        <p:spPr>
          <a:ln/>
        </p:spPr>
        <p:txBody>
          <a:bodyPr/>
          <a:lstStyle>
            <a:lvl1pPr>
              <a:defRPr/>
            </a:lvl1pPr>
          </a:lstStyle>
          <a:p>
            <a:pPr>
              <a:defRPr/>
            </a:pPr>
            <a:fld id="{341F9016-0E5D-47CA-AAA1-67957054422B}" type="datetime1">
              <a:rPr lang="zh-CN" altLang="en-US"/>
              <a:pPr>
                <a:defRPr/>
              </a:pPr>
              <a:t>2020-06-30</a:t>
            </a:fld>
            <a:endParaRPr lang="zh-CN" altLang="en-US"/>
          </a:p>
        </p:txBody>
      </p:sp>
      <p:sp>
        <p:nvSpPr>
          <p:cNvPr id="5" name="Rectangle 5">
            <a:extLst>
              <a:ext uri="{FF2B5EF4-FFF2-40B4-BE49-F238E27FC236}">
                <a16:creationId xmlns:a16="http://schemas.microsoft.com/office/drawing/2014/main" id="{45186A7F-54CE-41A6-895E-85BB4B68D6B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a:extLst>
              <a:ext uri="{FF2B5EF4-FFF2-40B4-BE49-F238E27FC236}">
                <a16:creationId xmlns:a16="http://schemas.microsoft.com/office/drawing/2014/main" id="{D6C9770D-66E3-4BC3-8C56-B542203D1C3A}"/>
              </a:ext>
            </a:extLst>
          </p:cNvPr>
          <p:cNvSpPr>
            <a:spLocks noGrp="1" noChangeArrowheads="1"/>
          </p:cNvSpPr>
          <p:nvPr>
            <p:ph type="sldNum" sz="quarter" idx="12"/>
          </p:nvPr>
        </p:nvSpPr>
        <p:spPr>
          <a:ln/>
        </p:spPr>
        <p:txBody>
          <a:bodyPr/>
          <a:lstStyle>
            <a:lvl1pPr>
              <a:defRPr/>
            </a:lvl1pPr>
          </a:lstStyle>
          <a:p>
            <a:pPr>
              <a:defRPr/>
            </a:pPr>
            <a:fld id="{0D116F5D-037C-44A7-A54A-CDC512761DD2}" type="slidenum">
              <a:rPr lang="zh-CN" altLang="en-US"/>
              <a:pPr>
                <a:defRPr/>
              </a:pPr>
              <a:t>‹#›</a:t>
            </a:fld>
            <a:endParaRPr lang="zh-CN" altLang="en-US"/>
          </a:p>
        </p:txBody>
      </p:sp>
    </p:spTree>
    <p:extLst>
      <p:ext uri="{BB962C8B-B14F-4D97-AF65-F5344CB8AC3E}">
        <p14:creationId xmlns:p14="http://schemas.microsoft.com/office/powerpoint/2010/main" val="282060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9C8AA534-43D8-44A8-846E-2F18F1C2C37D}"/>
              </a:ext>
            </a:extLst>
          </p:cNvPr>
          <p:cNvSpPr>
            <a:spLocks noGrp="1" noChangeArrowheads="1"/>
          </p:cNvSpPr>
          <p:nvPr>
            <p:ph type="dt" sz="half" idx="10"/>
          </p:nvPr>
        </p:nvSpPr>
        <p:spPr>
          <a:ln/>
        </p:spPr>
        <p:txBody>
          <a:bodyPr/>
          <a:lstStyle>
            <a:lvl1pPr>
              <a:defRPr/>
            </a:lvl1pPr>
          </a:lstStyle>
          <a:p>
            <a:pPr>
              <a:defRPr/>
            </a:pPr>
            <a:fld id="{4F7FD1B8-B6F0-440C-8301-5D62EB0F4C9E}" type="datetime1">
              <a:rPr lang="zh-CN" altLang="en-US"/>
              <a:pPr>
                <a:defRPr/>
              </a:pPr>
              <a:t>2020-06-30</a:t>
            </a:fld>
            <a:endParaRPr lang="zh-CN" altLang="en-US"/>
          </a:p>
        </p:txBody>
      </p:sp>
      <p:sp>
        <p:nvSpPr>
          <p:cNvPr id="5" name="Rectangle 5">
            <a:extLst>
              <a:ext uri="{FF2B5EF4-FFF2-40B4-BE49-F238E27FC236}">
                <a16:creationId xmlns:a16="http://schemas.microsoft.com/office/drawing/2014/main" id="{EE9E1D75-F096-4E25-9EF9-FE114CBC3E8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a:extLst>
              <a:ext uri="{FF2B5EF4-FFF2-40B4-BE49-F238E27FC236}">
                <a16:creationId xmlns:a16="http://schemas.microsoft.com/office/drawing/2014/main" id="{EBA43608-7F43-4FAF-926C-1DAD3E22163C}"/>
              </a:ext>
            </a:extLst>
          </p:cNvPr>
          <p:cNvSpPr>
            <a:spLocks noGrp="1" noChangeArrowheads="1"/>
          </p:cNvSpPr>
          <p:nvPr>
            <p:ph type="sldNum" sz="quarter" idx="12"/>
          </p:nvPr>
        </p:nvSpPr>
        <p:spPr>
          <a:ln/>
        </p:spPr>
        <p:txBody>
          <a:bodyPr/>
          <a:lstStyle>
            <a:lvl1pPr>
              <a:defRPr/>
            </a:lvl1pPr>
          </a:lstStyle>
          <a:p>
            <a:pPr>
              <a:defRPr/>
            </a:pPr>
            <a:fld id="{3E5AF534-3BB7-476F-BAD0-0285E47D0859}" type="slidenum">
              <a:rPr lang="zh-CN" altLang="en-US"/>
              <a:pPr>
                <a:defRPr/>
              </a:pPr>
              <a:t>‹#›</a:t>
            </a:fld>
            <a:endParaRPr lang="zh-CN" altLang="en-US"/>
          </a:p>
        </p:txBody>
      </p:sp>
    </p:spTree>
    <p:extLst>
      <p:ext uri="{BB962C8B-B14F-4D97-AF65-F5344CB8AC3E}">
        <p14:creationId xmlns:p14="http://schemas.microsoft.com/office/powerpoint/2010/main" val="954501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17FEC4DF-5C54-43DE-810C-CF2179A3DDFE}"/>
              </a:ext>
            </a:extLst>
          </p:cNvPr>
          <p:cNvSpPr>
            <a:spLocks noGrp="1" noChangeArrowheads="1"/>
          </p:cNvSpPr>
          <p:nvPr>
            <p:ph type="dt" sz="half" idx="10"/>
          </p:nvPr>
        </p:nvSpPr>
        <p:spPr>
          <a:ln/>
        </p:spPr>
        <p:txBody>
          <a:bodyPr/>
          <a:lstStyle>
            <a:lvl1pPr>
              <a:defRPr/>
            </a:lvl1pPr>
          </a:lstStyle>
          <a:p>
            <a:pPr>
              <a:defRPr/>
            </a:pPr>
            <a:fld id="{136E4921-9A6B-487F-BE4A-56C4E7865CCE}" type="datetime1">
              <a:rPr lang="zh-CN" altLang="en-US"/>
              <a:pPr>
                <a:defRPr/>
              </a:pPr>
              <a:t>2020-06-30</a:t>
            </a:fld>
            <a:endParaRPr lang="zh-CN" altLang="en-US"/>
          </a:p>
        </p:txBody>
      </p:sp>
      <p:sp>
        <p:nvSpPr>
          <p:cNvPr id="5" name="Rectangle 5">
            <a:extLst>
              <a:ext uri="{FF2B5EF4-FFF2-40B4-BE49-F238E27FC236}">
                <a16:creationId xmlns:a16="http://schemas.microsoft.com/office/drawing/2014/main" id="{F9F06574-5EC5-4C54-BB6B-BB1C7D83FAA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a:extLst>
              <a:ext uri="{FF2B5EF4-FFF2-40B4-BE49-F238E27FC236}">
                <a16:creationId xmlns:a16="http://schemas.microsoft.com/office/drawing/2014/main" id="{6440C5CA-52DA-45C9-8731-9FD07316511A}"/>
              </a:ext>
            </a:extLst>
          </p:cNvPr>
          <p:cNvSpPr>
            <a:spLocks noGrp="1" noChangeArrowheads="1"/>
          </p:cNvSpPr>
          <p:nvPr>
            <p:ph type="sldNum" sz="quarter" idx="12"/>
          </p:nvPr>
        </p:nvSpPr>
        <p:spPr>
          <a:ln/>
        </p:spPr>
        <p:txBody>
          <a:bodyPr/>
          <a:lstStyle>
            <a:lvl1pPr>
              <a:defRPr/>
            </a:lvl1pPr>
          </a:lstStyle>
          <a:p>
            <a:pPr>
              <a:defRPr/>
            </a:pPr>
            <a:fld id="{CE59939B-82E0-49AB-B577-DBB7B46E4D3E}" type="slidenum">
              <a:rPr lang="zh-CN" altLang="en-US"/>
              <a:pPr>
                <a:defRPr/>
              </a:pPr>
              <a:t>‹#›</a:t>
            </a:fld>
            <a:endParaRPr lang="zh-CN" altLang="en-US"/>
          </a:p>
        </p:txBody>
      </p:sp>
    </p:spTree>
    <p:extLst>
      <p:ext uri="{BB962C8B-B14F-4D97-AF65-F5344CB8AC3E}">
        <p14:creationId xmlns:p14="http://schemas.microsoft.com/office/powerpoint/2010/main" val="147657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68F8C0FD-C50C-48D1-8265-59CE0DEA4ED3}"/>
              </a:ext>
            </a:extLst>
          </p:cNvPr>
          <p:cNvSpPr>
            <a:spLocks noGrp="1" noChangeArrowheads="1"/>
          </p:cNvSpPr>
          <p:nvPr>
            <p:ph type="dt" sz="half" idx="10"/>
          </p:nvPr>
        </p:nvSpPr>
        <p:spPr>
          <a:ln/>
        </p:spPr>
        <p:txBody>
          <a:bodyPr/>
          <a:lstStyle>
            <a:lvl1pPr>
              <a:defRPr/>
            </a:lvl1pPr>
          </a:lstStyle>
          <a:p>
            <a:pPr>
              <a:defRPr/>
            </a:pPr>
            <a:fld id="{D040F6E2-0212-43AE-A477-34653680E2D0}" type="datetime1">
              <a:rPr lang="zh-CN" altLang="en-US"/>
              <a:pPr>
                <a:defRPr/>
              </a:pPr>
              <a:t>2020-06-30</a:t>
            </a:fld>
            <a:endParaRPr lang="zh-CN" altLang="en-US"/>
          </a:p>
        </p:txBody>
      </p:sp>
      <p:sp>
        <p:nvSpPr>
          <p:cNvPr id="5" name="Rectangle 5">
            <a:extLst>
              <a:ext uri="{FF2B5EF4-FFF2-40B4-BE49-F238E27FC236}">
                <a16:creationId xmlns:a16="http://schemas.microsoft.com/office/drawing/2014/main" id="{161AFD27-2F76-4821-9701-F68655ADB13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a:extLst>
              <a:ext uri="{FF2B5EF4-FFF2-40B4-BE49-F238E27FC236}">
                <a16:creationId xmlns:a16="http://schemas.microsoft.com/office/drawing/2014/main" id="{AABFB482-D468-4A82-8353-0F7BC13A8981}"/>
              </a:ext>
            </a:extLst>
          </p:cNvPr>
          <p:cNvSpPr>
            <a:spLocks noGrp="1" noChangeArrowheads="1"/>
          </p:cNvSpPr>
          <p:nvPr>
            <p:ph type="sldNum" sz="quarter" idx="12"/>
          </p:nvPr>
        </p:nvSpPr>
        <p:spPr>
          <a:ln/>
        </p:spPr>
        <p:txBody>
          <a:bodyPr/>
          <a:lstStyle>
            <a:lvl1pPr>
              <a:defRPr/>
            </a:lvl1pPr>
          </a:lstStyle>
          <a:p>
            <a:pPr>
              <a:defRPr/>
            </a:pPr>
            <a:fld id="{2C1D48EF-DE2B-4947-B5D0-4D4AFE190AD5}" type="slidenum">
              <a:rPr lang="zh-CN" altLang="en-US"/>
              <a:pPr>
                <a:defRPr/>
              </a:pPr>
              <a:t>‹#›</a:t>
            </a:fld>
            <a:endParaRPr lang="zh-CN" altLang="en-US"/>
          </a:p>
        </p:txBody>
      </p:sp>
    </p:spTree>
    <p:extLst>
      <p:ext uri="{BB962C8B-B14F-4D97-AF65-F5344CB8AC3E}">
        <p14:creationId xmlns:p14="http://schemas.microsoft.com/office/powerpoint/2010/main" val="2502061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1E847721-C75D-4B7C-B27E-72C327FF7B3A}"/>
              </a:ext>
            </a:extLst>
          </p:cNvPr>
          <p:cNvSpPr>
            <a:spLocks noGrp="1" noChangeArrowheads="1"/>
          </p:cNvSpPr>
          <p:nvPr>
            <p:ph type="dt" sz="half" idx="10"/>
          </p:nvPr>
        </p:nvSpPr>
        <p:spPr>
          <a:ln/>
        </p:spPr>
        <p:txBody>
          <a:bodyPr/>
          <a:lstStyle>
            <a:lvl1pPr>
              <a:defRPr/>
            </a:lvl1pPr>
          </a:lstStyle>
          <a:p>
            <a:pPr>
              <a:defRPr/>
            </a:pPr>
            <a:fld id="{6886B027-CD9D-4FAD-8EEC-D97DDCB9A7BF}" type="datetime1">
              <a:rPr lang="zh-CN" altLang="en-US"/>
              <a:pPr>
                <a:defRPr/>
              </a:pPr>
              <a:t>2020-06-30</a:t>
            </a:fld>
            <a:endParaRPr lang="zh-CN" altLang="en-US"/>
          </a:p>
        </p:txBody>
      </p:sp>
      <p:sp>
        <p:nvSpPr>
          <p:cNvPr id="5" name="Rectangle 5">
            <a:extLst>
              <a:ext uri="{FF2B5EF4-FFF2-40B4-BE49-F238E27FC236}">
                <a16:creationId xmlns:a16="http://schemas.microsoft.com/office/drawing/2014/main" id="{F922EAD9-C415-4453-96F1-75D4A94E909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a:extLst>
              <a:ext uri="{FF2B5EF4-FFF2-40B4-BE49-F238E27FC236}">
                <a16:creationId xmlns:a16="http://schemas.microsoft.com/office/drawing/2014/main" id="{6CCA342E-B131-41FC-8B36-E28502544E10}"/>
              </a:ext>
            </a:extLst>
          </p:cNvPr>
          <p:cNvSpPr>
            <a:spLocks noGrp="1" noChangeArrowheads="1"/>
          </p:cNvSpPr>
          <p:nvPr>
            <p:ph type="sldNum" sz="quarter" idx="12"/>
          </p:nvPr>
        </p:nvSpPr>
        <p:spPr>
          <a:ln/>
        </p:spPr>
        <p:txBody>
          <a:bodyPr/>
          <a:lstStyle>
            <a:lvl1pPr>
              <a:defRPr/>
            </a:lvl1pPr>
          </a:lstStyle>
          <a:p>
            <a:pPr>
              <a:defRPr/>
            </a:pPr>
            <a:fld id="{9A4D8B91-633F-49F4-957E-B5AC1A64CB0E}" type="slidenum">
              <a:rPr lang="zh-CN" altLang="en-US"/>
              <a:pPr>
                <a:defRPr/>
              </a:pPr>
              <a:t>‹#›</a:t>
            </a:fld>
            <a:endParaRPr lang="zh-CN" altLang="en-US"/>
          </a:p>
        </p:txBody>
      </p:sp>
    </p:spTree>
    <p:extLst>
      <p:ext uri="{BB962C8B-B14F-4D97-AF65-F5344CB8AC3E}">
        <p14:creationId xmlns:p14="http://schemas.microsoft.com/office/powerpoint/2010/main" val="730807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FA7E714A-4521-4321-8921-B7BAAE047FD9}"/>
              </a:ext>
            </a:extLst>
          </p:cNvPr>
          <p:cNvSpPr>
            <a:spLocks noGrp="1" noChangeArrowheads="1"/>
          </p:cNvSpPr>
          <p:nvPr>
            <p:ph type="dt" sz="half" idx="10"/>
          </p:nvPr>
        </p:nvSpPr>
        <p:spPr>
          <a:ln/>
        </p:spPr>
        <p:txBody>
          <a:bodyPr/>
          <a:lstStyle>
            <a:lvl1pPr>
              <a:defRPr/>
            </a:lvl1pPr>
          </a:lstStyle>
          <a:p>
            <a:pPr>
              <a:defRPr/>
            </a:pPr>
            <a:fld id="{3FF17D17-1EBF-4D71-84F1-E4C0B2B4D697}" type="datetime1">
              <a:rPr lang="zh-CN" altLang="en-US"/>
              <a:pPr>
                <a:defRPr/>
              </a:pPr>
              <a:t>2020-06-30</a:t>
            </a:fld>
            <a:endParaRPr lang="zh-CN" altLang="en-US"/>
          </a:p>
        </p:txBody>
      </p:sp>
      <p:sp>
        <p:nvSpPr>
          <p:cNvPr id="6" name="Rectangle 5">
            <a:extLst>
              <a:ext uri="{FF2B5EF4-FFF2-40B4-BE49-F238E27FC236}">
                <a16:creationId xmlns:a16="http://schemas.microsoft.com/office/drawing/2014/main" id="{741E926E-8E29-4392-B0CC-87B67EBC37E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a:extLst>
              <a:ext uri="{FF2B5EF4-FFF2-40B4-BE49-F238E27FC236}">
                <a16:creationId xmlns:a16="http://schemas.microsoft.com/office/drawing/2014/main" id="{4FC96B30-6C79-4598-9021-53631DDC452E}"/>
              </a:ext>
            </a:extLst>
          </p:cNvPr>
          <p:cNvSpPr>
            <a:spLocks noGrp="1" noChangeArrowheads="1"/>
          </p:cNvSpPr>
          <p:nvPr>
            <p:ph type="sldNum" sz="quarter" idx="12"/>
          </p:nvPr>
        </p:nvSpPr>
        <p:spPr>
          <a:ln/>
        </p:spPr>
        <p:txBody>
          <a:bodyPr/>
          <a:lstStyle>
            <a:lvl1pPr>
              <a:defRPr/>
            </a:lvl1pPr>
          </a:lstStyle>
          <a:p>
            <a:pPr>
              <a:defRPr/>
            </a:pPr>
            <a:fld id="{151017EE-158F-4DB8-BFBF-5AC8810A7C8E}" type="slidenum">
              <a:rPr lang="zh-CN" altLang="en-US"/>
              <a:pPr>
                <a:defRPr/>
              </a:pPr>
              <a:t>‹#›</a:t>
            </a:fld>
            <a:endParaRPr lang="zh-CN" altLang="en-US"/>
          </a:p>
        </p:txBody>
      </p:sp>
    </p:spTree>
    <p:extLst>
      <p:ext uri="{BB962C8B-B14F-4D97-AF65-F5344CB8AC3E}">
        <p14:creationId xmlns:p14="http://schemas.microsoft.com/office/powerpoint/2010/main" val="3139257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99EB1441-D653-4DFA-8E29-CB55DC4846D9}"/>
              </a:ext>
            </a:extLst>
          </p:cNvPr>
          <p:cNvSpPr>
            <a:spLocks noGrp="1" noChangeArrowheads="1"/>
          </p:cNvSpPr>
          <p:nvPr>
            <p:ph type="dt" sz="half" idx="10"/>
          </p:nvPr>
        </p:nvSpPr>
        <p:spPr>
          <a:ln/>
        </p:spPr>
        <p:txBody>
          <a:bodyPr/>
          <a:lstStyle>
            <a:lvl1pPr>
              <a:defRPr/>
            </a:lvl1pPr>
          </a:lstStyle>
          <a:p>
            <a:pPr>
              <a:defRPr/>
            </a:pPr>
            <a:fld id="{3856647F-AFE9-491B-89CB-9A5141207673}" type="datetime1">
              <a:rPr lang="zh-CN" altLang="en-US"/>
              <a:pPr>
                <a:defRPr/>
              </a:pPr>
              <a:t>2020-06-30</a:t>
            </a:fld>
            <a:endParaRPr lang="zh-CN" altLang="en-US"/>
          </a:p>
        </p:txBody>
      </p:sp>
      <p:sp>
        <p:nvSpPr>
          <p:cNvPr id="8" name="Rectangle 5">
            <a:extLst>
              <a:ext uri="{FF2B5EF4-FFF2-40B4-BE49-F238E27FC236}">
                <a16:creationId xmlns:a16="http://schemas.microsoft.com/office/drawing/2014/main" id="{D629ADF9-2185-4878-A9B3-E4BF70691E3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6">
            <a:extLst>
              <a:ext uri="{FF2B5EF4-FFF2-40B4-BE49-F238E27FC236}">
                <a16:creationId xmlns:a16="http://schemas.microsoft.com/office/drawing/2014/main" id="{84EF9EC5-C7C4-43B1-ADC7-CE2CBC215DF1}"/>
              </a:ext>
            </a:extLst>
          </p:cNvPr>
          <p:cNvSpPr>
            <a:spLocks noGrp="1" noChangeArrowheads="1"/>
          </p:cNvSpPr>
          <p:nvPr>
            <p:ph type="sldNum" sz="quarter" idx="12"/>
          </p:nvPr>
        </p:nvSpPr>
        <p:spPr>
          <a:ln/>
        </p:spPr>
        <p:txBody>
          <a:bodyPr/>
          <a:lstStyle>
            <a:lvl1pPr>
              <a:defRPr/>
            </a:lvl1pPr>
          </a:lstStyle>
          <a:p>
            <a:pPr>
              <a:defRPr/>
            </a:pPr>
            <a:fld id="{86FDCA6B-8DD6-44A7-9482-F95322FE07E0}" type="slidenum">
              <a:rPr lang="zh-CN" altLang="en-US"/>
              <a:pPr>
                <a:defRPr/>
              </a:pPr>
              <a:t>‹#›</a:t>
            </a:fld>
            <a:endParaRPr lang="zh-CN" altLang="en-US"/>
          </a:p>
        </p:txBody>
      </p:sp>
    </p:spTree>
    <p:extLst>
      <p:ext uri="{BB962C8B-B14F-4D97-AF65-F5344CB8AC3E}">
        <p14:creationId xmlns:p14="http://schemas.microsoft.com/office/powerpoint/2010/main" val="649397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728E959D-81D2-4F8F-8F0F-1BAC2718D556}"/>
              </a:ext>
            </a:extLst>
          </p:cNvPr>
          <p:cNvSpPr>
            <a:spLocks noGrp="1" noChangeArrowheads="1"/>
          </p:cNvSpPr>
          <p:nvPr>
            <p:ph type="dt" sz="half" idx="10"/>
          </p:nvPr>
        </p:nvSpPr>
        <p:spPr>
          <a:ln/>
        </p:spPr>
        <p:txBody>
          <a:bodyPr/>
          <a:lstStyle>
            <a:lvl1pPr>
              <a:defRPr/>
            </a:lvl1pPr>
          </a:lstStyle>
          <a:p>
            <a:pPr>
              <a:defRPr/>
            </a:pPr>
            <a:fld id="{FC05A438-D737-4566-AB65-92BD50DE5BCB}" type="datetime1">
              <a:rPr lang="zh-CN" altLang="en-US"/>
              <a:pPr>
                <a:defRPr/>
              </a:pPr>
              <a:t>2020-06-30</a:t>
            </a:fld>
            <a:endParaRPr lang="zh-CN" altLang="en-US"/>
          </a:p>
        </p:txBody>
      </p:sp>
      <p:sp>
        <p:nvSpPr>
          <p:cNvPr id="4" name="Rectangle 5">
            <a:extLst>
              <a:ext uri="{FF2B5EF4-FFF2-40B4-BE49-F238E27FC236}">
                <a16:creationId xmlns:a16="http://schemas.microsoft.com/office/drawing/2014/main" id="{CC097249-2C67-4214-8EFC-DF76F09F818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6">
            <a:extLst>
              <a:ext uri="{FF2B5EF4-FFF2-40B4-BE49-F238E27FC236}">
                <a16:creationId xmlns:a16="http://schemas.microsoft.com/office/drawing/2014/main" id="{5CC3E2B7-629D-43D0-A0F1-4BA5C626481A}"/>
              </a:ext>
            </a:extLst>
          </p:cNvPr>
          <p:cNvSpPr>
            <a:spLocks noGrp="1" noChangeArrowheads="1"/>
          </p:cNvSpPr>
          <p:nvPr>
            <p:ph type="sldNum" sz="quarter" idx="12"/>
          </p:nvPr>
        </p:nvSpPr>
        <p:spPr>
          <a:ln/>
        </p:spPr>
        <p:txBody>
          <a:bodyPr/>
          <a:lstStyle>
            <a:lvl1pPr>
              <a:defRPr/>
            </a:lvl1pPr>
          </a:lstStyle>
          <a:p>
            <a:pPr>
              <a:defRPr/>
            </a:pPr>
            <a:fld id="{B8D8120B-F65A-414A-96F2-A0355F4071FE}" type="slidenum">
              <a:rPr lang="zh-CN" altLang="en-US"/>
              <a:pPr>
                <a:defRPr/>
              </a:pPr>
              <a:t>‹#›</a:t>
            </a:fld>
            <a:endParaRPr lang="zh-CN" altLang="en-US"/>
          </a:p>
        </p:txBody>
      </p:sp>
    </p:spTree>
    <p:extLst>
      <p:ext uri="{BB962C8B-B14F-4D97-AF65-F5344CB8AC3E}">
        <p14:creationId xmlns:p14="http://schemas.microsoft.com/office/powerpoint/2010/main" val="41008000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1AEF535-2C98-48FC-8A56-396EADF191ED}"/>
              </a:ext>
            </a:extLst>
          </p:cNvPr>
          <p:cNvSpPr>
            <a:spLocks noGrp="1" noChangeArrowheads="1"/>
          </p:cNvSpPr>
          <p:nvPr>
            <p:ph type="dt" sz="half" idx="10"/>
          </p:nvPr>
        </p:nvSpPr>
        <p:spPr>
          <a:ln/>
        </p:spPr>
        <p:txBody>
          <a:bodyPr/>
          <a:lstStyle>
            <a:lvl1pPr>
              <a:defRPr/>
            </a:lvl1pPr>
          </a:lstStyle>
          <a:p>
            <a:pPr>
              <a:defRPr/>
            </a:pPr>
            <a:fld id="{FB2A9B56-1194-404C-ACA6-D2D086639DF1}" type="datetime1">
              <a:rPr lang="zh-CN" altLang="en-US"/>
              <a:pPr>
                <a:defRPr/>
              </a:pPr>
              <a:t>2020-06-30</a:t>
            </a:fld>
            <a:endParaRPr lang="zh-CN" altLang="en-US"/>
          </a:p>
        </p:txBody>
      </p:sp>
      <p:sp>
        <p:nvSpPr>
          <p:cNvPr id="3" name="Rectangle 5">
            <a:extLst>
              <a:ext uri="{FF2B5EF4-FFF2-40B4-BE49-F238E27FC236}">
                <a16:creationId xmlns:a16="http://schemas.microsoft.com/office/drawing/2014/main" id="{58EF99F6-2B44-4700-B14C-06EEAED2E7D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a:extLst>
              <a:ext uri="{FF2B5EF4-FFF2-40B4-BE49-F238E27FC236}">
                <a16:creationId xmlns:a16="http://schemas.microsoft.com/office/drawing/2014/main" id="{E7C57CEB-4C2A-4EE7-9552-18304980781D}"/>
              </a:ext>
            </a:extLst>
          </p:cNvPr>
          <p:cNvSpPr>
            <a:spLocks noGrp="1" noChangeArrowheads="1"/>
          </p:cNvSpPr>
          <p:nvPr>
            <p:ph type="sldNum" sz="quarter" idx="12"/>
          </p:nvPr>
        </p:nvSpPr>
        <p:spPr>
          <a:ln/>
        </p:spPr>
        <p:txBody>
          <a:bodyPr/>
          <a:lstStyle>
            <a:lvl1pPr>
              <a:defRPr/>
            </a:lvl1pPr>
          </a:lstStyle>
          <a:p>
            <a:pPr>
              <a:defRPr/>
            </a:pPr>
            <a:fld id="{0AB740D7-6D16-415D-A84B-2335A3B5653E}" type="slidenum">
              <a:rPr lang="zh-CN" altLang="en-US"/>
              <a:pPr>
                <a:defRPr/>
              </a:pPr>
              <a:t>‹#›</a:t>
            </a:fld>
            <a:endParaRPr lang="zh-CN" altLang="en-US"/>
          </a:p>
        </p:txBody>
      </p:sp>
    </p:spTree>
    <p:extLst>
      <p:ext uri="{BB962C8B-B14F-4D97-AF65-F5344CB8AC3E}">
        <p14:creationId xmlns:p14="http://schemas.microsoft.com/office/powerpoint/2010/main" val="6887392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3E2124D6-FAB4-4AD6-865F-C595531EB09A}"/>
              </a:ext>
            </a:extLst>
          </p:cNvPr>
          <p:cNvSpPr>
            <a:spLocks noGrp="1" noChangeArrowheads="1"/>
          </p:cNvSpPr>
          <p:nvPr>
            <p:ph type="dt" sz="half" idx="10"/>
          </p:nvPr>
        </p:nvSpPr>
        <p:spPr>
          <a:ln/>
        </p:spPr>
        <p:txBody>
          <a:bodyPr/>
          <a:lstStyle>
            <a:lvl1pPr>
              <a:defRPr/>
            </a:lvl1pPr>
          </a:lstStyle>
          <a:p>
            <a:pPr>
              <a:defRPr/>
            </a:pPr>
            <a:fld id="{548838D1-057F-4254-8871-431970B46CD5}" type="datetime1">
              <a:rPr lang="zh-CN" altLang="en-US"/>
              <a:pPr>
                <a:defRPr/>
              </a:pPr>
              <a:t>2020-06-30</a:t>
            </a:fld>
            <a:endParaRPr lang="zh-CN" altLang="en-US"/>
          </a:p>
        </p:txBody>
      </p:sp>
      <p:sp>
        <p:nvSpPr>
          <p:cNvPr id="6" name="Rectangle 5">
            <a:extLst>
              <a:ext uri="{FF2B5EF4-FFF2-40B4-BE49-F238E27FC236}">
                <a16:creationId xmlns:a16="http://schemas.microsoft.com/office/drawing/2014/main" id="{507F2A1C-2D25-4BF3-B513-830C0D2FDEC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a:extLst>
              <a:ext uri="{FF2B5EF4-FFF2-40B4-BE49-F238E27FC236}">
                <a16:creationId xmlns:a16="http://schemas.microsoft.com/office/drawing/2014/main" id="{541669D4-2D57-4075-AA9B-CAFD9530CAFF}"/>
              </a:ext>
            </a:extLst>
          </p:cNvPr>
          <p:cNvSpPr>
            <a:spLocks noGrp="1" noChangeArrowheads="1"/>
          </p:cNvSpPr>
          <p:nvPr>
            <p:ph type="sldNum" sz="quarter" idx="12"/>
          </p:nvPr>
        </p:nvSpPr>
        <p:spPr>
          <a:ln/>
        </p:spPr>
        <p:txBody>
          <a:bodyPr/>
          <a:lstStyle>
            <a:lvl1pPr>
              <a:defRPr/>
            </a:lvl1pPr>
          </a:lstStyle>
          <a:p>
            <a:pPr>
              <a:defRPr/>
            </a:pPr>
            <a:fld id="{CA682240-D6A7-4922-812A-002A2D1562CD}" type="slidenum">
              <a:rPr lang="zh-CN" altLang="en-US"/>
              <a:pPr>
                <a:defRPr/>
              </a:pPr>
              <a:t>‹#›</a:t>
            </a:fld>
            <a:endParaRPr lang="zh-CN" altLang="en-US"/>
          </a:p>
        </p:txBody>
      </p:sp>
    </p:spTree>
    <p:extLst>
      <p:ext uri="{BB962C8B-B14F-4D97-AF65-F5344CB8AC3E}">
        <p14:creationId xmlns:p14="http://schemas.microsoft.com/office/powerpoint/2010/main" val="262315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5186C1BD-7583-4825-8A89-6DE5DCF22D05}"/>
              </a:ext>
            </a:extLst>
          </p:cNvPr>
          <p:cNvSpPr>
            <a:spLocks noGrp="1" noChangeArrowheads="1"/>
          </p:cNvSpPr>
          <p:nvPr>
            <p:ph type="dt" sz="half" idx="10"/>
          </p:nvPr>
        </p:nvSpPr>
        <p:spPr>
          <a:ln/>
        </p:spPr>
        <p:txBody>
          <a:bodyPr/>
          <a:lstStyle>
            <a:lvl1pPr>
              <a:defRPr/>
            </a:lvl1pPr>
          </a:lstStyle>
          <a:p>
            <a:pPr>
              <a:defRPr/>
            </a:pPr>
            <a:fld id="{3C81CE09-96F3-4737-BC83-3F7C5FD213AB}" type="datetime1">
              <a:rPr lang="zh-CN" altLang="en-US"/>
              <a:pPr>
                <a:defRPr/>
              </a:pPr>
              <a:t>2020-06-30</a:t>
            </a:fld>
            <a:endParaRPr lang="zh-CN" altLang="en-US"/>
          </a:p>
        </p:txBody>
      </p:sp>
      <p:sp>
        <p:nvSpPr>
          <p:cNvPr id="5" name="Rectangle 5">
            <a:extLst>
              <a:ext uri="{FF2B5EF4-FFF2-40B4-BE49-F238E27FC236}">
                <a16:creationId xmlns:a16="http://schemas.microsoft.com/office/drawing/2014/main" id="{1319760C-EC48-46B5-B6E6-1F9BAD442D6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a:extLst>
              <a:ext uri="{FF2B5EF4-FFF2-40B4-BE49-F238E27FC236}">
                <a16:creationId xmlns:a16="http://schemas.microsoft.com/office/drawing/2014/main" id="{9D19AF10-C2AA-44C8-BB32-887B05266849}"/>
              </a:ext>
            </a:extLst>
          </p:cNvPr>
          <p:cNvSpPr>
            <a:spLocks noGrp="1" noChangeArrowheads="1"/>
          </p:cNvSpPr>
          <p:nvPr>
            <p:ph type="sldNum" sz="quarter" idx="12"/>
          </p:nvPr>
        </p:nvSpPr>
        <p:spPr>
          <a:ln/>
        </p:spPr>
        <p:txBody>
          <a:bodyPr/>
          <a:lstStyle>
            <a:lvl1pPr>
              <a:defRPr/>
            </a:lvl1pPr>
          </a:lstStyle>
          <a:p>
            <a:pPr>
              <a:defRPr/>
            </a:pPr>
            <a:fld id="{53A32259-DE52-45BB-A819-51AF9E2631A2}" type="slidenum">
              <a:rPr lang="zh-CN" altLang="en-US"/>
              <a:pPr>
                <a:defRPr/>
              </a:pPr>
              <a:t>‹#›</a:t>
            </a:fld>
            <a:endParaRPr lang="zh-CN" altLang="en-US"/>
          </a:p>
        </p:txBody>
      </p:sp>
    </p:spTree>
    <p:extLst>
      <p:ext uri="{BB962C8B-B14F-4D97-AF65-F5344CB8AC3E}">
        <p14:creationId xmlns:p14="http://schemas.microsoft.com/office/powerpoint/2010/main" val="42882584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3DD09A22-C64A-4BE6-8A04-8FB8E11BA8E9}"/>
              </a:ext>
            </a:extLst>
          </p:cNvPr>
          <p:cNvSpPr>
            <a:spLocks noGrp="1" noChangeArrowheads="1"/>
          </p:cNvSpPr>
          <p:nvPr>
            <p:ph type="dt" sz="half" idx="10"/>
          </p:nvPr>
        </p:nvSpPr>
        <p:spPr>
          <a:ln/>
        </p:spPr>
        <p:txBody>
          <a:bodyPr/>
          <a:lstStyle>
            <a:lvl1pPr>
              <a:defRPr/>
            </a:lvl1pPr>
          </a:lstStyle>
          <a:p>
            <a:pPr>
              <a:defRPr/>
            </a:pPr>
            <a:fld id="{633AC955-14A7-4110-981F-12ADF8AA0590}" type="datetime1">
              <a:rPr lang="zh-CN" altLang="en-US"/>
              <a:pPr>
                <a:defRPr/>
              </a:pPr>
              <a:t>2020-06-30</a:t>
            </a:fld>
            <a:endParaRPr lang="zh-CN" altLang="en-US"/>
          </a:p>
        </p:txBody>
      </p:sp>
      <p:sp>
        <p:nvSpPr>
          <p:cNvPr id="6" name="Rectangle 5">
            <a:extLst>
              <a:ext uri="{FF2B5EF4-FFF2-40B4-BE49-F238E27FC236}">
                <a16:creationId xmlns:a16="http://schemas.microsoft.com/office/drawing/2014/main" id="{395FF864-9A34-44B1-AFA4-8BE99932816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a:extLst>
              <a:ext uri="{FF2B5EF4-FFF2-40B4-BE49-F238E27FC236}">
                <a16:creationId xmlns:a16="http://schemas.microsoft.com/office/drawing/2014/main" id="{3CD7A713-1D19-40FD-9A25-3F27FB606FC5}"/>
              </a:ext>
            </a:extLst>
          </p:cNvPr>
          <p:cNvSpPr>
            <a:spLocks noGrp="1" noChangeArrowheads="1"/>
          </p:cNvSpPr>
          <p:nvPr>
            <p:ph type="sldNum" sz="quarter" idx="12"/>
          </p:nvPr>
        </p:nvSpPr>
        <p:spPr>
          <a:ln/>
        </p:spPr>
        <p:txBody>
          <a:bodyPr/>
          <a:lstStyle>
            <a:lvl1pPr>
              <a:defRPr/>
            </a:lvl1pPr>
          </a:lstStyle>
          <a:p>
            <a:pPr>
              <a:defRPr/>
            </a:pPr>
            <a:fld id="{95057109-EAB3-4EED-9C84-6B0D4A12CFC2}" type="slidenum">
              <a:rPr lang="zh-CN" altLang="en-US"/>
              <a:pPr>
                <a:defRPr/>
              </a:pPr>
              <a:t>‹#›</a:t>
            </a:fld>
            <a:endParaRPr lang="zh-CN" altLang="en-US"/>
          </a:p>
        </p:txBody>
      </p:sp>
    </p:spTree>
    <p:extLst>
      <p:ext uri="{BB962C8B-B14F-4D97-AF65-F5344CB8AC3E}">
        <p14:creationId xmlns:p14="http://schemas.microsoft.com/office/powerpoint/2010/main" val="42667735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7525462C-E805-41E4-88D9-27BA52C9E0CD}"/>
              </a:ext>
            </a:extLst>
          </p:cNvPr>
          <p:cNvSpPr>
            <a:spLocks noGrp="1" noChangeArrowheads="1"/>
          </p:cNvSpPr>
          <p:nvPr>
            <p:ph type="dt" sz="half" idx="10"/>
          </p:nvPr>
        </p:nvSpPr>
        <p:spPr>
          <a:ln/>
        </p:spPr>
        <p:txBody>
          <a:bodyPr/>
          <a:lstStyle>
            <a:lvl1pPr>
              <a:defRPr/>
            </a:lvl1pPr>
          </a:lstStyle>
          <a:p>
            <a:pPr>
              <a:defRPr/>
            </a:pPr>
            <a:fld id="{C1A649C3-1939-4E30-A975-E755FD005CD0}" type="datetime1">
              <a:rPr lang="zh-CN" altLang="en-US"/>
              <a:pPr>
                <a:defRPr/>
              </a:pPr>
              <a:t>2020-06-30</a:t>
            </a:fld>
            <a:endParaRPr lang="zh-CN" altLang="en-US"/>
          </a:p>
        </p:txBody>
      </p:sp>
      <p:sp>
        <p:nvSpPr>
          <p:cNvPr id="5" name="Rectangle 5">
            <a:extLst>
              <a:ext uri="{FF2B5EF4-FFF2-40B4-BE49-F238E27FC236}">
                <a16:creationId xmlns:a16="http://schemas.microsoft.com/office/drawing/2014/main" id="{84626EA0-C02F-4D23-9C65-61B858DD28F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a:extLst>
              <a:ext uri="{FF2B5EF4-FFF2-40B4-BE49-F238E27FC236}">
                <a16:creationId xmlns:a16="http://schemas.microsoft.com/office/drawing/2014/main" id="{CDB2CDB9-E31D-4AB4-BFDC-4E9285D0DA74}"/>
              </a:ext>
            </a:extLst>
          </p:cNvPr>
          <p:cNvSpPr>
            <a:spLocks noGrp="1" noChangeArrowheads="1"/>
          </p:cNvSpPr>
          <p:nvPr>
            <p:ph type="sldNum" sz="quarter" idx="12"/>
          </p:nvPr>
        </p:nvSpPr>
        <p:spPr>
          <a:ln/>
        </p:spPr>
        <p:txBody>
          <a:bodyPr/>
          <a:lstStyle>
            <a:lvl1pPr>
              <a:defRPr/>
            </a:lvl1pPr>
          </a:lstStyle>
          <a:p>
            <a:pPr>
              <a:defRPr/>
            </a:pPr>
            <a:fld id="{9EF27F22-08FD-4DD2-A77F-E63DF617A9F5}" type="slidenum">
              <a:rPr lang="zh-CN" altLang="en-US"/>
              <a:pPr>
                <a:defRPr/>
              </a:pPr>
              <a:t>‹#›</a:t>
            </a:fld>
            <a:endParaRPr lang="zh-CN" altLang="en-US"/>
          </a:p>
        </p:txBody>
      </p:sp>
    </p:spTree>
    <p:extLst>
      <p:ext uri="{BB962C8B-B14F-4D97-AF65-F5344CB8AC3E}">
        <p14:creationId xmlns:p14="http://schemas.microsoft.com/office/powerpoint/2010/main" val="38648070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17F6D6C7-B4AA-4A7F-A944-BC52898F2E4F}"/>
              </a:ext>
            </a:extLst>
          </p:cNvPr>
          <p:cNvSpPr>
            <a:spLocks noGrp="1" noChangeArrowheads="1"/>
          </p:cNvSpPr>
          <p:nvPr>
            <p:ph type="dt" sz="half" idx="10"/>
          </p:nvPr>
        </p:nvSpPr>
        <p:spPr>
          <a:ln/>
        </p:spPr>
        <p:txBody>
          <a:bodyPr/>
          <a:lstStyle>
            <a:lvl1pPr>
              <a:defRPr/>
            </a:lvl1pPr>
          </a:lstStyle>
          <a:p>
            <a:pPr>
              <a:defRPr/>
            </a:pPr>
            <a:fld id="{8050D8AF-C613-4710-AFF2-D306DE7EEE0C}" type="datetime1">
              <a:rPr lang="zh-CN" altLang="en-US"/>
              <a:pPr>
                <a:defRPr/>
              </a:pPr>
              <a:t>2020-06-30</a:t>
            </a:fld>
            <a:endParaRPr lang="zh-CN" altLang="en-US"/>
          </a:p>
        </p:txBody>
      </p:sp>
      <p:sp>
        <p:nvSpPr>
          <p:cNvPr id="5" name="Rectangle 5">
            <a:extLst>
              <a:ext uri="{FF2B5EF4-FFF2-40B4-BE49-F238E27FC236}">
                <a16:creationId xmlns:a16="http://schemas.microsoft.com/office/drawing/2014/main" id="{E86FC953-89F2-4032-A500-C65969C0068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a:extLst>
              <a:ext uri="{FF2B5EF4-FFF2-40B4-BE49-F238E27FC236}">
                <a16:creationId xmlns:a16="http://schemas.microsoft.com/office/drawing/2014/main" id="{2134F085-6565-4991-AAEC-548213753264}"/>
              </a:ext>
            </a:extLst>
          </p:cNvPr>
          <p:cNvSpPr>
            <a:spLocks noGrp="1" noChangeArrowheads="1"/>
          </p:cNvSpPr>
          <p:nvPr>
            <p:ph type="sldNum" sz="quarter" idx="12"/>
          </p:nvPr>
        </p:nvSpPr>
        <p:spPr>
          <a:ln/>
        </p:spPr>
        <p:txBody>
          <a:bodyPr/>
          <a:lstStyle>
            <a:lvl1pPr>
              <a:defRPr/>
            </a:lvl1pPr>
          </a:lstStyle>
          <a:p>
            <a:pPr>
              <a:defRPr/>
            </a:pPr>
            <a:fld id="{A0B4C259-BD77-40CB-9E50-524DCDFFF8BA}" type="slidenum">
              <a:rPr lang="zh-CN" altLang="en-US"/>
              <a:pPr>
                <a:defRPr/>
              </a:pPr>
              <a:t>‹#›</a:t>
            </a:fld>
            <a:endParaRPr lang="zh-CN" altLang="en-US"/>
          </a:p>
        </p:txBody>
      </p:sp>
    </p:spTree>
    <p:extLst>
      <p:ext uri="{BB962C8B-B14F-4D97-AF65-F5344CB8AC3E}">
        <p14:creationId xmlns:p14="http://schemas.microsoft.com/office/powerpoint/2010/main" val="3609973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E1311BED-47A9-48F8-896B-C21D8CF1FB88}"/>
              </a:ext>
            </a:extLst>
          </p:cNvPr>
          <p:cNvSpPr>
            <a:spLocks noGrp="1" noChangeArrowheads="1"/>
          </p:cNvSpPr>
          <p:nvPr>
            <p:ph type="dt" sz="half" idx="10"/>
          </p:nvPr>
        </p:nvSpPr>
        <p:spPr>
          <a:ln/>
        </p:spPr>
        <p:txBody>
          <a:bodyPr/>
          <a:lstStyle>
            <a:lvl1pPr>
              <a:defRPr/>
            </a:lvl1pPr>
          </a:lstStyle>
          <a:p>
            <a:pPr>
              <a:defRPr/>
            </a:pPr>
            <a:fld id="{FCB7223F-93CE-4614-9C8A-B8AA8B6F0DC0}" type="datetime1">
              <a:rPr lang="zh-CN" altLang="en-US"/>
              <a:pPr>
                <a:defRPr/>
              </a:pPr>
              <a:t>2020-06-30</a:t>
            </a:fld>
            <a:endParaRPr lang="zh-CN" altLang="en-US"/>
          </a:p>
        </p:txBody>
      </p:sp>
      <p:sp>
        <p:nvSpPr>
          <p:cNvPr id="5" name="Rectangle 5">
            <a:extLst>
              <a:ext uri="{FF2B5EF4-FFF2-40B4-BE49-F238E27FC236}">
                <a16:creationId xmlns:a16="http://schemas.microsoft.com/office/drawing/2014/main" id="{C1B545E8-7330-43B1-A62E-25E43D054BB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a:extLst>
              <a:ext uri="{FF2B5EF4-FFF2-40B4-BE49-F238E27FC236}">
                <a16:creationId xmlns:a16="http://schemas.microsoft.com/office/drawing/2014/main" id="{6735DB4A-883A-4920-AE8B-13E75A315FF3}"/>
              </a:ext>
            </a:extLst>
          </p:cNvPr>
          <p:cNvSpPr>
            <a:spLocks noGrp="1" noChangeArrowheads="1"/>
          </p:cNvSpPr>
          <p:nvPr>
            <p:ph type="sldNum" sz="quarter" idx="12"/>
          </p:nvPr>
        </p:nvSpPr>
        <p:spPr>
          <a:ln/>
        </p:spPr>
        <p:txBody>
          <a:bodyPr/>
          <a:lstStyle>
            <a:lvl1pPr>
              <a:defRPr/>
            </a:lvl1pPr>
          </a:lstStyle>
          <a:p>
            <a:pPr>
              <a:defRPr/>
            </a:pPr>
            <a:fld id="{F6A8FC23-66A1-4AD2-BF65-7A194047D0D2}" type="slidenum">
              <a:rPr lang="zh-CN" altLang="en-US"/>
              <a:pPr>
                <a:defRPr/>
              </a:pPr>
              <a:t>‹#›</a:t>
            </a:fld>
            <a:endParaRPr lang="zh-CN" altLang="en-US"/>
          </a:p>
        </p:txBody>
      </p:sp>
    </p:spTree>
    <p:extLst>
      <p:ext uri="{BB962C8B-B14F-4D97-AF65-F5344CB8AC3E}">
        <p14:creationId xmlns:p14="http://schemas.microsoft.com/office/powerpoint/2010/main" val="1403737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CB1611BF-9657-46E2-9714-59A1727DF53E}"/>
              </a:ext>
            </a:extLst>
          </p:cNvPr>
          <p:cNvSpPr>
            <a:spLocks noGrp="1" noChangeArrowheads="1"/>
          </p:cNvSpPr>
          <p:nvPr>
            <p:ph type="dt" sz="half" idx="10"/>
          </p:nvPr>
        </p:nvSpPr>
        <p:spPr>
          <a:ln/>
        </p:spPr>
        <p:txBody>
          <a:bodyPr/>
          <a:lstStyle>
            <a:lvl1pPr>
              <a:defRPr/>
            </a:lvl1pPr>
          </a:lstStyle>
          <a:p>
            <a:pPr>
              <a:defRPr/>
            </a:pPr>
            <a:fld id="{4DF2DF76-4556-486C-AABF-0A466D84516C}" type="datetime1">
              <a:rPr lang="zh-CN" altLang="en-US"/>
              <a:pPr>
                <a:defRPr/>
              </a:pPr>
              <a:t>2020-06-30</a:t>
            </a:fld>
            <a:endParaRPr lang="zh-CN" altLang="en-US"/>
          </a:p>
        </p:txBody>
      </p:sp>
      <p:sp>
        <p:nvSpPr>
          <p:cNvPr id="6" name="Rectangle 5">
            <a:extLst>
              <a:ext uri="{FF2B5EF4-FFF2-40B4-BE49-F238E27FC236}">
                <a16:creationId xmlns:a16="http://schemas.microsoft.com/office/drawing/2014/main" id="{56AD8B11-B6FF-4C92-9FA1-F9A95869AE3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a:extLst>
              <a:ext uri="{FF2B5EF4-FFF2-40B4-BE49-F238E27FC236}">
                <a16:creationId xmlns:a16="http://schemas.microsoft.com/office/drawing/2014/main" id="{88C2B08C-9F1A-4477-A432-9BFEF29F4C0B}"/>
              </a:ext>
            </a:extLst>
          </p:cNvPr>
          <p:cNvSpPr>
            <a:spLocks noGrp="1" noChangeArrowheads="1"/>
          </p:cNvSpPr>
          <p:nvPr>
            <p:ph type="sldNum" sz="quarter" idx="12"/>
          </p:nvPr>
        </p:nvSpPr>
        <p:spPr>
          <a:ln/>
        </p:spPr>
        <p:txBody>
          <a:bodyPr/>
          <a:lstStyle>
            <a:lvl1pPr>
              <a:defRPr/>
            </a:lvl1pPr>
          </a:lstStyle>
          <a:p>
            <a:pPr>
              <a:defRPr/>
            </a:pPr>
            <a:fld id="{0C657868-CB6D-4BE8-9A13-16261B02FAD6}" type="slidenum">
              <a:rPr lang="zh-CN" altLang="en-US"/>
              <a:pPr>
                <a:defRPr/>
              </a:pPr>
              <a:t>‹#›</a:t>
            </a:fld>
            <a:endParaRPr lang="zh-CN" altLang="en-US"/>
          </a:p>
        </p:txBody>
      </p:sp>
    </p:spTree>
    <p:extLst>
      <p:ext uri="{BB962C8B-B14F-4D97-AF65-F5344CB8AC3E}">
        <p14:creationId xmlns:p14="http://schemas.microsoft.com/office/powerpoint/2010/main" val="2813599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1DC648E5-DF6E-4CFE-BE46-E6ACFB00C240}"/>
              </a:ext>
            </a:extLst>
          </p:cNvPr>
          <p:cNvSpPr>
            <a:spLocks noGrp="1" noChangeArrowheads="1"/>
          </p:cNvSpPr>
          <p:nvPr>
            <p:ph type="dt" sz="half" idx="10"/>
          </p:nvPr>
        </p:nvSpPr>
        <p:spPr>
          <a:ln/>
        </p:spPr>
        <p:txBody>
          <a:bodyPr/>
          <a:lstStyle>
            <a:lvl1pPr>
              <a:defRPr/>
            </a:lvl1pPr>
          </a:lstStyle>
          <a:p>
            <a:pPr>
              <a:defRPr/>
            </a:pPr>
            <a:fld id="{68F16D3F-D825-42DE-8918-70EEAB4F2356}" type="datetime1">
              <a:rPr lang="zh-CN" altLang="en-US"/>
              <a:pPr>
                <a:defRPr/>
              </a:pPr>
              <a:t>2020-06-30</a:t>
            </a:fld>
            <a:endParaRPr lang="zh-CN" altLang="en-US"/>
          </a:p>
        </p:txBody>
      </p:sp>
      <p:sp>
        <p:nvSpPr>
          <p:cNvPr id="8" name="Rectangle 5">
            <a:extLst>
              <a:ext uri="{FF2B5EF4-FFF2-40B4-BE49-F238E27FC236}">
                <a16:creationId xmlns:a16="http://schemas.microsoft.com/office/drawing/2014/main" id="{E8EEB7CC-ACA2-4D7C-8AA3-351F1B1E147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6">
            <a:extLst>
              <a:ext uri="{FF2B5EF4-FFF2-40B4-BE49-F238E27FC236}">
                <a16:creationId xmlns:a16="http://schemas.microsoft.com/office/drawing/2014/main" id="{F2BF5163-8F99-48DD-8AB6-DF818D6C4F94}"/>
              </a:ext>
            </a:extLst>
          </p:cNvPr>
          <p:cNvSpPr>
            <a:spLocks noGrp="1" noChangeArrowheads="1"/>
          </p:cNvSpPr>
          <p:nvPr>
            <p:ph type="sldNum" sz="quarter" idx="12"/>
          </p:nvPr>
        </p:nvSpPr>
        <p:spPr>
          <a:ln/>
        </p:spPr>
        <p:txBody>
          <a:bodyPr/>
          <a:lstStyle>
            <a:lvl1pPr>
              <a:defRPr/>
            </a:lvl1pPr>
          </a:lstStyle>
          <a:p>
            <a:pPr>
              <a:defRPr/>
            </a:pPr>
            <a:fld id="{1C2FFFD8-3F50-40DE-92D8-74D63919148D}" type="slidenum">
              <a:rPr lang="zh-CN" altLang="en-US"/>
              <a:pPr>
                <a:defRPr/>
              </a:pPr>
              <a:t>‹#›</a:t>
            </a:fld>
            <a:endParaRPr lang="zh-CN" altLang="en-US"/>
          </a:p>
        </p:txBody>
      </p:sp>
    </p:spTree>
    <p:extLst>
      <p:ext uri="{BB962C8B-B14F-4D97-AF65-F5344CB8AC3E}">
        <p14:creationId xmlns:p14="http://schemas.microsoft.com/office/powerpoint/2010/main" val="3647522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BE6D982B-1818-402E-B571-47C9D8EF9504}"/>
              </a:ext>
            </a:extLst>
          </p:cNvPr>
          <p:cNvSpPr>
            <a:spLocks noGrp="1" noChangeArrowheads="1"/>
          </p:cNvSpPr>
          <p:nvPr>
            <p:ph type="dt" sz="half" idx="10"/>
          </p:nvPr>
        </p:nvSpPr>
        <p:spPr>
          <a:ln/>
        </p:spPr>
        <p:txBody>
          <a:bodyPr/>
          <a:lstStyle>
            <a:lvl1pPr>
              <a:defRPr/>
            </a:lvl1pPr>
          </a:lstStyle>
          <a:p>
            <a:pPr>
              <a:defRPr/>
            </a:pPr>
            <a:fld id="{5C78CE88-5232-4100-A0AB-B4DFD97E3322}" type="datetime1">
              <a:rPr lang="zh-CN" altLang="en-US"/>
              <a:pPr>
                <a:defRPr/>
              </a:pPr>
              <a:t>2020-06-30</a:t>
            </a:fld>
            <a:endParaRPr lang="zh-CN" altLang="en-US"/>
          </a:p>
        </p:txBody>
      </p:sp>
      <p:sp>
        <p:nvSpPr>
          <p:cNvPr id="4" name="Rectangle 5">
            <a:extLst>
              <a:ext uri="{FF2B5EF4-FFF2-40B4-BE49-F238E27FC236}">
                <a16:creationId xmlns:a16="http://schemas.microsoft.com/office/drawing/2014/main" id="{8BCC2569-6FCF-4FA1-9850-2C3E6CCBA67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6">
            <a:extLst>
              <a:ext uri="{FF2B5EF4-FFF2-40B4-BE49-F238E27FC236}">
                <a16:creationId xmlns:a16="http://schemas.microsoft.com/office/drawing/2014/main" id="{843675CA-ED11-4F43-9CD6-A27932DA503E}"/>
              </a:ext>
            </a:extLst>
          </p:cNvPr>
          <p:cNvSpPr>
            <a:spLocks noGrp="1" noChangeArrowheads="1"/>
          </p:cNvSpPr>
          <p:nvPr>
            <p:ph type="sldNum" sz="quarter" idx="12"/>
          </p:nvPr>
        </p:nvSpPr>
        <p:spPr>
          <a:ln/>
        </p:spPr>
        <p:txBody>
          <a:bodyPr/>
          <a:lstStyle>
            <a:lvl1pPr>
              <a:defRPr/>
            </a:lvl1pPr>
          </a:lstStyle>
          <a:p>
            <a:pPr>
              <a:defRPr/>
            </a:pPr>
            <a:fld id="{6CB4E52E-46D2-4E36-8600-9851ACC35F72}" type="slidenum">
              <a:rPr lang="zh-CN" altLang="en-US"/>
              <a:pPr>
                <a:defRPr/>
              </a:pPr>
              <a:t>‹#›</a:t>
            </a:fld>
            <a:endParaRPr lang="zh-CN" altLang="en-US"/>
          </a:p>
        </p:txBody>
      </p:sp>
    </p:spTree>
    <p:extLst>
      <p:ext uri="{BB962C8B-B14F-4D97-AF65-F5344CB8AC3E}">
        <p14:creationId xmlns:p14="http://schemas.microsoft.com/office/powerpoint/2010/main" val="2299980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84F2444-5A3B-48D6-A431-FA78156A2395}"/>
              </a:ext>
            </a:extLst>
          </p:cNvPr>
          <p:cNvSpPr>
            <a:spLocks noGrp="1" noChangeArrowheads="1"/>
          </p:cNvSpPr>
          <p:nvPr>
            <p:ph type="dt" sz="half" idx="10"/>
          </p:nvPr>
        </p:nvSpPr>
        <p:spPr>
          <a:ln/>
        </p:spPr>
        <p:txBody>
          <a:bodyPr/>
          <a:lstStyle>
            <a:lvl1pPr>
              <a:defRPr/>
            </a:lvl1pPr>
          </a:lstStyle>
          <a:p>
            <a:pPr>
              <a:defRPr/>
            </a:pPr>
            <a:fld id="{6F6BBE8B-37F8-4906-A08D-380EE6122C95}" type="datetime1">
              <a:rPr lang="zh-CN" altLang="en-US"/>
              <a:pPr>
                <a:defRPr/>
              </a:pPr>
              <a:t>2020-06-30</a:t>
            </a:fld>
            <a:endParaRPr lang="zh-CN" altLang="en-US"/>
          </a:p>
        </p:txBody>
      </p:sp>
      <p:sp>
        <p:nvSpPr>
          <p:cNvPr id="3" name="Rectangle 5">
            <a:extLst>
              <a:ext uri="{FF2B5EF4-FFF2-40B4-BE49-F238E27FC236}">
                <a16:creationId xmlns:a16="http://schemas.microsoft.com/office/drawing/2014/main" id="{C5E82F42-C83F-4306-862B-F4CA4B0C241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a:extLst>
              <a:ext uri="{FF2B5EF4-FFF2-40B4-BE49-F238E27FC236}">
                <a16:creationId xmlns:a16="http://schemas.microsoft.com/office/drawing/2014/main" id="{E4255097-216C-4C3D-8B63-356A7CAE88B5}"/>
              </a:ext>
            </a:extLst>
          </p:cNvPr>
          <p:cNvSpPr>
            <a:spLocks noGrp="1" noChangeArrowheads="1"/>
          </p:cNvSpPr>
          <p:nvPr>
            <p:ph type="sldNum" sz="quarter" idx="12"/>
          </p:nvPr>
        </p:nvSpPr>
        <p:spPr>
          <a:ln/>
        </p:spPr>
        <p:txBody>
          <a:bodyPr/>
          <a:lstStyle>
            <a:lvl1pPr>
              <a:defRPr/>
            </a:lvl1pPr>
          </a:lstStyle>
          <a:p>
            <a:pPr>
              <a:defRPr/>
            </a:pPr>
            <a:fld id="{CF1D2746-D28D-41BB-9E40-C592B9EC690B}" type="slidenum">
              <a:rPr lang="zh-CN" altLang="en-US"/>
              <a:pPr>
                <a:defRPr/>
              </a:pPr>
              <a:t>‹#›</a:t>
            </a:fld>
            <a:endParaRPr lang="zh-CN" altLang="en-US"/>
          </a:p>
        </p:txBody>
      </p:sp>
    </p:spTree>
    <p:extLst>
      <p:ext uri="{BB962C8B-B14F-4D97-AF65-F5344CB8AC3E}">
        <p14:creationId xmlns:p14="http://schemas.microsoft.com/office/powerpoint/2010/main" val="844143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84A56DAB-12DB-489A-94D1-A2639367EE42}"/>
              </a:ext>
            </a:extLst>
          </p:cNvPr>
          <p:cNvSpPr>
            <a:spLocks noGrp="1" noChangeArrowheads="1"/>
          </p:cNvSpPr>
          <p:nvPr>
            <p:ph type="dt" sz="half" idx="10"/>
          </p:nvPr>
        </p:nvSpPr>
        <p:spPr>
          <a:ln/>
        </p:spPr>
        <p:txBody>
          <a:bodyPr/>
          <a:lstStyle>
            <a:lvl1pPr>
              <a:defRPr/>
            </a:lvl1pPr>
          </a:lstStyle>
          <a:p>
            <a:pPr>
              <a:defRPr/>
            </a:pPr>
            <a:fld id="{FC43A134-FD24-4B06-A440-2CB1AF4781A9}" type="datetime1">
              <a:rPr lang="zh-CN" altLang="en-US"/>
              <a:pPr>
                <a:defRPr/>
              </a:pPr>
              <a:t>2020-06-30</a:t>
            </a:fld>
            <a:endParaRPr lang="zh-CN" altLang="en-US"/>
          </a:p>
        </p:txBody>
      </p:sp>
      <p:sp>
        <p:nvSpPr>
          <p:cNvPr id="6" name="Rectangle 5">
            <a:extLst>
              <a:ext uri="{FF2B5EF4-FFF2-40B4-BE49-F238E27FC236}">
                <a16:creationId xmlns:a16="http://schemas.microsoft.com/office/drawing/2014/main" id="{AD2E8E54-3E2F-406B-8BBA-B733F42B49F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a:extLst>
              <a:ext uri="{FF2B5EF4-FFF2-40B4-BE49-F238E27FC236}">
                <a16:creationId xmlns:a16="http://schemas.microsoft.com/office/drawing/2014/main" id="{FBF247E9-E4E7-48F2-AC19-BDC68C19BC1D}"/>
              </a:ext>
            </a:extLst>
          </p:cNvPr>
          <p:cNvSpPr>
            <a:spLocks noGrp="1" noChangeArrowheads="1"/>
          </p:cNvSpPr>
          <p:nvPr>
            <p:ph type="sldNum" sz="quarter" idx="12"/>
          </p:nvPr>
        </p:nvSpPr>
        <p:spPr>
          <a:ln/>
        </p:spPr>
        <p:txBody>
          <a:bodyPr/>
          <a:lstStyle>
            <a:lvl1pPr>
              <a:defRPr/>
            </a:lvl1pPr>
          </a:lstStyle>
          <a:p>
            <a:pPr>
              <a:defRPr/>
            </a:pPr>
            <a:fld id="{5644DA2C-3A2B-435B-94C6-769FCD0C495E}" type="slidenum">
              <a:rPr lang="zh-CN" altLang="en-US"/>
              <a:pPr>
                <a:defRPr/>
              </a:pPr>
              <a:t>‹#›</a:t>
            </a:fld>
            <a:endParaRPr lang="zh-CN" altLang="en-US"/>
          </a:p>
        </p:txBody>
      </p:sp>
    </p:spTree>
    <p:extLst>
      <p:ext uri="{BB962C8B-B14F-4D97-AF65-F5344CB8AC3E}">
        <p14:creationId xmlns:p14="http://schemas.microsoft.com/office/powerpoint/2010/main" val="3850023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477DE8EC-C4F2-45E3-8F80-2343059D976E}"/>
              </a:ext>
            </a:extLst>
          </p:cNvPr>
          <p:cNvSpPr>
            <a:spLocks noGrp="1" noChangeArrowheads="1"/>
          </p:cNvSpPr>
          <p:nvPr>
            <p:ph type="dt" sz="half" idx="10"/>
          </p:nvPr>
        </p:nvSpPr>
        <p:spPr>
          <a:ln/>
        </p:spPr>
        <p:txBody>
          <a:bodyPr/>
          <a:lstStyle>
            <a:lvl1pPr>
              <a:defRPr/>
            </a:lvl1pPr>
          </a:lstStyle>
          <a:p>
            <a:pPr>
              <a:defRPr/>
            </a:pPr>
            <a:fld id="{94CFA19E-7CE3-4007-8D26-5B8938A54B33}" type="datetime1">
              <a:rPr lang="zh-CN" altLang="en-US"/>
              <a:pPr>
                <a:defRPr/>
              </a:pPr>
              <a:t>2020-06-30</a:t>
            </a:fld>
            <a:endParaRPr lang="zh-CN" altLang="en-US"/>
          </a:p>
        </p:txBody>
      </p:sp>
      <p:sp>
        <p:nvSpPr>
          <p:cNvPr id="6" name="Rectangle 5">
            <a:extLst>
              <a:ext uri="{FF2B5EF4-FFF2-40B4-BE49-F238E27FC236}">
                <a16:creationId xmlns:a16="http://schemas.microsoft.com/office/drawing/2014/main" id="{4525E47E-CD58-487C-9966-C2E98ABC564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a:extLst>
              <a:ext uri="{FF2B5EF4-FFF2-40B4-BE49-F238E27FC236}">
                <a16:creationId xmlns:a16="http://schemas.microsoft.com/office/drawing/2014/main" id="{85DA3E40-13E4-451A-9910-38926E541B77}"/>
              </a:ext>
            </a:extLst>
          </p:cNvPr>
          <p:cNvSpPr>
            <a:spLocks noGrp="1" noChangeArrowheads="1"/>
          </p:cNvSpPr>
          <p:nvPr>
            <p:ph type="sldNum" sz="quarter" idx="12"/>
          </p:nvPr>
        </p:nvSpPr>
        <p:spPr>
          <a:ln/>
        </p:spPr>
        <p:txBody>
          <a:bodyPr/>
          <a:lstStyle>
            <a:lvl1pPr>
              <a:defRPr/>
            </a:lvl1pPr>
          </a:lstStyle>
          <a:p>
            <a:pPr>
              <a:defRPr/>
            </a:pPr>
            <a:fld id="{FA813112-3F2D-47C2-9A36-871B87BB0C63}" type="slidenum">
              <a:rPr lang="zh-CN" altLang="en-US"/>
              <a:pPr>
                <a:defRPr/>
              </a:pPr>
              <a:t>‹#›</a:t>
            </a:fld>
            <a:endParaRPr lang="zh-CN" altLang="en-US"/>
          </a:p>
        </p:txBody>
      </p:sp>
    </p:spTree>
    <p:extLst>
      <p:ext uri="{BB962C8B-B14F-4D97-AF65-F5344CB8AC3E}">
        <p14:creationId xmlns:p14="http://schemas.microsoft.com/office/powerpoint/2010/main" val="3822728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E4456CC3-59DA-4125-9116-668B41ED8E7A}"/>
              </a:ext>
            </a:extLst>
          </p:cNvPr>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416B25BC-3A91-4B7D-AEFD-1BEBDCC35917}"/>
              </a:ext>
            </a:extLst>
          </p:cNvPr>
          <p:cNvSpPr>
            <a:spLocks noGrp="1" noChangeArrowheads="1"/>
          </p:cNvSpPr>
          <p:nvPr>
            <p:ph type="body" idx="4294967295"/>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71CA6833-1B25-4FA0-990E-4FF4A9828BF5}"/>
              </a:ext>
            </a:extLst>
          </p:cNvPr>
          <p:cNvSpPr>
            <a:spLocks noGrp="1" noChangeArrowheads="1"/>
          </p:cNvSpPr>
          <p:nvPr>
            <p:ph type="dt" sz="half" idx="2"/>
          </p:nvPr>
        </p:nvSpPr>
        <p:spPr bwMode="auto">
          <a:xfrm>
            <a:off x="609600" y="6245225"/>
            <a:ext cx="2844800" cy="47625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pPr>
              <a:defRPr/>
            </a:pPr>
            <a:fld id="{D042660A-7E75-432C-B329-71DD51358459}" type="datetime1">
              <a:rPr lang="zh-CN" altLang="en-US"/>
              <a:pPr>
                <a:defRPr/>
              </a:pPr>
              <a:t>2020-06-30</a:t>
            </a:fld>
            <a:endParaRPr lang="zh-CN" altLang="en-US"/>
          </a:p>
        </p:txBody>
      </p:sp>
      <p:sp>
        <p:nvSpPr>
          <p:cNvPr id="1029" name="Rectangle 5">
            <a:extLst>
              <a:ext uri="{FF2B5EF4-FFF2-40B4-BE49-F238E27FC236}">
                <a16:creationId xmlns:a16="http://schemas.microsoft.com/office/drawing/2014/main" id="{2BE9D4A0-54E2-4C8D-9246-01D76E9ED47C}"/>
              </a:ext>
            </a:extLst>
          </p:cNvPr>
          <p:cNvSpPr>
            <a:spLocks noGrp="1" noChangeArrowheads="1"/>
          </p:cNvSpPr>
          <p:nvPr>
            <p:ph type="ftr" sz="quarter" idx="3"/>
          </p:nvPr>
        </p:nvSpPr>
        <p:spPr bwMode="auto">
          <a:xfrm>
            <a:off x="4165600" y="6245225"/>
            <a:ext cx="3860800" cy="476250"/>
          </a:xfrm>
          <a:prstGeom prst="rect">
            <a:avLst/>
          </a:prstGeom>
          <a:noFill/>
          <a:ln w="9525">
            <a:noFill/>
            <a:miter lim="800000"/>
          </a:ln>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pPr>
              <a:defRPr/>
            </a:pPr>
            <a:endParaRPr lang="zh-CN" altLang="en-US"/>
          </a:p>
        </p:txBody>
      </p:sp>
      <p:sp>
        <p:nvSpPr>
          <p:cNvPr id="1030" name="Rectangle 6">
            <a:extLst>
              <a:ext uri="{FF2B5EF4-FFF2-40B4-BE49-F238E27FC236}">
                <a16:creationId xmlns:a16="http://schemas.microsoft.com/office/drawing/2014/main" id="{842AE823-EE81-4854-9DC0-0CE1BDED6021}"/>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400" noProof="1"/>
            </a:lvl1pPr>
          </a:lstStyle>
          <a:p>
            <a:pPr>
              <a:defRPr/>
            </a:pPr>
            <a:fld id="{6EE5D472-8024-404D-8F1D-FBED8C37B03A}" type="slidenum">
              <a:rPr lang="zh-CN" altLang="en-US"/>
              <a:pPr>
                <a:defRPr/>
              </a:pPr>
              <a:t>‹#›</a:t>
            </a:fld>
            <a:endParaRPr lang="zh-CN" altLang="en-US"/>
          </a:p>
        </p:txBody>
      </p:sp>
    </p:spTree>
    <p:extLst>
      <p:ext uri="{BB962C8B-B14F-4D97-AF65-F5344CB8AC3E}">
        <p14:creationId xmlns:p14="http://schemas.microsoft.com/office/powerpoint/2010/main" val="990347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0A8951F-58CB-4933-BDB5-C3AD3012AA74}"/>
              </a:ext>
            </a:extLst>
          </p:cNvPr>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48C8E1DB-EF65-4E2B-AD0B-B0877D315273}"/>
              </a:ext>
            </a:extLst>
          </p:cNvPr>
          <p:cNvSpPr>
            <a:spLocks noGrp="1" noChangeArrowheads="1"/>
          </p:cNvSpPr>
          <p:nvPr>
            <p:ph type="body" idx="4294967295"/>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08476587-DF36-4E13-867D-0AF8C977981A}"/>
              </a:ext>
            </a:extLst>
          </p:cNvPr>
          <p:cNvSpPr>
            <a:spLocks noGrp="1" noChangeArrowheads="1"/>
          </p:cNvSpPr>
          <p:nvPr>
            <p:ph type="dt" sz="half" idx="2"/>
          </p:nvPr>
        </p:nvSpPr>
        <p:spPr bwMode="auto">
          <a:xfrm>
            <a:off x="609600" y="6245225"/>
            <a:ext cx="2844800" cy="47625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pPr>
              <a:defRPr/>
            </a:pPr>
            <a:fld id="{EB9AF060-951D-41D2-BF68-4A48128D7583}" type="datetime1">
              <a:rPr lang="zh-CN" altLang="en-US"/>
              <a:pPr>
                <a:defRPr/>
              </a:pPr>
              <a:t>2020-06-30</a:t>
            </a:fld>
            <a:endParaRPr lang="zh-CN" altLang="en-US"/>
          </a:p>
        </p:txBody>
      </p:sp>
      <p:sp>
        <p:nvSpPr>
          <p:cNvPr id="1029" name="Rectangle 5">
            <a:extLst>
              <a:ext uri="{FF2B5EF4-FFF2-40B4-BE49-F238E27FC236}">
                <a16:creationId xmlns:a16="http://schemas.microsoft.com/office/drawing/2014/main" id="{B2E4AAFF-8E82-458E-8FB8-7FEFD44C6498}"/>
              </a:ext>
            </a:extLst>
          </p:cNvPr>
          <p:cNvSpPr>
            <a:spLocks noGrp="1" noChangeArrowheads="1"/>
          </p:cNvSpPr>
          <p:nvPr>
            <p:ph type="ftr" sz="quarter" idx="3"/>
          </p:nvPr>
        </p:nvSpPr>
        <p:spPr bwMode="auto">
          <a:xfrm>
            <a:off x="4165600" y="6245225"/>
            <a:ext cx="3860800" cy="476250"/>
          </a:xfrm>
          <a:prstGeom prst="rect">
            <a:avLst/>
          </a:prstGeom>
          <a:noFill/>
          <a:ln w="9525">
            <a:noFill/>
            <a:miter lim="800000"/>
          </a:ln>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pPr>
              <a:defRPr/>
            </a:pPr>
            <a:endParaRPr lang="zh-CN" altLang="en-US"/>
          </a:p>
        </p:txBody>
      </p:sp>
      <p:sp>
        <p:nvSpPr>
          <p:cNvPr id="1030" name="Rectangle 6">
            <a:extLst>
              <a:ext uri="{FF2B5EF4-FFF2-40B4-BE49-F238E27FC236}">
                <a16:creationId xmlns:a16="http://schemas.microsoft.com/office/drawing/2014/main" id="{A28E5233-5F55-4FD4-B5C7-ADC3B64F0C56}"/>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400" noProof="1"/>
            </a:lvl1pPr>
          </a:lstStyle>
          <a:p>
            <a:pPr>
              <a:defRPr/>
            </a:pPr>
            <a:fld id="{A3353A1F-9169-4112-B739-87225AF57B5C}" type="slidenum">
              <a:rPr lang="zh-CN" altLang="en-US"/>
              <a:pPr>
                <a:defRPr/>
              </a:pPr>
              <a:t>‹#›</a:t>
            </a:fld>
            <a:endParaRPr lang="zh-CN" altLang="en-US"/>
          </a:p>
        </p:txBody>
      </p:sp>
    </p:spTree>
    <p:extLst>
      <p:ext uri="{BB962C8B-B14F-4D97-AF65-F5344CB8AC3E}">
        <p14:creationId xmlns:p14="http://schemas.microsoft.com/office/powerpoint/2010/main" val="5978916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reeform 6">
            <a:extLst>
              <a:ext uri="{FF2B5EF4-FFF2-40B4-BE49-F238E27FC236}">
                <a16:creationId xmlns:a16="http://schemas.microsoft.com/office/drawing/2014/main" id="{1B0A08C2-AE26-4500-A95E-67A524E7011C}"/>
              </a:ext>
            </a:extLst>
          </p:cNvPr>
          <p:cNvSpPr>
            <a:spLocks noChangeArrowheads="1"/>
          </p:cNvSpPr>
          <p:nvPr/>
        </p:nvSpPr>
        <p:spPr bwMode="auto">
          <a:xfrm>
            <a:off x="1520825" y="1154114"/>
            <a:ext cx="1765300" cy="2155825"/>
          </a:xfrm>
          <a:custGeom>
            <a:avLst/>
            <a:gdLst>
              <a:gd name="T0" fmla="*/ 0 w 694"/>
              <a:gd name="T1" fmla="*/ 2147483646 h 839"/>
              <a:gd name="T2" fmla="*/ 0 w 694"/>
              <a:gd name="T3" fmla="*/ 1003568656 h 839"/>
              <a:gd name="T4" fmla="*/ 1850479540 w 694"/>
              <a:gd name="T5" fmla="*/ 1003568656 h 839"/>
              <a:gd name="T6" fmla="*/ 1688723117 w 694"/>
              <a:gd name="T7" fmla="*/ 455567706 h 839"/>
              <a:gd name="T8" fmla="*/ 2147483646 w 694"/>
              <a:gd name="T9" fmla="*/ 0 h 839"/>
              <a:gd name="T10" fmla="*/ 2147483646 w 694"/>
              <a:gd name="T11" fmla="*/ 429158207 h 839"/>
              <a:gd name="T12" fmla="*/ 2147483646 w 694"/>
              <a:gd name="T13" fmla="*/ 1003568656 h 839"/>
              <a:gd name="T14" fmla="*/ 2147483646 w 694"/>
              <a:gd name="T15" fmla="*/ 1010169746 h 839"/>
              <a:gd name="T16" fmla="*/ 2147483646 w 694"/>
              <a:gd name="T17" fmla="*/ 2147483646 h 839"/>
              <a:gd name="T18" fmla="*/ 2147483646 w 694"/>
              <a:gd name="T19" fmla="*/ 2147483646 h 839"/>
              <a:gd name="T20" fmla="*/ 2147483646 w 694"/>
              <a:gd name="T21" fmla="*/ 2147483646 h 839"/>
              <a:gd name="T22" fmla="*/ 2147483646 w 694"/>
              <a:gd name="T23" fmla="*/ 2147483646 h 839"/>
              <a:gd name="T24" fmla="*/ 2147483646 w 694"/>
              <a:gd name="T25" fmla="*/ 2147483646 h 839"/>
              <a:gd name="T26" fmla="*/ 2147483646 w 694"/>
              <a:gd name="T27" fmla="*/ 2147483646 h 839"/>
              <a:gd name="T28" fmla="*/ 0 w 694"/>
              <a:gd name="T29" fmla="*/ 2147483646 h 8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94" h="839">
                <a:moveTo>
                  <a:pt x="0" y="839"/>
                </a:moveTo>
                <a:cubicBezTo>
                  <a:pt x="0" y="839"/>
                  <a:pt x="1" y="282"/>
                  <a:pt x="0" y="152"/>
                </a:cubicBezTo>
                <a:cubicBezTo>
                  <a:pt x="0" y="152"/>
                  <a:pt x="237" y="152"/>
                  <a:pt x="286" y="152"/>
                </a:cubicBezTo>
                <a:cubicBezTo>
                  <a:pt x="321" y="120"/>
                  <a:pt x="264" y="111"/>
                  <a:pt x="261" y="69"/>
                </a:cubicBezTo>
                <a:cubicBezTo>
                  <a:pt x="258" y="27"/>
                  <a:pt x="296" y="0"/>
                  <a:pt x="347" y="0"/>
                </a:cubicBezTo>
                <a:cubicBezTo>
                  <a:pt x="398" y="0"/>
                  <a:pt x="429" y="22"/>
                  <a:pt x="429" y="65"/>
                </a:cubicBezTo>
                <a:cubicBezTo>
                  <a:pt x="429" y="108"/>
                  <a:pt x="376" y="110"/>
                  <a:pt x="398" y="152"/>
                </a:cubicBezTo>
                <a:cubicBezTo>
                  <a:pt x="541" y="152"/>
                  <a:pt x="635" y="153"/>
                  <a:pt x="694" y="153"/>
                </a:cubicBezTo>
                <a:cubicBezTo>
                  <a:pt x="691" y="221"/>
                  <a:pt x="694" y="403"/>
                  <a:pt x="692" y="443"/>
                </a:cubicBezTo>
                <a:cubicBezTo>
                  <a:pt x="653" y="473"/>
                  <a:pt x="642" y="415"/>
                  <a:pt x="607" y="415"/>
                </a:cubicBezTo>
                <a:cubicBezTo>
                  <a:pt x="572" y="415"/>
                  <a:pt x="541" y="432"/>
                  <a:pt x="542" y="494"/>
                </a:cubicBezTo>
                <a:cubicBezTo>
                  <a:pt x="543" y="556"/>
                  <a:pt x="569" y="579"/>
                  <a:pt x="608" y="579"/>
                </a:cubicBezTo>
                <a:cubicBezTo>
                  <a:pt x="647" y="579"/>
                  <a:pt x="650" y="518"/>
                  <a:pt x="692" y="551"/>
                </a:cubicBezTo>
                <a:cubicBezTo>
                  <a:pt x="692" y="695"/>
                  <a:pt x="692" y="839"/>
                  <a:pt x="692" y="839"/>
                </a:cubicBezTo>
                <a:lnTo>
                  <a:pt x="0" y="839"/>
                </a:lnTo>
                <a:close/>
              </a:path>
            </a:pathLst>
          </a:custGeom>
          <a:solidFill>
            <a:srgbClr val="A3C5C7"/>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grpSp>
        <p:nvGrpSpPr>
          <p:cNvPr id="6147" name="组合 25">
            <a:extLst>
              <a:ext uri="{FF2B5EF4-FFF2-40B4-BE49-F238E27FC236}">
                <a16:creationId xmlns:a16="http://schemas.microsoft.com/office/drawing/2014/main" id="{1F9173E0-E7E6-4B59-9C30-801C5B0620F3}"/>
              </a:ext>
            </a:extLst>
          </p:cNvPr>
          <p:cNvGrpSpPr>
            <a:grpSpLocks/>
          </p:cNvGrpSpPr>
          <p:nvPr/>
        </p:nvGrpSpPr>
        <p:grpSpPr bwMode="auto">
          <a:xfrm>
            <a:off x="1524000" y="1555751"/>
            <a:ext cx="5303838" cy="5307013"/>
            <a:chOff x="539750" y="1747839"/>
            <a:chExt cx="3278187" cy="3279775"/>
          </a:xfrm>
        </p:grpSpPr>
        <p:sp>
          <p:nvSpPr>
            <p:cNvPr id="6156" name="Freeform 2">
              <a:extLst>
                <a:ext uri="{FF2B5EF4-FFF2-40B4-BE49-F238E27FC236}">
                  <a16:creationId xmlns:a16="http://schemas.microsoft.com/office/drawing/2014/main" id="{139FDFDC-637B-48D6-A596-26473CF310C4}"/>
                </a:ext>
              </a:extLst>
            </p:cNvPr>
            <p:cNvSpPr>
              <a:spLocks noChangeArrowheads="1"/>
            </p:cNvSpPr>
            <p:nvPr/>
          </p:nvSpPr>
          <p:spPr bwMode="auto">
            <a:xfrm>
              <a:off x="1630362" y="2840039"/>
              <a:ext cx="1093788" cy="1333500"/>
            </a:xfrm>
            <a:custGeom>
              <a:avLst/>
              <a:gdLst>
                <a:gd name="T0" fmla="*/ 738406913 w 689"/>
                <a:gd name="T1" fmla="*/ 0 h 840"/>
                <a:gd name="T2" fmla="*/ 748487542 w 689"/>
                <a:gd name="T3" fmla="*/ 52924075 h 840"/>
                <a:gd name="T4" fmla="*/ 718245653 w 689"/>
                <a:gd name="T5" fmla="*/ 115927188 h 840"/>
                <a:gd name="T6" fmla="*/ 670361869 w 689"/>
                <a:gd name="T7" fmla="*/ 183972200 h 840"/>
                <a:gd name="T8" fmla="*/ 665321554 w 689"/>
                <a:gd name="T9" fmla="*/ 264617200 h 840"/>
                <a:gd name="T10" fmla="*/ 695563443 w 689"/>
                <a:gd name="T11" fmla="*/ 332660625 h 840"/>
                <a:gd name="T12" fmla="*/ 771168165 w 689"/>
                <a:gd name="T13" fmla="*/ 370463763 h 840"/>
                <a:gd name="T14" fmla="*/ 874495412 w 689"/>
                <a:gd name="T15" fmla="*/ 380544388 h 840"/>
                <a:gd name="T16" fmla="*/ 967740442 w 689"/>
                <a:gd name="T17" fmla="*/ 370463763 h 840"/>
                <a:gd name="T18" fmla="*/ 1050906430 w 689"/>
                <a:gd name="T19" fmla="*/ 327620313 h 840"/>
                <a:gd name="T20" fmla="*/ 1073587053 w 689"/>
                <a:gd name="T21" fmla="*/ 279738138 h 840"/>
                <a:gd name="T22" fmla="*/ 1088707998 w 689"/>
                <a:gd name="T23" fmla="*/ 211693125 h 840"/>
                <a:gd name="T24" fmla="*/ 1050906430 w 689"/>
                <a:gd name="T25" fmla="*/ 138609388 h 840"/>
                <a:gd name="T26" fmla="*/ 1005543597 w 689"/>
                <a:gd name="T27" fmla="*/ 83165950 h 840"/>
                <a:gd name="T28" fmla="*/ 990422653 w 689"/>
                <a:gd name="T29" fmla="*/ 30241875 h 840"/>
                <a:gd name="T30" fmla="*/ 1035785486 w 689"/>
                <a:gd name="T31" fmla="*/ 0 h 840"/>
                <a:gd name="T32" fmla="*/ 1736389244 w 689"/>
                <a:gd name="T33" fmla="*/ 735885625 h 840"/>
                <a:gd name="T34" fmla="*/ 1675905466 w 689"/>
                <a:gd name="T35" fmla="*/ 748487200 h 840"/>
                <a:gd name="T36" fmla="*/ 1602820108 w 689"/>
                <a:gd name="T37" fmla="*/ 690522813 h 840"/>
                <a:gd name="T38" fmla="*/ 1532255700 w 689"/>
                <a:gd name="T39" fmla="*/ 665321250 h 840"/>
                <a:gd name="T40" fmla="*/ 1471771923 w 689"/>
                <a:gd name="T41" fmla="*/ 667842200 h 840"/>
                <a:gd name="T42" fmla="*/ 1383567207 w 689"/>
                <a:gd name="T43" fmla="*/ 725805000 h 840"/>
                <a:gd name="T44" fmla="*/ 1358365633 w 689"/>
                <a:gd name="T45" fmla="*/ 816530625 h 840"/>
                <a:gd name="T46" fmla="*/ 1358365633 w 689"/>
                <a:gd name="T47" fmla="*/ 907256250 h 840"/>
                <a:gd name="T48" fmla="*/ 1368446263 w 689"/>
                <a:gd name="T49" fmla="*/ 967740000 h 840"/>
                <a:gd name="T50" fmla="*/ 1428930041 w 689"/>
                <a:gd name="T51" fmla="*/ 1066026888 h 840"/>
                <a:gd name="T52" fmla="*/ 1527215386 w 689"/>
                <a:gd name="T53" fmla="*/ 1083667188 h 840"/>
                <a:gd name="T54" fmla="*/ 1600300744 w 689"/>
                <a:gd name="T55" fmla="*/ 1053425313 h 840"/>
                <a:gd name="T56" fmla="*/ 1670865151 w 689"/>
                <a:gd name="T57" fmla="*/ 1005543138 h 840"/>
                <a:gd name="T58" fmla="*/ 1736389244 w 689"/>
                <a:gd name="T59" fmla="*/ 1023183438 h 840"/>
                <a:gd name="T60" fmla="*/ 1025704856 w 689"/>
                <a:gd name="T61" fmla="*/ 1733867500 h 840"/>
                <a:gd name="T62" fmla="*/ 987901702 w 689"/>
                <a:gd name="T63" fmla="*/ 1799391563 h 840"/>
                <a:gd name="T64" fmla="*/ 1035785486 w 689"/>
                <a:gd name="T65" fmla="*/ 1867436575 h 840"/>
                <a:gd name="T66" fmla="*/ 1071067690 w 689"/>
                <a:gd name="T67" fmla="*/ 1912799388 h 840"/>
                <a:gd name="T68" fmla="*/ 1078627368 w 689"/>
                <a:gd name="T69" fmla="*/ 1998484700 h 840"/>
                <a:gd name="T70" fmla="*/ 1028224220 w 689"/>
                <a:gd name="T71" fmla="*/ 2079129700 h 840"/>
                <a:gd name="T72" fmla="*/ 960180764 w 689"/>
                <a:gd name="T73" fmla="*/ 2104331263 h 840"/>
                <a:gd name="T74" fmla="*/ 869455097 w 689"/>
                <a:gd name="T75" fmla="*/ 2116931250 h 840"/>
                <a:gd name="T76" fmla="*/ 791329424 w 689"/>
                <a:gd name="T77" fmla="*/ 2104331263 h 840"/>
                <a:gd name="T78" fmla="*/ 725805332 w 689"/>
                <a:gd name="T79" fmla="*/ 2071568438 h 840"/>
                <a:gd name="T80" fmla="*/ 685482813 w 689"/>
                <a:gd name="T81" fmla="*/ 2013605638 h 840"/>
                <a:gd name="T82" fmla="*/ 672882820 w 689"/>
                <a:gd name="T83" fmla="*/ 1935480000 h 840"/>
                <a:gd name="T84" fmla="*/ 700603758 w 689"/>
                <a:gd name="T85" fmla="*/ 1869955938 h 840"/>
                <a:gd name="T86" fmla="*/ 745966591 w 689"/>
                <a:gd name="T87" fmla="*/ 1829633438 h 840"/>
                <a:gd name="T88" fmla="*/ 761087535 w 689"/>
                <a:gd name="T89" fmla="*/ 1769149688 h 840"/>
                <a:gd name="T90" fmla="*/ 0 w 689"/>
                <a:gd name="T91" fmla="*/ 1733867500 h 840"/>
                <a:gd name="T92" fmla="*/ 22682210 w 689"/>
                <a:gd name="T93" fmla="*/ 985381888 h 840"/>
                <a:gd name="T94" fmla="*/ 88206303 w 689"/>
                <a:gd name="T95" fmla="*/ 1008062500 h 840"/>
                <a:gd name="T96" fmla="*/ 158770710 w 689"/>
                <a:gd name="T97" fmla="*/ 1068546250 h 840"/>
                <a:gd name="T98" fmla="*/ 226814166 w 689"/>
                <a:gd name="T99" fmla="*/ 1081147825 h 840"/>
                <a:gd name="T100" fmla="*/ 279738265 w 689"/>
                <a:gd name="T101" fmla="*/ 1066026888 h 840"/>
                <a:gd name="T102" fmla="*/ 330141413 w 689"/>
                <a:gd name="T103" fmla="*/ 1030744700 h 840"/>
                <a:gd name="T104" fmla="*/ 375504247 w 689"/>
                <a:gd name="T105" fmla="*/ 945059388 h 840"/>
                <a:gd name="T106" fmla="*/ 378023610 w 689"/>
                <a:gd name="T107" fmla="*/ 841732188 h 840"/>
                <a:gd name="T108" fmla="*/ 362902666 w 689"/>
                <a:gd name="T109" fmla="*/ 763608138 h 840"/>
                <a:gd name="T110" fmla="*/ 322580147 w 689"/>
                <a:gd name="T111" fmla="*/ 705643750 h 840"/>
                <a:gd name="T112" fmla="*/ 246975425 w 689"/>
                <a:gd name="T113" fmla="*/ 652721263 h 840"/>
                <a:gd name="T114" fmla="*/ 173891654 w 689"/>
                <a:gd name="T115" fmla="*/ 665321250 h 840"/>
                <a:gd name="T116" fmla="*/ 120967555 w 689"/>
                <a:gd name="T117" fmla="*/ 698084075 h 840"/>
                <a:gd name="T118" fmla="*/ 68045044 w 689"/>
                <a:gd name="T119" fmla="*/ 735885625 h 840"/>
                <a:gd name="T120" fmla="*/ 0 w 689"/>
                <a:gd name="T121" fmla="*/ 718245325 h 8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89" h="840">
                  <a:moveTo>
                    <a:pt x="0" y="0"/>
                  </a:moveTo>
                  <a:lnTo>
                    <a:pt x="293" y="0"/>
                  </a:lnTo>
                  <a:lnTo>
                    <a:pt x="299" y="10"/>
                  </a:lnTo>
                  <a:lnTo>
                    <a:pt x="297" y="21"/>
                  </a:lnTo>
                  <a:lnTo>
                    <a:pt x="293" y="34"/>
                  </a:lnTo>
                  <a:lnTo>
                    <a:pt x="285" y="46"/>
                  </a:lnTo>
                  <a:lnTo>
                    <a:pt x="267" y="60"/>
                  </a:lnTo>
                  <a:lnTo>
                    <a:pt x="266" y="73"/>
                  </a:lnTo>
                  <a:lnTo>
                    <a:pt x="263" y="93"/>
                  </a:lnTo>
                  <a:lnTo>
                    <a:pt x="264" y="105"/>
                  </a:lnTo>
                  <a:lnTo>
                    <a:pt x="267" y="115"/>
                  </a:lnTo>
                  <a:lnTo>
                    <a:pt x="276" y="132"/>
                  </a:lnTo>
                  <a:lnTo>
                    <a:pt x="291" y="141"/>
                  </a:lnTo>
                  <a:lnTo>
                    <a:pt x="306" y="147"/>
                  </a:lnTo>
                  <a:lnTo>
                    <a:pt x="330" y="153"/>
                  </a:lnTo>
                  <a:lnTo>
                    <a:pt x="347" y="151"/>
                  </a:lnTo>
                  <a:lnTo>
                    <a:pt x="366" y="154"/>
                  </a:lnTo>
                  <a:lnTo>
                    <a:pt x="384" y="147"/>
                  </a:lnTo>
                  <a:lnTo>
                    <a:pt x="398" y="139"/>
                  </a:lnTo>
                  <a:lnTo>
                    <a:pt x="417" y="130"/>
                  </a:lnTo>
                  <a:lnTo>
                    <a:pt x="422" y="120"/>
                  </a:lnTo>
                  <a:lnTo>
                    <a:pt x="426" y="111"/>
                  </a:lnTo>
                  <a:lnTo>
                    <a:pt x="431" y="99"/>
                  </a:lnTo>
                  <a:lnTo>
                    <a:pt x="432" y="84"/>
                  </a:lnTo>
                  <a:lnTo>
                    <a:pt x="426" y="69"/>
                  </a:lnTo>
                  <a:lnTo>
                    <a:pt x="417" y="55"/>
                  </a:lnTo>
                  <a:lnTo>
                    <a:pt x="404" y="42"/>
                  </a:lnTo>
                  <a:lnTo>
                    <a:pt x="399" y="33"/>
                  </a:lnTo>
                  <a:lnTo>
                    <a:pt x="393" y="24"/>
                  </a:lnTo>
                  <a:lnTo>
                    <a:pt x="393" y="12"/>
                  </a:lnTo>
                  <a:lnTo>
                    <a:pt x="399" y="3"/>
                  </a:lnTo>
                  <a:lnTo>
                    <a:pt x="411" y="0"/>
                  </a:lnTo>
                  <a:lnTo>
                    <a:pt x="689" y="0"/>
                  </a:lnTo>
                  <a:lnTo>
                    <a:pt x="689" y="292"/>
                  </a:lnTo>
                  <a:lnTo>
                    <a:pt x="680" y="298"/>
                  </a:lnTo>
                  <a:lnTo>
                    <a:pt x="665" y="297"/>
                  </a:lnTo>
                  <a:lnTo>
                    <a:pt x="651" y="292"/>
                  </a:lnTo>
                  <a:lnTo>
                    <a:pt x="636" y="274"/>
                  </a:lnTo>
                  <a:lnTo>
                    <a:pt x="621" y="268"/>
                  </a:lnTo>
                  <a:lnTo>
                    <a:pt x="608" y="264"/>
                  </a:lnTo>
                  <a:lnTo>
                    <a:pt x="597" y="264"/>
                  </a:lnTo>
                  <a:lnTo>
                    <a:pt x="584" y="265"/>
                  </a:lnTo>
                  <a:lnTo>
                    <a:pt x="563" y="276"/>
                  </a:lnTo>
                  <a:lnTo>
                    <a:pt x="549" y="288"/>
                  </a:lnTo>
                  <a:lnTo>
                    <a:pt x="542" y="306"/>
                  </a:lnTo>
                  <a:lnTo>
                    <a:pt x="539" y="324"/>
                  </a:lnTo>
                  <a:lnTo>
                    <a:pt x="539" y="346"/>
                  </a:lnTo>
                  <a:lnTo>
                    <a:pt x="539" y="360"/>
                  </a:lnTo>
                  <a:lnTo>
                    <a:pt x="540" y="372"/>
                  </a:lnTo>
                  <a:lnTo>
                    <a:pt x="543" y="384"/>
                  </a:lnTo>
                  <a:lnTo>
                    <a:pt x="554" y="406"/>
                  </a:lnTo>
                  <a:lnTo>
                    <a:pt x="567" y="423"/>
                  </a:lnTo>
                  <a:lnTo>
                    <a:pt x="588" y="430"/>
                  </a:lnTo>
                  <a:lnTo>
                    <a:pt x="606" y="430"/>
                  </a:lnTo>
                  <a:lnTo>
                    <a:pt x="627" y="426"/>
                  </a:lnTo>
                  <a:lnTo>
                    <a:pt x="635" y="418"/>
                  </a:lnTo>
                  <a:lnTo>
                    <a:pt x="648" y="406"/>
                  </a:lnTo>
                  <a:lnTo>
                    <a:pt x="663" y="399"/>
                  </a:lnTo>
                  <a:lnTo>
                    <a:pt x="678" y="397"/>
                  </a:lnTo>
                  <a:lnTo>
                    <a:pt x="689" y="406"/>
                  </a:lnTo>
                  <a:lnTo>
                    <a:pt x="689" y="688"/>
                  </a:lnTo>
                  <a:lnTo>
                    <a:pt x="407" y="688"/>
                  </a:lnTo>
                  <a:lnTo>
                    <a:pt x="398" y="694"/>
                  </a:lnTo>
                  <a:lnTo>
                    <a:pt x="392" y="714"/>
                  </a:lnTo>
                  <a:lnTo>
                    <a:pt x="398" y="729"/>
                  </a:lnTo>
                  <a:lnTo>
                    <a:pt x="411" y="741"/>
                  </a:lnTo>
                  <a:lnTo>
                    <a:pt x="417" y="750"/>
                  </a:lnTo>
                  <a:lnTo>
                    <a:pt x="425" y="759"/>
                  </a:lnTo>
                  <a:lnTo>
                    <a:pt x="431" y="778"/>
                  </a:lnTo>
                  <a:lnTo>
                    <a:pt x="428" y="793"/>
                  </a:lnTo>
                  <a:lnTo>
                    <a:pt x="417" y="817"/>
                  </a:lnTo>
                  <a:lnTo>
                    <a:pt x="408" y="825"/>
                  </a:lnTo>
                  <a:lnTo>
                    <a:pt x="393" y="832"/>
                  </a:lnTo>
                  <a:lnTo>
                    <a:pt x="381" y="835"/>
                  </a:lnTo>
                  <a:lnTo>
                    <a:pt x="365" y="838"/>
                  </a:lnTo>
                  <a:lnTo>
                    <a:pt x="345" y="840"/>
                  </a:lnTo>
                  <a:lnTo>
                    <a:pt x="333" y="838"/>
                  </a:lnTo>
                  <a:lnTo>
                    <a:pt x="314" y="835"/>
                  </a:lnTo>
                  <a:lnTo>
                    <a:pt x="297" y="831"/>
                  </a:lnTo>
                  <a:lnTo>
                    <a:pt x="288" y="822"/>
                  </a:lnTo>
                  <a:lnTo>
                    <a:pt x="276" y="813"/>
                  </a:lnTo>
                  <a:lnTo>
                    <a:pt x="272" y="799"/>
                  </a:lnTo>
                  <a:lnTo>
                    <a:pt x="264" y="787"/>
                  </a:lnTo>
                  <a:lnTo>
                    <a:pt x="267" y="768"/>
                  </a:lnTo>
                  <a:lnTo>
                    <a:pt x="272" y="750"/>
                  </a:lnTo>
                  <a:lnTo>
                    <a:pt x="278" y="742"/>
                  </a:lnTo>
                  <a:lnTo>
                    <a:pt x="291" y="735"/>
                  </a:lnTo>
                  <a:lnTo>
                    <a:pt x="296" y="726"/>
                  </a:lnTo>
                  <a:lnTo>
                    <a:pt x="300" y="717"/>
                  </a:lnTo>
                  <a:lnTo>
                    <a:pt x="302" y="702"/>
                  </a:lnTo>
                  <a:lnTo>
                    <a:pt x="290" y="688"/>
                  </a:lnTo>
                  <a:lnTo>
                    <a:pt x="0" y="688"/>
                  </a:lnTo>
                  <a:lnTo>
                    <a:pt x="0" y="403"/>
                  </a:lnTo>
                  <a:lnTo>
                    <a:pt x="9" y="391"/>
                  </a:lnTo>
                  <a:lnTo>
                    <a:pt x="23" y="393"/>
                  </a:lnTo>
                  <a:lnTo>
                    <a:pt x="35" y="400"/>
                  </a:lnTo>
                  <a:lnTo>
                    <a:pt x="48" y="411"/>
                  </a:lnTo>
                  <a:lnTo>
                    <a:pt x="63" y="424"/>
                  </a:lnTo>
                  <a:lnTo>
                    <a:pt x="77" y="426"/>
                  </a:lnTo>
                  <a:lnTo>
                    <a:pt x="90" y="429"/>
                  </a:lnTo>
                  <a:lnTo>
                    <a:pt x="102" y="427"/>
                  </a:lnTo>
                  <a:lnTo>
                    <a:pt x="111" y="423"/>
                  </a:lnTo>
                  <a:lnTo>
                    <a:pt x="123" y="417"/>
                  </a:lnTo>
                  <a:lnTo>
                    <a:pt x="131" y="409"/>
                  </a:lnTo>
                  <a:lnTo>
                    <a:pt x="143" y="399"/>
                  </a:lnTo>
                  <a:lnTo>
                    <a:pt x="149" y="375"/>
                  </a:lnTo>
                  <a:lnTo>
                    <a:pt x="152" y="355"/>
                  </a:lnTo>
                  <a:lnTo>
                    <a:pt x="150" y="334"/>
                  </a:lnTo>
                  <a:lnTo>
                    <a:pt x="147" y="321"/>
                  </a:lnTo>
                  <a:lnTo>
                    <a:pt x="144" y="303"/>
                  </a:lnTo>
                  <a:lnTo>
                    <a:pt x="134" y="289"/>
                  </a:lnTo>
                  <a:lnTo>
                    <a:pt x="128" y="280"/>
                  </a:lnTo>
                  <a:lnTo>
                    <a:pt x="120" y="270"/>
                  </a:lnTo>
                  <a:lnTo>
                    <a:pt x="98" y="259"/>
                  </a:lnTo>
                  <a:lnTo>
                    <a:pt x="83" y="261"/>
                  </a:lnTo>
                  <a:lnTo>
                    <a:pt x="69" y="264"/>
                  </a:lnTo>
                  <a:lnTo>
                    <a:pt x="57" y="271"/>
                  </a:lnTo>
                  <a:lnTo>
                    <a:pt x="48" y="277"/>
                  </a:lnTo>
                  <a:lnTo>
                    <a:pt x="39" y="283"/>
                  </a:lnTo>
                  <a:lnTo>
                    <a:pt x="27" y="292"/>
                  </a:lnTo>
                  <a:lnTo>
                    <a:pt x="12" y="297"/>
                  </a:lnTo>
                  <a:lnTo>
                    <a:pt x="0" y="285"/>
                  </a:lnTo>
                  <a:lnTo>
                    <a:pt x="0" y="0"/>
                  </a:lnTo>
                  <a:close/>
                </a:path>
              </a:pathLst>
            </a:custGeom>
            <a:solidFill>
              <a:srgbClr val="A3C5C7"/>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57" name="Freeform 4">
              <a:extLst>
                <a:ext uri="{FF2B5EF4-FFF2-40B4-BE49-F238E27FC236}">
                  <a16:creationId xmlns:a16="http://schemas.microsoft.com/office/drawing/2014/main" id="{90773F4B-C739-4303-BFA4-D8E98F9BCAFC}"/>
                </a:ext>
              </a:extLst>
            </p:cNvPr>
            <p:cNvSpPr>
              <a:spLocks noChangeArrowheads="1"/>
            </p:cNvSpPr>
            <p:nvPr/>
          </p:nvSpPr>
          <p:spPr bwMode="auto">
            <a:xfrm>
              <a:off x="1630362" y="1747839"/>
              <a:ext cx="1331913" cy="1333500"/>
            </a:xfrm>
            <a:custGeom>
              <a:avLst/>
              <a:gdLst>
                <a:gd name="T0" fmla="*/ 1734770700 w 840"/>
                <a:gd name="T1" fmla="*/ 0 h 840"/>
                <a:gd name="T2" fmla="*/ 1734770700 w 840"/>
                <a:gd name="T3" fmla="*/ 720764688 h 840"/>
                <a:gd name="T4" fmla="*/ 1930875862 w 840"/>
                <a:gd name="T5" fmla="*/ 685482500 h 840"/>
                <a:gd name="T6" fmla="*/ 2111895523 w 840"/>
                <a:gd name="T7" fmla="*/ 861893438 h 840"/>
                <a:gd name="T8" fmla="*/ 1945961362 w 840"/>
                <a:gd name="T9" fmla="*/ 1068546250 h 840"/>
                <a:gd name="T10" fmla="*/ 1734770700 w 840"/>
                <a:gd name="T11" fmla="*/ 992941563 h 840"/>
                <a:gd name="T12" fmla="*/ 1734770700 w 840"/>
                <a:gd name="T13" fmla="*/ 1733867500 h 840"/>
                <a:gd name="T14" fmla="*/ 1020749582 w 840"/>
                <a:gd name="T15" fmla="*/ 1733867500 h 840"/>
                <a:gd name="T16" fmla="*/ 1086117970 w 840"/>
                <a:gd name="T17" fmla="*/ 1948081575 h 840"/>
                <a:gd name="T18" fmla="*/ 867386143 w 840"/>
                <a:gd name="T19" fmla="*/ 2116931250 h 840"/>
                <a:gd name="T20" fmla="*/ 661225038 w 840"/>
                <a:gd name="T21" fmla="*/ 1953121888 h 840"/>
                <a:gd name="T22" fmla="*/ 739164147 w 840"/>
                <a:gd name="T23" fmla="*/ 1733867500 h 840"/>
                <a:gd name="T24" fmla="*/ 0 w 840"/>
                <a:gd name="T25" fmla="*/ 1733867500 h 840"/>
                <a:gd name="T26" fmla="*/ 0 w 840"/>
                <a:gd name="T27" fmla="*/ 1008062500 h 840"/>
                <a:gd name="T28" fmla="*/ 206161105 w 840"/>
                <a:gd name="T29" fmla="*/ 1071067200 h 840"/>
                <a:gd name="T30" fmla="*/ 382152795 w 840"/>
                <a:gd name="T31" fmla="*/ 871974063 h 840"/>
                <a:gd name="T32" fmla="*/ 226274577 w 840"/>
                <a:gd name="T33" fmla="*/ 680442188 h 840"/>
                <a:gd name="T34" fmla="*/ 5027972 w 840"/>
                <a:gd name="T35" fmla="*/ 728325950 h 840"/>
                <a:gd name="T36" fmla="*/ 5027972 w 840"/>
                <a:gd name="T37" fmla="*/ 2520950 h 840"/>
                <a:gd name="T38" fmla="*/ 1734770700 w 840"/>
                <a:gd name="T39" fmla="*/ 0 h 84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40" h="840">
                  <a:moveTo>
                    <a:pt x="690" y="0"/>
                  </a:moveTo>
                  <a:cubicBezTo>
                    <a:pt x="690" y="77"/>
                    <a:pt x="690" y="172"/>
                    <a:pt x="690" y="286"/>
                  </a:cubicBezTo>
                  <a:cubicBezTo>
                    <a:pt x="712" y="338"/>
                    <a:pt x="712" y="276"/>
                    <a:pt x="768" y="272"/>
                  </a:cubicBezTo>
                  <a:cubicBezTo>
                    <a:pt x="824" y="268"/>
                    <a:pt x="840" y="290"/>
                    <a:pt x="840" y="342"/>
                  </a:cubicBezTo>
                  <a:cubicBezTo>
                    <a:pt x="840" y="394"/>
                    <a:pt x="832" y="422"/>
                    <a:pt x="774" y="424"/>
                  </a:cubicBezTo>
                  <a:cubicBezTo>
                    <a:pt x="716" y="426"/>
                    <a:pt x="726" y="364"/>
                    <a:pt x="690" y="394"/>
                  </a:cubicBezTo>
                  <a:cubicBezTo>
                    <a:pt x="690" y="434"/>
                    <a:pt x="688" y="598"/>
                    <a:pt x="690" y="688"/>
                  </a:cubicBezTo>
                  <a:cubicBezTo>
                    <a:pt x="690" y="688"/>
                    <a:pt x="455" y="688"/>
                    <a:pt x="406" y="688"/>
                  </a:cubicBezTo>
                  <a:cubicBezTo>
                    <a:pt x="371" y="720"/>
                    <a:pt x="429" y="729"/>
                    <a:pt x="432" y="773"/>
                  </a:cubicBezTo>
                  <a:cubicBezTo>
                    <a:pt x="435" y="817"/>
                    <a:pt x="396" y="840"/>
                    <a:pt x="345" y="840"/>
                  </a:cubicBezTo>
                  <a:cubicBezTo>
                    <a:pt x="294" y="840"/>
                    <a:pt x="263" y="818"/>
                    <a:pt x="263" y="775"/>
                  </a:cubicBezTo>
                  <a:cubicBezTo>
                    <a:pt x="263" y="732"/>
                    <a:pt x="316" y="730"/>
                    <a:pt x="294" y="688"/>
                  </a:cubicBezTo>
                  <a:cubicBezTo>
                    <a:pt x="153" y="688"/>
                    <a:pt x="59" y="688"/>
                    <a:pt x="0" y="688"/>
                  </a:cubicBezTo>
                  <a:cubicBezTo>
                    <a:pt x="0" y="622"/>
                    <a:pt x="0" y="442"/>
                    <a:pt x="0" y="400"/>
                  </a:cubicBezTo>
                  <a:cubicBezTo>
                    <a:pt x="38" y="362"/>
                    <a:pt x="47" y="425"/>
                    <a:pt x="82" y="425"/>
                  </a:cubicBezTo>
                  <a:cubicBezTo>
                    <a:pt x="117" y="425"/>
                    <a:pt x="153" y="408"/>
                    <a:pt x="152" y="346"/>
                  </a:cubicBezTo>
                  <a:cubicBezTo>
                    <a:pt x="151" y="284"/>
                    <a:pt x="124" y="272"/>
                    <a:pt x="90" y="270"/>
                  </a:cubicBezTo>
                  <a:cubicBezTo>
                    <a:pt x="56" y="268"/>
                    <a:pt x="26" y="344"/>
                    <a:pt x="2" y="289"/>
                  </a:cubicBezTo>
                  <a:cubicBezTo>
                    <a:pt x="2" y="145"/>
                    <a:pt x="2" y="1"/>
                    <a:pt x="2" y="1"/>
                  </a:cubicBezTo>
                  <a:cubicBezTo>
                    <a:pt x="116" y="2"/>
                    <a:pt x="554" y="1"/>
                    <a:pt x="690" y="0"/>
                  </a:cubicBezTo>
                  <a:close/>
                </a:path>
              </a:pathLst>
            </a:custGeom>
            <a:solidFill>
              <a:srgbClr val="EAEAEA"/>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58" name="Freeform 5">
              <a:extLst>
                <a:ext uri="{FF2B5EF4-FFF2-40B4-BE49-F238E27FC236}">
                  <a16:creationId xmlns:a16="http://schemas.microsoft.com/office/drawing/2014/main" id="{330FDAC0-C0AD-4184-8C77-6B49A24FEA63}"/>
                </a:ext>
              </a:extLst>
            </p:cNvPr>
            <p:cNvSpPr>
              <a:spLocks noChangeArrowheads="1"/>
            </p:cNvSpPr>
            <p:nvPr/>
          </p:nvSpPr>
          <p:spPr bwMode="auto">
            <a:xfrm>
              <a:off x="539750" y="1751014"/>
              <a:ext cx="1330325" cy="1093787"/>
            </a:xfrm>
            <a:custGeom>
              <a:avLst/>
              <a:gdLst>
                <a:gd name="T0" fmla="*/ 0 w 838"/>
                <a:gd name="T1" fmla="*/ 0 h 692"/>
                <a:gd name="T2" fmla="*/ 1736388450 w 838"/>
                <a:gd name="T3" fmla="*/ 0 h 692"/>
                <a:gd name="T4" fmla="*/ 1736388450 w 838"/>
                <a:gd name="T5" fmla="*/ 734514325 h 692"/>
                <a:gd name="T6" fmla="*/ 1943041263 w 838"/>
                <a:gd name="T7" fmla="*/ 677052572 h 692"/>
                <a:gd name="T8" fmla="*/ 2111890938 w 838"/>
                <a:gd name="T9" fmla="*/ 881917929 h 692"/>
                <a:gd name="T10" fmla="*/ 1960681563 w 838"/>
                <a:gd name="T11" fmla="*/ 1081785375 h 692"/>
                <a:gd name="T12" fmla="*/ 1736388450 w 838"/>
                <a:gd name="T13" fmla="*/ 1011832006 h 692"/>
                <a:gd name="T14" fmla="*/ 1736388450 w 838"/>
                <a:gd name="T15" fmla="*/ 1723862053 h 692"/>
                <a:gd name="T16" fmla="*/ 1000502825 w 838"/>
                <a:gd name="T17" fmla="*/ 1723862053 h 692"/>
                <a:gd name="T18" fmla="*/ 1073586563 w 838"/>
                <a:gd name="T19" fmla="*/ 1511501410 h 692"/>
                <a:gd name="T20" fmla="*/ 871974063 w 838"/>
                <a:gd name="T21" fmla="*/ 1349108814 h 692"/>
                <a:gd name="T22" fmla="*/ 657761575 w 838"/>
                <a:gd name="T23" fmla="*/ 1514000366 h 692"/>
                <a:gd name="T24" fmla="*/ 728325950 w 838"/>
                <a:gd name="T25" fmla="*/ 1723862053 h 692"/>
                <a:gd name="T26" fmla="*/ 0 w 838"/>
                <a:gd name="T27" fmla="*/ 1723862053 h 692"/>
                <a:gd name="T28" fmla="*/ 0 w 838"/>
                <a:gd name="T29" fmla="*/ 0 h 69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38" h="692">
                  <a:moveTo>
                    <a:pt x="0" y="0"/>
                  </a:moveTo>
                  <a:lnTo>
                    <a:pt x="689" y="0"/>
                  </a:lnTo>
                  <a:cubicBezTo>
                    <a:pt x="689" y="0"/>
                    <a:pt x="690" y="248"/>
                    <a:pt x="689" y="294"/>
                  </a:cubicBezTo>
                  <a:cubicBezTo>
                    <a:pt x="718" y="340"/>
                    <a:pt x="724" y="277"/>
                    <a:pt x="771" y="271"/>
                  </a:cubicBezTo>
                  <a:cubicBezTo>
                    <a:pt x="818" y="265"/>
                    <a:pt x="838" y="302"/>
                    <a:pt x="838" y="353"/>
                  </a:cubicBezTo>
                  <a:cubicBezTo>
                    <a:pt x="838" y="404"/>
                    <a:pt x="823" y="431"/>
                    <a:pt x="778" y="433"/>
                  </a:cubicBezTo>
                  <a:cubicBezTo>
                    <a:pt x="733" y="435"/>
                    <a:pt x="715" y="370"/>
                    <a:pt x="689" y="405"/>
                  </a:cubicBezTo>
                  <a:cubicBezTo>
                    <a:pt x="689" y="547"/>
                    <a:pt x="689" y="690"/>
                    <a:pt x="689" y="690"/>
                  </a:cubicBezTo>
                  <a:cubicBezTo>
                    <a:pt x="689" y="690"/>
                    <a:pt x="438" y="692"/>
                    <a:pt x="397" y="690"/>
                  </a:cubicBezTo>
                  <a:cubicBezTo>
                    <a:pt x="367" y="651"/>
                    <a:pt x="426" y="640"/>
                    <a:pt x="426" y="605"/>
                  </a:cubicBezTo>
                  <a:cubicBezTo>
                    <a:pt x="426" y="570"/>
                    <a:pt x="408" y="539"/>
                    <a:pt x="346" y="540"/>
                  </a:cubicBezTo>
                  <a:cubicBezTo>
                    <a:pt x="284" y="541"/>
                    <a:pt x="261" y="567"/>
                    <a:pt x="261" y="606"/>
                  </a:cubicBezTo>
                  <a:cubicBezTo>
                    <a:pt x="261" y="645"/>
                    <a:pt x="322" y="648"/>
                    <a:pt x="289" y="690"/>
                  </a:cubicBezTo>
                  <a:cubicBezTo>
                    <a:pt x="145" y="690"/>
                    <a:pt x="0" y="690"/>
                    <a:pt x="0" y="690"/>
                  </a:cubicBezTo>
                  <a:lnTo>
                    <a:pt x="0" y="0"/>
                  </a:lnTo>
                  <a:close/>
                </a:path>
              </a:pathLst>
            </a:custGeom>
            <a:solidFill>
              <a:srgbClr val="A3C5C7"/>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59" name="Freeform 6">
              <a:extLst>
                <a:ext uri="{FF2B5EF4-FFF2-40B4-BE49-F238E27FC236}">
                  <a16:creationId xmlns:a16="http://schemas.microsoft.com/office/drawing/2014/main" id="{565AD2D9-394F-4697-8E27-2C0268672923}"/>
                </a:ext>
              </a:extLst>
            </p:cNvPr>
            <p:cNvSpPr>
              <a:spLocks noChangeArrowheads="1"/>
            </p:cNvSpPr>
            <p:nvPr/>
          </p:nvSpPr>
          <p:spPr bwMode="auto">
            <a:xfrm>
              <a:off x="541337" y="3694114"/>
              <a:ext cx="1090613" cy="1331912"/>
            </a:xfrm>
            <a:custGeom>
              <a:avLst/>
              <a:gdLst>
                <a:gd name="T0" fmla="*/ 0 w 694"/>
                <a:gd name="T1" fmla="*/ 2114409506 h 839"/>
                <a:gd name="T2" fmla="*/ 0 w 694"/>
                <a:gd name="T3" fmla="*/ 383063606 h 839"/>
                <a:gd name="T4" fmla="*/ 706299208 w 694"/>
                <a:gd name="T5" fmla="*/ 383063606 h 839"/>
                <a:gd name="T6" fmla="*/ 644558569 w 694"/>
                <a:gd name="T7" fmla="*/ 173889922 h 839"/>
                <a:gd name="T8" fmla="*/ 856943665 w 694"/>
                <a:gd name="T9" fmla="*/ 0 h 839"/>
                <a:gd name="T10" fmla="*/ 1059448812 w 694"/>
                <a:gd name="T11" fmla="*/ 163809301 h 839"/>
                <a:gd name="T12" fmla="*/ 982890608 w 694"/>
                <a:gd name="T13" fmla="*/ 383063606 h 839"/>
                <a:gd name="T14" fmla="*/ 1713885758 w 694"/>
                <a:gd name="T15" fmla="*/ 385582968 h 839"/>
                <a:gd name="T16" fmla="*/ 1708946569 w 694"/>
                <a:gd name="T17" fmla="*/ 1116428006 h 839"/>
                <a:gd name="T18" fmla="*/ 1499033425 w 694"/>
                <a:gd name="T19" fmla="*/ 1045863657 h 839"/>
                <a:gd name="T20" fmla="*/ 1338510592 w 694"/>
                <a:gd name="T21" fmla="*/ 1244956720 h 839"/>
                <a:gd name="T22" fmla="*/ 1501502233 w 694"/>
                <a:gd name="T23" fmla="*/ 1459169127 h 839"/>
                <a:gd name="T24" fmla="*/ 1708946569 w 694"/>
                <a:gd name="T25" fmla="*/ 1388604779 h 839"/>
                <a:gd name="T26" fmla="*/ 1708946569 w 694"/>
                <a:gd name="T27" fmla="*/ 2114409506 h 839"/>
                <a:gd name="T28" fmla="*/ 0 w 694"/>
                <a:gd name="T29" fmla="*/ 2114409506 h 8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94" h="839">
                  <a:moveTo>
                    <a:pt x="0" y="839"/>
                  </a:moveTo>
                  <a:cubicBezTo>
                    <a:pt x="0" y="839"/>
                    <a:pt x="1" y="282"/>
                    <a:pt x="0" y="152"/>
                  </a:cubicBezTo>
                  <a:cubicBezTo>
                    <a:pt x="0" y="152"/>
                    <a:pt x="237" y="152"/>
                    <a:pt x="286" y="152"/>
                  </a:cubicBezTo>
                  <a:cubicBezTo>
                    <a:pt x="321" y="120"/>
                    <a:pt x="264" y="111"/>
                    <a:pt x="261" y="69"/>
                  </a:cubicBezTo>
                  <a:cubicBezTo>
                    <a:pt x="258" y="27"/>
                    <a:pt x="296" y="0"/>
                    <a:pt x="347" y="0"/>
                  </a:cubicBezTo>
                  <a:cubicBezTo>
                    <a:pt x="398" y="0"/>
                    <a:pt x="429" y="22"/>
                    <a:pt x="429" y="65"/>
                  </a:cubicBezTo>
                  <a:cubicBezTo>
                    <a:pt x="429" y="108"/>
                    <a:pt x="376" y="110"/>
                    <a:pt x="398" y="152"/>
                  </a:cubicBezTo>
                  <a:cubicBezTo>
                    <a:pt x="541" y="152"/>
                    <a:pt x="635" y="153"/>
                    <a:pt x="694" y="153"/>
                  </a:cubicBezTo>
                  <a:cubicBezTo>
                    <a:pt x="691" y="221"/>
                    <a:pt x="694" y="403"/>
                    <a:pt x="692" y="443"/>
                  </a:cubicBezTo>
                  <a:cubicBezTo>
                    <a:pt x="653" y="473"/>
                    <a:pt x="642" y="415"/>
                    <a:pt x="607" y="415"/>
                  </a:cubicBezTo>
                  <a:cubicBezTo>
                    <a:pt x="572" y="415"/>
                    <a:pt x="541" y="432"/>
                    <a:pt x="542" y="494"/>
                  </a:cubicBezTo>
                  <a:cubicBezTo>
                    <a:pt x="543" y="556"/>
                    <a:pt x="569" y="579"/>
                    <a:pt x="608" y="579"/>
                  </a:cubicBezTo>
                  <a:cubicBezTo>
                    <a:pt x="647" y="579"/>
                    <a:pt x="650" y="518"/>
                    <a:pt x="692" y="551"/>
                  </a:cubicBezTo>
                  <a:cubicBezTo>
                    <a:pt x="692" y="695"/>
                    <a:pt x="692" y="839"/>
                    <a:pt x="692" y="839"/>
                  </a:cubicBezTo>
                  <a:lnTo>
                    <a:pt x="0" y="839"/>
                  </a:lnTo>
                  <a:close/>
                </a:path>
              </a:pathLst>
            </a:custGeom>
            <a:solidFill>
              <a:srgbClr val="A3C5C7"/>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60" name="Freeform 7">
              <a:extLst>
                <a:ext uri="{FF2B5EF4-FFF2-40B4-BE49-F238E27FC236}">
                  <a16:creationId xmlns:a16="http://schemas.microsoft.com/office/drawing/2014/main" id="{88A3F10E-2C14-45E0-8BE5-006095CB8564}"/>
                </a:ext>
              </a:extLst>
            </p:cNvPr>
            <p:cNvSpPr>
              <a:spLocks noChangeArrowheads="1"/>
            </p:cNvSpPr>
            <p:nvPr/>
          </p:nvSpPr>
          <p:spPr bwMode="auto">
            <a:xfrm>
              <a:off x="1390650" y="3933826"/>
              <a:ext cx="1333500" cy="1093788"/>
            </a:xfrm>
            <a:custGeom>
              <a:avLst/>
              <a:gdLst>
                <a:gd name="T0" fmla="*/ 2119454410 w 839"/>
                <a:gd name="T1" fmla="*/ 1736389244 h 689"/>
                <a:gd name="T2" fmla="*/ 378925389 w 839"/>
                <a:gd name="T3" fmla="*/ 1731348929 h 689"/>
                <a:gd name="T4" fmla="*/ 383978067 w 839"/>
                <a:gd name="T5" fmla="*/ 1020664542 h 689"/>
                <a:gd name="T6" fmla="*/ 169252779 w 839"/>
                <a:gd name="T7" fmla="*/ 1086188634 h 689"/>
                <a:gd name="T8" fmla="*/ 0 w 839"/>
                <a:gd name="T9" fmla="*/ 866934146 h 689"/>
                <a:gd name="T10" fmla="*/ 164200101 w 839"/>
                <a:gd name="T11" fmla="*/ 660281239 h 689"/>
                <a:gd name="T12" fmla="*/ 383978067 w 839"/>
                <a:gd name="T13" fmla="*/ 738406913 h 689"/>
                <a:gd name="T14" fmla="*/ 381450933 w 839"/>
                <a:gd name="T15" fmla="*/ 7561266 h 689"/>
                <a:gd name="T16" fmla="*/ 1116565457 w 839"/>
                <a:gd name="T17" fmla="*/ 5040315 h 689"/>
                <a:gd name="T18" fmla="*/ 1048359872 w 839"/>
                <a:gd name="T19" fmla="*/ 204133543 h 689"/>
                <a:gd name="T20" fmla="*/ 1247927128 w 839"/>
                <a:gd name="T21" fmla="*/ 380544561 h 689"/>
                <a:gd name="T22" fmla="*/ 1462650826 w 839"/>
                <a:gd name="T23" fmla="*/ 214214173 h 689"/>
                <a:gd name="T24" fmla="*/ 1404549007 w 839"/>
                <a:gd name="T25" fmla="*/ 0 h 689"/>
                <a:gd name="T26" fmla="*/ 2119454410 w 839"/>
                <a:gd name="T27" fmla="*/ 5040315 h 689"/>
                <a:gd name="T28" fmla="*/ 2119454410 w 839"/>
                <a:gd name="T29" fmla="*/ 738406913 h 689"/>
                <a:gd name="T30" fmla="*/ 1932518054 w 839"/>
                <a:gd name="T31" fmla="*/ 662802190 h 689"/>
                <a:gd name="T32" fmla="*/ 1735476343 w 839"/>
                <a:gd name="T33" fmla="*/ 884576042 h 689"/>
                <a:gd name="T34" fmla="*/ 1927465377 w 839"/>
                <a:gd name="T35" fmla="*/ 1091228949 h 689"/>
                <a:gd name="T36" fmla="*/ 2119454410 w 839"/>
                <a:gd name="T37" fmla="*/ 1010583912 h 689"/>
                <a:gd name="T38" fmla="*/ 2119454410 w 839"/>
                <a:gd name="T39" fmla="*/ 1736389244 h 68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9" h="689">
                  <a:moveTo>
                    <a:pt x="839" y="689"/>
                  </a:moveTo>
                  <a:cubicBezTo>
                    <a:pt x="711" y="689"/>
                    <a:pt x="280" y="686"/>
                    <a:pt x="150" y="687"/>
                  </a:cubicBezTo>
                  <a:cubicBezTo>
                    <a:pt x="150" y="687"/>
                    <a:pt x="152" y="454"/>
                    <a:pt x="152" y="405"/>
                  </a:cubicBezTo>
                  <a:cubicBezTo>
                    <a:pt x="120" y="370"/>
                    <a:pt x="111" y="428"/>
                    <a:pt x="67" y="431"/>
                  </a:cubicBezTo>
                  <a:cubicBezTo>
                    <a:pt x="23" y="434"/>
                    <a:pt x="0" y="395"/>
                    <a:pt x="0" y="344"/>
                  </a:cubicBezTo>
                  <a:cubicBezTo>
                    <a:pt x="0" y="293"/>
                    <a:pt x="22" y="262"/>
                    <a:pt x="65" y="262"/>
                  </a:cubicBezTo>
                  <a:cubicBezTo>
                    <a:pt x="108" y="262"/>
                    <a:pt x="110" y="315"/>
                    <a:pt x="152" y="293"/>
                  </a:cubicBezTo>
                  <a:cubicBezTo>
                    <a:pt x="152" y="152"/>
                    <a:pt x="151" y="62"/>
                    <a:pt x="151" y="3"/>
                  </a:cubicBezTo>
                  <a:cubicBezTo>
                    <a:pt x="215" y="1"/>
                    <a:pt x="400" y="2"/>
                    <a:pt x="442" y="2"/>
                  </a:cubicBezTo>
                  <a:cubicBezTo>
                    <a:pt x="480" y="40"/>
                    <a:pt x="415" y="46"/>
                    <a:pt x="415" y="81"/>
                  </a:cubicBezTo>
                  <a:cubicBezTo>
                    <a:pt x="415" y="116"/>
                    <a:pt x="432" y="152"/>
                    <a:pt x="494" y="151"/>
                  </a:cubicBezTo>
                  <a:cubicBezTo>
                    <a:pt x="556" y="150"/>
                    <a:pt x="579" y="124"/>
                    <a:pt x="579" y="85"/>
                  </a:cubicBezTo>
                  <a:cubicBezTo>
                    <a:pt x="579" y="46"/>
                    <a:pt x="523" y="42"/>
                    <a:pt x="556" y="0"/>
                  </a:cubicBezTo>
                  <a:cubicBezTo>
                    <a:pt x="700" y="0"/>
                    <a:pt x="839" y="2"/>
                    <a:pt x="839" y="2"/>
                  </a:cubicBezTo>
                  <a:cubicBezTo>
                    <a:pt x="837" y="80"/>
                    <a:pt x="839" y="161"/>
                    <a:pt x="839" y="293"/>
                  </a:cubicBezTo>
                  <a:cubicBezTo>
                    <a:pt x="809" y="333"/>
                    <a:pt x="811" y="263"/>
                    <a:pt x="765" y="263"/>
                  </a:cubicBezTo>
                  <a:cubicBezTo>
                    <a:pt x="719" y="263"/>
                    <a:pt x="689" y="291"/>
                    <a:pt x="687" y="351"/>
                  </a:cubicBezTo>
                  <a:cubicBezTo>
                    <a:pt x="685" y="411"/>
                    <a:pt x="725" y="435"/>
                    <a:pt x="763" y="433"/>
                  </a:cubicBezTo>
                  <a:cubicBezTo>
                    <a:pt x="801" y="431"/>
                    <a:pt x="807" y="369"/>
                    <a:pt x="839" y="401"/>
                  </a:cubicBezTo>
                  <a:cubicBezTo>
                    <a:pt x="839" y="445"/>
                    <a:pt x="839" y="636"/>
                    <a:pt x="839" y="689"/>
                  </a:cubicBezTo>
                  <a:close/>
                </a:path>
              </a:pathLst>
            </a:custGeom>
            <a:solidFill>
              <a:srgbClr val="EAEAEA"/>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61" name="Freeform 8">
              <a:extLst>
                <a:ext uri="{FF2B5EF4-FFF2-40B4-BE49-F238E27FC236}">
                  <a16:creationId xmlns:a16="http://schemas.microsoft.com/office/drawing/2014/main" id="{5175B364-90DA-4910-AF07-2C398585118E}"/>
                </a:ext>
              </a:extLst>
            </p:cNvPr>
            <p:cNvSpPr>
              <a:spLocks noChangeArrowheads="1"/>
            </p:cNvSpPr>
            <p:nvPr/>
          </p:nvSpPr>
          <p:spPr bwMode="auto">
            <a:xfrm>
              <a:off x="2479675" y="3930651"/>
              <a:ext cx="1338262" cy="1095375"/>
            </a:xfrm>
            <a:custGeom>
              <a:avLst/>
              <a:gdLst>
                <a:gd name="T0" fmla="*/ 2127013279 w 842"/>
                <a:gd name="T1" fmla="*/ 1738907813 h 690"/>
                <a:gd name="T2" fmla="*/ 391552892 w 842"/>
                <a:gd name="T3" fmla="*/ 1738907813 h 690"/>
                <a:gd name="T4" fmla="*/ 391552892 w 842"/>
                <a:gd name="T5" fmla="*/ 1023183438 h 690"/>
                <a:gd name="T6" fmla="*/ 176830184 w 842"/>
                <a:gd name="T7" fmla="*/ 1093747813 h 690"/>
                <a:gd name="T8" fmla="*/ 7578187 w 842"/>
                <a:gd name="T9" fmla="*/ 869454700 h 690"/>
                <a:gd name="T10" fmla="*/ 171777530 w 842"/>
                <a:gd name="T11" fmla="*/ 662801888 h 690"/>
                <a:gd name="T12" fmla="*/ 391552892 w 842"/>
                <a:gd name="T13" fmla="*/ 740925938 h 690"/>
                <a:gd name="T14" fmla="*/ 389025770 w 842"/>
                <a:gd name="T15" fmla="*/ 5040313 h 690"/>
                <a:gd name="T16" fmla="*/ 1121608190 w 842"/>
                <a:gd name="T17" fmla="*/ 5040313 h 690"/>
                <a:gd name="T18" fmla="*/ 1055928453 w 842"/>
                <a:gd name="T19" fmla="*/ 206652813 h 690"/>
                <a:gd name="T20" fmla="*/ 1255493197 w 842"/>
                <a:gd name="T21" fmla="*/ 383063750 h 690"/>
                <a:gd name="T22" fmla="*/ 1470215905 w 842"/>
                <a:gd name="T23" fmla="*/ 216733438 h 690"/>
                <a:gd name="T24" fmla="*/ 1399483513 w 842"/>
                <a:gd name="T25" fmla="*/ 5040313 h 690"/>
                <a:gd name="T26" fmla="*/ 2127013279 w 842"/>
                <a:gd name="T27" fmla="*/ 5040313 h 690"/>
                <a:gd name="T28" fmla="*/ 2127013279 w 842"/>
                <a:gd name="T29" fmla="*/ 1738907813 h 69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42" h="690">
                  <a:moveTo>
                    <a:pt x="842" y="690"/>
                  </a:moveTo>
                  <a:cubicBezTo>
                    <a:pt x="714" y="690"/>
                    <a:pt x="285" y="689"/>
                    <a:pt x="155" y="690"/>
                  </a:cubicBezTo>
                  <a:cubicBezTo>
                    <a:pt x="155" y="690"/>
                    <a:pt x="155" y="455"/>
                    <a:pt x="155" y="406"/>
                  </a:cubicBezTo>
                  <a:cubicBezTo>
                    <a:pt x="120" y="376"/>
                    <a:pt x="126" y="436"/>
                    <a:pt x="70" y="434"/>
                  </a:cubicBezTo>
                  <a:cubicBezTo>
                    <a:pt x="14" y="432"/>
                    <a:pt x="0" y="394"/>
                    <a:pt x="3" y="345"/>
                  </a:cubicBezTo>
                  <a:cubicBezTo>
                    <a:pt x="6" y="296"/>
                    <a:pt x="12" y="268"/>
                    <a:pt x="68" y="263"/>
                  </a:cubicBezTo>
                  <a:cubicBezTo>
                    <a:pt x="124" y="258"/>
                    <a:pt x="122" y="326"/>
                    <a:pt x="155" y="294"/>
                  </a:cubicBezTo>
                  <a:cubicBezTo>
                    <a:pt x="155" y="153"/>
                    <a:pt x="154" y="61"/>
                    <a:pt x="154" y="2"/>
                  </a:cubicBezTo>
                  <a:cubicBezTo>
                    <a:pt x="218" y="0"/>
                    <a:pt x="402" y="2"/>
                    <a:pt x="444" y="2"/>
                  </a:cubicBezTo>
                  <a:cubicBezTo>
                    <a:pt x="482" y="40"/>
                    <a:pt x="418" y="47"/>
                    <a:pt x="418" y="82"/>
                  </a:cubicBezTo>
                  <a:cubicBezTo>
                    <a:pt x="418" y="117"/>
                    <a:pt x="435" y="153"/>
                    <a:pt x="497" y="152"/>
                  </a:cubicBezTo>
                  <a:cubicBezTo>
                    <a:pt x="559" y="151"/>
                    <a:pt x="582" y="125"/>
                    <a:pt x="582" y="86"/>
                  </a:cubicBezTo>
                  <a:cubicBezTo>
                    <a:pt x="582" y="47"/>
                    <a:pt x="521" y="44"/>
                    <a:pt x="554" y="2"/>
                  </a:cubicBezTo>
                  <a:cubicBezTo>
                    <a:pt x="698" y="2"/>
                    <a:pt x="842" y="2"/>
                    <a:pt x="842" y="2"/>
                  </a:cubicBezTo>
                  <a:cubicBezTo>
                    <a:pt x="840" y="130"/>
                    <a:pt x="842" y="548"/>
                    <a:pt x="842" y="690"/>
                  </a:cubicBezTo>
                  <a:close/>
                </a:path>
              </a:pathLst>
            </a:custGeom>
            <a:solidFill>
              <a:srgbClr val="A3C5C7"/>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62" name="Freeform 9">
              <a:extLst>
                <a:ext uri="{FF2B5EF4-FFF2-40B4-BE49-F238E27FC236}">
                  <a16:creationId xmlns:a16="http://schemas.microsoft.com/office/drawing/2014/main" id="{6DC5242C-BAEC-4503-8555-3B43DEE6B0B4}"/>
                </a:ext>
              </a:extLst>
            </p:cNvPr>
            <p:cNvSpPr>
              <a:spLocks noChangeArrowheads="1"/>
            </p:cNvSpPr>
            <p:nvPr/>
          </p:nvSpPr>
          <p:spPr bwMode="auto">
            <a:xfrm>
              <a:off x="2724150" y="1747839"/>
              <a:ext cx="1093787" cy="1333500"/>
            </a:xfrm>
            <a:custGeom>
              <a:avLst/>
              <a:gdLst>
                <a:gd name="T0" fmla="*/ 1738909886 w 688"/>
                <a:gd name="T1" fmla="*/ 2520950 h 840"/>
                <a:gd name="T2" fmla="*/ 1738909886 w 688"/>
                <a:gd name="T3" fmla="*/ 1733867500 h 840"/>
                <a:gd name="T4" fmla="*/ 1021104218 w 688"/>
                <a:gd name="T5" fmla="*/ 1733867500 h 840"/>
                <a:gd name="T6" fmla="*/ 1086818877 w 688"/>
                <a:gd name="T7" fmla="*/ 1948081575 h 840"/>
                <a:gd name="T8" fmla="*/ 866927945 w 688"/>
                <a:gd name="T9" fmla="*/ 2116931250 h 840"/>
                <a:gd name="T10" fmla="*/ 659674386 w 688"/>
                <a:gd name="T11" fmla="*/ 1953121888 h 840"/>
                <a:gd name="T12" fmla="*/ 743080414 w 688"/>
                <a:gd name="T13" fmla="*/ 1728827188 h 840"/>
                <a:gd name="T14" fmla="*/ 0 w 688"/>
                <a:gd name="T15" fmla="*/ 1728827188 h 840"/>
                <a:gd name="T16" fmla="*/ 0 w 688"/>
                <a:gd name="T17" fmla="*/ 997981875 h 840"/>
                <a:gd name="T18" fmla="*/ 207253559 w 688"/>
                <a:gd name="T19" fmla="*/ 1068546250 h 840"/>
                <a:gd name="T20" fmla="*/ 379122790 w 688"/>
                <a:gd name="T21" fmla="*/ 871974063 h 840"/>
                <a:gd name="T22" fmla="*/ 217363140 w 688"/>
                <a:gd name="T23" fmla="*/ 685482500 h 840"/>
                <a:gd name="T24" fmla="*/ 0 w 688"/>
                <a:gd name="T25" fmla="*/ 700603438 h 840"/>
                <a:gd name="T26" fmla="*/ 0 w 688"/>
                <a:gd name="T27" fmla="*/ 2520950 h 840"/>
                <a:gd name="T28" fmla="*/ 1738909886 w 688"/>
                <a:gd name="T29" fmla="*/ 2520950 h 8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88" h="840">
                  <a:moveTo>
                    <a:pt x="688" y="1"/>
                  </a:moveTo>
                  <a:cubicBezTo>
                    <a:pt x="688" y="129"/>
                    <a:pt x="687" y="558"/>
                    <a:pt x="688" y="688"/>
                  </a:cubicBezTo>
                  <a:cubicBezTo>
                    <a:pt x="688" y="688"/>
                    <a:pt x="453" y="688"/>
                    <a:pt x="404" y="688"/>
                  </a:cubicBezTo>
                  <a:cubicBezTo>
                    <a:pt x="369" y="720"/>
                    <a:pt x="427" y="729"/>
                    <a:pt x="430" y="773"/>
                  </a:cubicBezTo>
                  <a:cubicBezTo>
                    <a:pt x="433" y="817"/>
                    <a:pt x="394" y="840"/>
                    <a:pt x="343" y="840"/>
                  </a:cubicBezTo>
                  <a:cubicBezTo>
                    <a:pt x="292" y="840"/>
                    <a:pt x="261" y="818"/>
                    <a:pt x="261" y="775"/>
                  </a:cubicBezTo>
                  <a:cubicBezTo>
                    <a:pt x="261" y="732"/>
                    <a:pt x="316" y="728"/>
                    <a:pt x="294" y="686"/>
                  </a:cubicBezTo>
                  <a:cubicBezTo>
                    <a:pt x="153" y="686"/>
                    <a:pt x="59" y="686"/>
                    <a:pt x="0" y="686"/>
                  </a:cubicBezTo>
                  <a:cubicBezTo>
                    <a:pt x="0" y="620"/>
                    <a:pt x="0" y="438"/>
                    <a:pt x="0" y="396"/>
                  </a:cubicBezTo>
                  <a:cubicBezTo>
                    <a:pt x="30" y="356"/>
                    <a:pt x="47" y="424"/>
                    <a:pt x="82" y="424"/>
                  </a:cubicBezTo>
                  <a:cubicBezTo>
                    <a:pt x="117" y="424"/>
                    <a:pt x="150" y="396"/>
                    <a:pt x="150" y="346"/>
                  </a:cubicBezTo>
                  <a:cubicBezTo>
                    <a:pt x="150" y="296"/>
                    <a:pt x="126" y="272"/>
                    <a:pt x="86" y="272"/>
                  </a:cubicBezTo>
                  <a:cubicBezTo>
                    <a:pt x="46" y="272"/>
                    <a:pt x="14" y="348"/>
                    <a:pt x="0" y="278"/>
                  </a:cubicBezTo>
                  <a:cubicBezTo>
                    <a:pt x="0" y="134"/>
                    <a:pt x="0" y="1"/>
                    <a:pt x="0" y="1"/>
                  </a:cubicBezTo>
                  <a:cubicBezTo>
                    <a:pt x="114" y="2"/>
                    <a:pt x="550" y="0"/>
                    <a:pt x="688" y="1"/>
                  </a:cubicBezTo>
                  <a:close/>
                </a:path>
              </a:pathLst>
            </a:custGeom>
            <a:solidFill>
              <a:srgbClr val="A3C5C7"/>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63" name="Freeform 10">
              <a:extLst>
                <a:ext uri="{FF2B5EF4-FFF2-40B4-BE49-F238E27FC236}">
                  <a16:creationId xmlns:a16="http://schemas.microsoft.com/office/drawing/2014/main" id="{F092302D-722E-4157-82B9-EE7BE443DCE4}"/>
                </a:ext>
              </a:extLst>
            </p:cNvPr>
            <p:cNvSpPr>
              <a:spLocks noChangeArrowheads="1"/>
            </p:cNvSpPr>
            <p:nvPr/>
          </p:nvSpPr>
          <p:spPr bwMode="auto">
            <a:xfrm>
              <a:off x="541337" y="2601914"/>
              <a:ext cx="1328738" cy="1336675"/>
            </a:xfrm>
            <a:custGeom>
              <a:avLst/>
              <a:gdLst>
                <a:gd name="T0" fmla="*/ 0 w 837"/>
                <a:gd name="T1" fmla="*/ 380544388 h 842"/>
                <a:gd name="T2" fmla="*/ 700603701 w 837"/>
                <a:gd name="T3" fmla="*/ 380544388 h 842"/>
                <a:gd name="T4" fmla="*/ 655240872 w 837"/>
                <a:gd name="T5" fmla="*/ 183972200 h 842"/>
                <a:gd name="T6" fmla="*/ 849293770 w 837"/>
                <a:gd name="T7" fmla="*/ 0 h 842"/>
                <a:gd name="T8" fmla="*/ 1068546652 w 837"/>
                <a:gd name="T9" fmla="*/ 153730325 h 842"/>
                <a:gd name="T10" fmla="*/ 1008062879 w 837"/>
                <a:gd name="T11" fmla="*/ 380544388 h 842"/>
                <a:gd name="T12" fmla="*/ 1731348789 w 837"/>
                <a:gd name="T13" fmla="*/ 380544388 h 842"/>
                <a:gd name="T14" fmla="*/ 1726308475 w 837"/>
                <a:gd name="T15" fmla="*/ 1098788125 h 842"/>
                <a:gd name="T16" fmla="*/ 1940521043 w 837"/>
                <a:gd name="T17" fmla="*/ 1033264063 h 842"/>
                <a:gd name="T18" fmla="*/ 2109372369 w 837"/>
                <a:gd name="T19" fmla="*/ 1252518450 h 842"/>
                <a:gd name="T20" fmla="*/ 1945561357 w 837"/>
                <a:gd name="T21" fmla="*/ 1459171263 h 842"/>
                <a:gd name="T22" fmla="*/ 1726308475 w 837"/>
                <a:gd name="T23" fmla="*/ 1381045625 h 842"/>
                <a:gd name="T24" fmla="*/ 1726308475 w 837"/>
                <a:gd name="T25" fmla="*/ 2121971563 h 842"/>
                <a:gd name="T26" fmla="*/ 1000503201 w 837"/>
                <a:gd name="T27" fmla="*/ 2121971563 h 842"/>
                <a:gd name="T28" fmla="*/ 1063506338 w 837"/>
                <a:gd name="T29" fmla="*/ 1915318750 h 842"/>
                <a:gd name="T30" fmla="*/ 864414713 w 837"/>
                <a:gd name="T31" fmla="*/ 1738907813 h 842"/>
                <a:gd name="T32" fmla="*/ 672882766 w 837"/>
                <a:gd name="T33" fmla="*/ 1895157500 h 842"/>
                <a:gd name="T34" fmla="*/ 720764959 w 837"/>
                <a:gd name="T35" fmla="*/ 2116931250 h 842"/>
                <a:gd name="T36" fmla="*/ 0 w 837"/>
                <a:gd name="T37" fmla="*/ 2116931250 h 842"/>
                <a:gd name="T38" fmla="*/ 0 w 837"/>
                <a:gd name="T39" fmla="*/ 380544388 h 8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7" h="842">
                  <a:moveTo>
                    <a:pt x="0" y="151"/>
                  </a:moveTo>
                  <a:cubicBezTo>
                    <a:pt x="77" y="151"/>
                    <a:pt x="164" y="151"/>
                    <a:pt x="278" y="151"/>
                  </a:cubicBezTo>
                  <a:cubicBezTo>
                    <a:pt x="330" y="129"/>
                    <a:pt x="264" y="129"/>
                    <a:pt x="260" y="73"/>
                  </a:cubicBezTo>
                  <a:cubicBezTo>
                    <a:pt x="256" y="17"/>
                    <a:pt x="285" y="0"/>
                    <a:pt x="337" y="0"/>
                  </a:cubicBezTo>
                  <a:cubicBezTo>
                    <a:pt x="389" y="0"/>
                    <a:pt x="426" y="2"/>
                    <a:pt x="424" y="61"/>
                  </a:cubicBezTo>
                  <a:cubicBezTo>
                    <a:pt x="422" y="120"/>
                    <a:pt x="370" y="115"/>
                    <a:pt x="400" y="151"/>
                  </a:cubicBezTo>
                  <a:cubicBezTo>
                    <a:pt x="440" y="151"/>
                    <a:pt x="597" y="153"/>
                    <a:pt x="687" y="151"/>
                  </a:cubicBezTo>
                  <a:cubicBezTo>
                    <a:pt x="687" y="151"/>
                    <a:pt x="685" y="387"/>
                    <a:pt x="685" y="436"/>
                  </a:cubicBezTo>
                  <a:cubicBezTo>
                    <a:pt x="717" y="471"/>
                    <a:pt x="726" y="413"/>
                    <a:pt x="770" y="410"/>
                  </a:cubicBezTo>
                  <a:cubicBezTo>
                    <a:pt x="814" y="407"/>
                    <a:pt x="837" y="446"/>
                    <a:pt x="837" y="497"/>
                  </a:cubicBezTo>
                  <a:cubicBezTo>
                    <a:pt x="837" y="548"/>
                    <a:pt x="815" y="579"/>
                    <a:pt x="772" y="579"/>
                  </a:cubicBezTo>
                  <a:cubicBezTo>
                    <a:pt x="729" y="579"/>
                    <a:pt x="727" y="526"/>
                    <a:pt x="685" y="548"/>
                  </a:cubicBezTo>
                  <a:cubicBezTo>
                    <a:pt x="685" y="689"/>
                    <a:pt x="685" y="783"/>
                    <a:pt x="685" y="842"/>
                  </a:cubicBezTo>
                  <a:cubicBezTo>
                    <a:pt x="619" y="842"/>
                    <a:pt x="439" y="842"/>
                    <a:pt x="397" y="842"/>
                  </a:cubicBezTo>
                  <a:cubicBezTo>
                    <a:pt x="359" y="804"/>
                    <a:pt x="422" y="795"/>
                    <a:pt x="422" y="760"/>
                  </a:cubicBezTo>
                  <a:cubicBezTo>
                    <a:pt x="422" y="725"/>
                    <a:pt x="405" y="689"/>
                    <a:pt x="343" y="690"/>
                  </a:cubicBezTo>
                  <a:cubicBezTo>
                    <a:pt x="281" y="691"/>
                    <a:pt x="269" y="718"/>
                    <a:pt x="267" y="752"/>
                  </a:cubicBezTo>
                  <a:cubicBezTo>
                    <a:pt x="265" y="786"/>
                    <a:pt x="341" y="816"/>
                    <a:pt x="286" y="840"/>
                  </a:cubicBezTo>
                  <a:cubicBezTo>
                    <a:pt x="142" y="840"/>
                    <a:pt x="14" y="839"/>
                    <a:pt x="0" y="840"/>
                  </a:cubicBezTo>
                  <a:cubicBezTo>
                    <a:pt x="1" y="726"/>
                    <a:pt x="1" y="287"/>
                    <a:pt x="0" y="151"/>
                  </a:cubicBezTo>
                  <a:close/>
                </a:path>
              </a:pathLst>
            </a:custGeom>
            <a:solidFill>
              <a:srgbClr val="EAEAEA"/>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64" name="Freeform 11">
              <a:extLst>
                <a:ext uri="{FF2B5EF4-FFF2-40B4-BE49-F238E27FC236}">
                  <a16:creationId xmlns:a16="http://schemas.microsoft.com/office/drawing/2014/main" id="{276E2256-54BE-4B96-81D0-091E3835FADD}"/>
                </a:ext>
              </a:extLst>
            </p:cNvPr>
            <p:cNvSpPr>
              <a:spLocks noChangeArrowheads="1"/>
            </p:cNvSpPr>
            <p:nvPr/>
          </p:nvSpPr>
          <p:spPr bwMode="auto">
            <a:xfrm rot="10800000">
              <a:off x="2482849" y="2840039"/>
              <a:ext cx="1335087" cy="1333500"/>
            </a:xfrm>
            <a:custGeom>
              <a:avLst/>
              <a:gdLst>
                <a:gd name="T0" fmla="*/ 0 w 840"/>
                <a:gd name="T1" fmla="*/ 378023438 h 840"/>
                <a:gd name="T2" fmla="*/ 709849864 w 840"/>
                <a:gd name="T3" fmla="*/ 375504075 h 840"/>
                <a:gd name="T4" fmla="*/ 664379026 w 840"/>
                <a:gd name="T5" fmla="*/ 178931888 h 840"/>
                <a:gd name="T6" fmla="*/ 863945923 w 840"/>
                <a:gd name="T7" fmla="*/ 0 h 840"/>
                <a:gd name="T8" fmla="*/ 1073616569 w 840"/>
                <a:gd name="T9" fmla="*/ 158770638 h 840"/>
                <a:gd name="T10" fmla="*/ 1012989314 w 840"/>
                <a:gd name="T11" fmla="*/ 380544388 h 840"/>
                <a:gd name="T12" fmla="*/ 1737997184 w 840"/>
                <a:gd name="T13" fmla="*/ 378023438 h 840"/>
                <a:gd name="T14" fmla="*/ 1737997184 w 840"/>
                <a:gd name="T15" fmla="*/ 1093747813 h 840"/>
                <a:gd name="T16" fmla="*/ 1952720498 w 840"/>
                <a:gd name="T17" fmla="*/ 1028223750 h 840"/>
                <a:gd name="T18" fmla="*/ 2121972973 w 840"/>
                <a:gd name="T19" fmla="*/ 1247478138 h 840"/>
                <a:gd name="T20" fmla="*/ 1957773166 w 840"/>
                <a:gd name="T21" fmla="*/ 1454130950 h 840"/>
                <a:gd name="T22" fmla="*/ 1737997184 w 840"/>
                <a:gd name="T23" fmla="*/ 1376005313 h 840"/>
                <a:gd name="T24" fmla="*/ 1737997184 w 840"/>
                <a:gd name="T25" fmla="*/ 2116931250 h 840"/>
                <a:gd name="T26" fmla="*/ 1010463775 w 840"/>
                <a:gd name="T27" fmla="*/ 2116931250 h 840"/>
                <a:gd name="T28" fmla="*/ 1073616569 w 840"/>
                <a:gd name="T29" fmla="*/ 1910278438 h 840"/>
                <a:gd name="T30" fmla="*/ 874051261 w 840"/>
                <a:gd name="T31" fmla="*/ 1733867500 h 840"/>
                <a:gd name="T32" fmla="*/ 682062571 w 840"/>
                <a:gd name="T33" fmla="*/ 1890117188 h 840"/>
                <a:gd name="T34" fmla="*/ 730060538 w 840"/>
                <a:gd name="T35" fmla="*/ 2111890938 h 840"/>
                <a:gd name="T36" fmla="*/ 2525540 w 840"/>
                <a:gd name="T37" fmla="*/ 2111890938 h 840"/>
                <a:gd name="T38" fmla="*/ 0 w 840"/>
                <a:gd name="T39" fmla="*/ 378023438 h 84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40" h="840">
                  <a:moveTo>
                    <a:pt x="0" y="150"/>
                  </a:moveTo>
                  <a:cubicBezTo>
                    <a:pt x="77" y="150"/>
                    <a:pt x="167" y="149"/>
                    <a:pt x="281" y="149"/>
                  </a:cubicBezTo>
                  <a:cubicBezTo>
                    <a:pt x="333" y="127"/>
                    <a:pt x="267" y="127"/>
                    <a:pt x="263" y="71"/>
                  </a:cubicBezTo>
                  <a:cubicBezTo>
                    <a:pt x="259" y="15"/>
                    <a:pt x="290" y="0"/>
                    <a:pt x="342" y="0"/>
                  </a:cubicBezTo>
                  <a:cubicBezTo>
                    <a:pt x="394" y="0"/>
                    <a:pt x="423" y="5"/>
                    <a:pt x="425" y="63"/>
                  </a:cubicBezTo>
                  <a:cubicBezTo>
                    <a:pt x="427" y="121"/>
                    <a:pt x="371" y="115"/>
                    <a:pt x="401" y="151"/>
                  </a:cubicBezTo>
                  <a:cubicBezTo>
                    <a:pt x="441" y="151"/>
                    <a:pt x="598" y="152"/>
                    <a:pt x="688" y="150"/>
                  </a:cubicBezTo>
                  <a:cubicBezTo>
                    <a:pt x="688" y="150"/>
                    <a:pt x="688" y="385"/>
                    <a:pt x="688" y="434"/>
                  </a:cubicBezTo>
                  <a:cubicBezTo>
                    <a:pt x="720" y="469"/>
                    <a:pt x="729" y="411"/>
                    <a:pt x="773" y="408"/>
                  </a:cubicBezTo>
                  <a:cubicBezTo>
                    <a:pt x="817" y="405"/>
                    <a:pt x="840" y="444"/>
                    <a:pt x="840" y="495"/>
                  </a:cubicBezTo>
                  <a:cubicBezTo>
                    <a:pt x="840" y="546"/>
                    <a:pt x="818" y="577"/>
                    <a:pt x="775" y="577"/>
                  </a:cubicBezTo>
                  <a:cubicBezTo>
                    <a:pt x="732" y="577"/>
                    <a:pt x="730" y="524"/>
                    <a:pt x="688" y="546"/>
                  </a:cubicBezTo>
                  <a:cubicBezTo>
                    <a:pt x="688" y="687"/>
                    <a:pt x="688" y="781"/>
                    <a:pt x="688" y="840"/>
                  </a:cubicBezTo>
                  <a:cubicBezTo>
                    <a:pt x="622" y="840"/>
                    <a:pt x="442" y="840"/>
                    <a:pt x="400" y="840"/>
                  </a:cubicBezTo>
                  <a:cubicBezTo>
                    <a:pt x="362" y="802"/>
                    <a:pt x="425" y="793"/>
                    <a:pt x="425" y="758"/>
                  </a:cubicBezTo>
                  <a:cubicBezTo>
                    <a:pt x="425" y="723"/>
                    <a:pt x="408" y="687"/>
                    <a:pt x="346" y="688"/>
                  </a:cubicBezTo>
                  <a:cubicBezTo>
                    <a:pt x="284" y="689"/>
                    <a:pt x="272" y="716"/>
                    <a:pt x="270" y="750"/>
                  </a:cubicBezTo>
                  <a:cubicBezTo>
                    <a:pt x="268" y="784"/>
                    <a:pt x="344" y="814"/>
                    <a:pt x="289" y="838"/>
                  </a:cubicBezTo>
                  <a:cubicBezTo>
                    <a:pt x="145" y="838"/>
                    <a:pt x="1" y="838"/>
                    <a:pt x="1" y="838"/>
                  </a:cubicBezTo>
                  <a:cubicBezTo>
                    <a:pt x="2" y="724"/>
                    <a:pt x="1" y="286"/>
                    <a:pt x="0" y="150"/>
                  </a:cubicBezTo>
                  <a:close/>
                </a:path>
              </a:pathLst>
            </a:custGeom>
            <a:solidFill>
              <a:srgbClr val="EAEAEA"/>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grpSp>
      <p:sp>
        <p:nvSpPr>
          <p:cNvPr id="6148" name="Text Box 15">
            <a:extLst>
              <a:ext uri="{FF2B5EF4-FFF2-40B4-BE49-F238E27FC236}">
                <a16:creationId xmlns:a16="http://schemas.microsoft.com/office/drawing/2014/main" id="{D54E7FF2-D306-4586-AB70-588A3FD93D41}"/>
              </a:ext>
            </a:extLst>
          </p:cNvPr>
          <p:cNvSpPr txBox="1">
            <a:spLocks noChangeArrowheads="1"/>
          </p:cNvSpPr>
          <p:nvPr/>
        </p:nvSpPr>
        <p:spPr bwMode="auto">
          <a:xfrm>
            <a:off x="7145867" y="1958369"/>
            <a:ext cx="4752975" cy="76944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None/>
            </a:pPr>
            <a:r>
              <a:rPr lang="zh-CN" altLang="en-US" sz="4400" b="1" dirty="0">
                <a:solidFill>
                  <a:srgbClr val="333333"/>
                </a:solidFill>
                <a:ea typeface="微软雅黑" panose="020B0503020204020204" pitchFamily="34" charset="-122"/>
              </a:rPr>
              <a:t>个人演示</a:t>
            </a:r>
            <a:endParaRPr lang="en-US" altLang="zh-CN" sz="4400" b="1" dirty="0">
              <a:solidFill>
                <a:srgbClr val="333333"/>
              </a:solidFill>
              <a:ea typeface="微软雅黑" panose="020B0503020204020204" pitchFamily="34" charset="-122"/>
            </a:endParaRPr>
          </a:p>
        </p:txBody>
      </p:sp>
      <p:sp>
        <p:nvSpPr>
          <p:cNvPr id="6149" name="Freeform 2">
            <a:extLst>
              <a:ext uri="{FF2B5EF4-FFF2-40B4-BE49-F238E27FC236}">
                <a16:creationId xmlns:a16="http://schemas.microsoft.com/office/drawing/2014/main" id="{7A1537DD-E764-410E-AB22-7CA38718F5C9}"/>
              </a:ext>
            </a:extLst>
          </p:cNvPr>
          <p:cNvSpPr>
            <a:spLocks noChangeArrowheads="1"/>
          </p:cNvSpPr>
          <p:nvPr/>
        </p:nvSpPr>
        <p:spPr bwMode="auto">
          <a:xfrm>
            <a:off x="3286126" y="-204788"/>
            <a:ext cx="1770063" cy="2157413"/>
          </a:xfrm>
          <a:custGeom>
            <a:avLst/>
            <a:gdLst>
              <a:gd name="T0" fmla="*/ 1933777129 w 689"/>
              <a:gd name="T1" fmla="*/ 0 h 840"/>
              <a:gd name="T2" fmla="*/ 1960176501 w 689"/>
              <a:gd name="T3" fmla="*/ 138523893 h 840"/>
              <a:gd name="T4" fmla="*/ 1880978385 w 689"/>
              <a:gd name="T5" fmla="*/ 303435002 h 840"/>
              <a:gd name="T6" fmla="*/ 1755578798 w 689"/>
              <a:gd name="T7" fmla="*/ 481537150 h 840"/>
              <a:gd name="T8" fmla="*/ 1742379112 w 689"/>
              <a:gd name="T9" fmla="*/ 692624602 h 840"/>
              <a:gd name="T10" fmla="*/ 1821579797 w 689"/>
              <a:gd name="T11" fmla="*/ 870726750 h 840"/>
              <a:gd name="T12" fmla="*/ 2019577657 w 689"/>
              <a:gd name="T13" fmla="*/ 969672388 h 840"/>
              <a:gd name="T14" fmla="*/ 2147483646 w 689"/>
              <a:gd name="T15" fmla="*/ 996059604 h 840"/>
              <a:gd name="T16" fmla="*/ 2147483646 w 689"/>
              <a:gd name="T17" fmla="*/ 969672388 h 840"/>
              <a:gd name="T18" fmla="*/ 2147483646 w 689"/>
              <a:gd name="T19" fmla="*/ 857533142 h 840"/>
              <a:gd name="T20" fmla="*/ 2147483646 w 689"/>
              <a:gd name="T21" fmla="*/ 732202857 h 840"/>
              <a:gd name="T22" fmla="*/ 2147483646 w 689"/>
              <a:gd name="T23" fmla="*/ 554098141 h 840"/>
              <a:gd name="T24" fmla="*/ 2147483646 w 689"/>
              <a:gd name="T25" fmla="*/ 362802384 h 840"/>
              <a:gd name="T26" fmla="*/ 2147483646 w 689"/>
              <a:gd name="T27" fmla="*/ 217682972 h 840"/>
              <a:gd name="T28" fmla="*/ 2147483646 w 689"/>
              <a:gd name="T29" fmla="*/ 79156510 h 840"/>
              <a:gd name="T30" fmla="*/ 2147483646 w 689"/>
              <a:gd name="T31" fmla="*/ 0 h 840"/>
              <a:gd name="T32" fmla="*/ 2147483646 w 689"/>
              <a:gd name="T33" fmla="*/ 1926153736 h 840"/>
              <a:gd name="T34" fmla="*/ 2147483646 w 689"/>
              <a:gd name="T35" fmla="*/ 1959136472 h 840"/>
              <a:gd name="T36" fmla="*/ 2147483646 w 689"/>
              <a:gd name="T37" fmla="*/ 1807418971 h 840"/>
              <a:gd name="T38" fmla="*/ 2147483646 w 689"/>
              <a:gd name="T39" fmla="*/ 1741453500 h 840"/>
              <a:gd name="T40" fmla="*/ 2147483646 w 689"/>
              <a:gd name="T41" fmla="*/ 1748049020 h 840"/>
              <a:gd name="T42" fmla="*/ 2147483646 w 689"/>
              <a:gd name="T43" fmla="*/ 1899766521 h 840"/>
              <a:gd name="T44" fmla="*/ 2147483646 w 689"/>
              <a:gd name="T45" fmla="*/ 2137238620 h 840"/>
              <a:gd name="T46" fmla="*/ 2147483646 w 689"/>
              <a:gd name="T47" fmla="*/ 2147483646 h 840"/>
              <a:gd name="T48" fmla="*/ 2147483646 w 689"/>
              <a:gd name="T49" fmla="*/ 2147483646 h 840"/>
              <a:gd name="T50" fmla="*/ 2147483646 w 689"/>
              <a:gd name="T51" fmla="*/ 2147483646 h 840"/>
              <a:gd name="T52" fmla="*/ 2147483646 w 689"/>
              <a:gd name="T53" fmla="*/ 2147483646 h 840"/>
              <a:gd name="T54" fmla="*/ 2147483646 w 689"/>
              <a:gd name="T55" fmla="*/ 2147483646 h 840"/>
              <a:gd name="T56" fmla="*/ 2147483646 w 689"/>
              <a:gd name="T57" fmla="*/ 2147483646 h 840"/>
              <a:gd name="T58" fmla="*/ 2147483646 w 689"/>
              <a:gd name="T59" fmla="*/ 2147483646 h 840"/>
              <a:gd name="T60" fmla="*/ 2147483646 w 689"/>
              <a:gd name="T61" fmla="*/ 2147483646 h 840"/>
              <a:gd name="T62" fmla="*/ 2147483646 w 689"/>
              <a:gd name="T63" fmla="*/ 2147483646 h 840"/>
              <a:gd name="T64" fmla="*/ 2147483646 w 689"/>
              <a:gd name="T65" fmla="*/ 2147483646 h 840"/>
              <a:gd name="T66" fmla="*/ 2147483646 w 689"/>
              <a:gd name="T67" fmla="*/ 2147483646 h 840"/>
              <a:gd name="T68" fmla="*/ 2147483646 w 689"/>
              <a:gd name="T69" fmla="*/ 2147483646 h 840"/>
              <a:gd name="T70" fmla="*/ 2147483646 w 689"/>
              <a:gd name="T71" fmla="*/ 2147483646 h 840"/>
              <a:gd name="T72" fmla="*/ 2147483646 w 689"/>
              <a:gd name="T73" fmla="*/ 2147483646 h 840"/>
              <a:gd name="T74" fmla="*/ 2147483646 w 689"/>
              <a:gd name="T75" fmla="*/ 2147483646 h 840"/>
              <a:gd name="T76" fmla="*/ 2072376401 w 689"/>
              <a:gd name="T77" fmla="*/ 2147483646 h 840"/>
              <a:gd name="T78" fmla="*/ 1900777914 w 689"/>
              <a:gd name="T79" fmla="*/ 2147483646 h 840"/>
              <a:gd name="T80" fmla="*/ 1795180425 w 689"/>
              <a:gd name="T81" fmla="*/ 2147483646 h 840"/>
              <a:gd name="T82" fmla="*/ 1762181210 w 689"/>
              <a:gd name="T83" fmla="*/ 2147483646 h 840"/>
              <a:gd name="T84" fmla="*/ 1834779483 w 689"/>
              <a:gd name="T85" fmla="*/ 2147483646 h 840"/>
              <a:gd name="T86" fmla="*/ 1953576658 w 689"/>
              <a:gd name="T87" fmla="*/ 2147483646 h 840"/>
              <a:gd name="T88" fmla="*/ 1993178285 w 689"/>
              <a:gd name="T89" fmla="*/ 2147483646 h 840"/>
              <a:gd name="T90" fmla="*/ 0 w 689"/>
              <a:gd name="T91" fmla="*/ 2147483646 h 840"/>
              <a:gd name="T92" fmla="*/ 59398587 w 689"/>
              <a:gd name="T93" fmla="*/ 2147483646 h 840"/>
              <a:gd name="T94" fmla="*/ 230997075 w 689"/>
              <a:gd name="T95" fmla="*/ 2147483646 h 840"/>
              <a:gd name="T96" fmla="*/ 415795249 w 689"/>
              <a:gd name="T97" fmla="*/ 2147483646 h 840"/>
              <a:gd name="T98" fmla="*/ 593993580 w 689"/>
              <a:gd name="T99" fmla="*/ 2147483646 h 840"/>
              <a:gd name="T100" fmla="*/ 732592852 w 689"/>
              <a:gd name="T101" fmla="*/ 2147483646 h 840"/>
              <a:gd name="T102" fmla="*/ 864589713 w 689"/>
              <a:gd name="T103" fmla="*/ 2147483646 h 840"/>
              <a:gd name="T104" fmla="*/ 983389456 w 689"/>
              <a:gd name="T105" fmla="*/ 2147483646 h 840"/>
              <a:gd name="T106" fmla="*/ 989989300 w 689"/>
              <a:gd name="T107" fmla="*/ 2147483646 h 840"/>
              <a:gd name="T108" fmla="*/ 950390241 w 689"/>
              <a:gd name="T109" fmla="*/ 1998714727 h 840"/>
              <a:gd name="T110" fmla="*/ 844790184 w 689"/>
              <a:gd name="T111" fmla="*/ 1846997226 h 840"/>
              <a:gd name="T112" fmla="*/ 646792324 w 689"/>
              <a:gd name="T113" fmla="*/ 1708470765 h 840"/>
              <a:gd name="T114" fmla="*/ 455394307 w 689"/>
              <a:gd name="T115" fmla="*/ 1741453500 h 840"/>
              <a:gd name="T116" fmla="*/ 316797603 w 689"/>
              <a:gd name="T117" fmla="*/ 1827208099 h 840"/>
              <a:gd name="T118" fmla="*/ 178198331 w 689"/>
              <a:gd name="T119" fmla="*/ 1926153736 h 840"/>
              <a:gd name="T120" fmla="*/ 0 w 689"/>
              <a:gd name="T121" fmla="*/ 1879977393 h 8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89" h="840">
                <a:moveTo>
                  <a:pt x="0" y="0"/>
                </a:moveTo>
                <a:lnTo>
                  <a:pt x="293" y="0"/>
                </a:lnTo>
                <a:lnTo>
                  <a:pt x="299" y="10"/>
                </a:lnTo>
                <a:lnTo>
                  <a:pt x="297" y="21"/>
                </a:lnTo>
                <a:lnTo>
                  <a:pt x="293" y="34"/>
                </a:lnTo>
                <a:lnTo>
                  <a:pt x="285" y="46"/>
                </a:lnTo>
                <a:lnTo>
                  <a:pt x="267" y="60"/>
                </a:lnTo>
                <a:lnTo>
                  <a:pt x="266" y="73"/>
                </a:lnTo>
                <a:lnTo>
                  <a:pt x="263" y="93"/>
                </a:lnTo>
                <a:lnTo>
                  <a:pt x="264" y="105"/>
                </a:lnTo>
                <a:lnTo>
                  <a:pt x="267" y="115"/>
                </a:lnTo>
                <a:lnTo>
                  <a:pt x="276" y="132"/>
                </a:lnTo>
                <a:lnTo>
                  <a:pt x="291" y="141"/>
                </a:lnTo>
                <a:lnTo>
                  <a:pt x="306" y="147"/>
                </a:lnTo>
                <a:lnTo>
                  <a:pt x="330" y="153"/>
                </a:lnTo>
                <a:lnTo>
                  <a:pt x="347" y="151"/>
                </a:lnTo>
                <a:lnTo>
                  <a:pt x="366" y="154"/>
                </a:lnTo>
                <a:lnTo>
                  <a:pt x="384" y="147"/>
                </a:lnTo>
                <a:lnTo>
                  <a:pt x="398" y="139"/>
                </a:lnTo>
                <a:lnTo>
                  <a:pt x="417" y="130"/>
                </a:lnTo>
                <a:lnTo>
                  <a:pt x="422" y="120"/>
                </a:lnTo>
                <a:lnTo>
                  <a:pt x="426" y="111"/>
                </a:lnTo>
                <a:lnTo>
                  <a:pt x="431" y="99"/>
                </a:lnTo>
                <a:lnTo>
                  <a:pt x="432" y="84"/>
                </a:lnTo>
                <a:lnTo>
                  <a:pt x="426" y="69"/>
                </a:lnTo>
                <a:lnTo>
                  <a:pt x="417" y="55"/>
                </a:lnTo>
                <a:lnTo>
                  <a:pt x="404" y="42"/>
                </a:lnTo>
                <a:lnTo>
                  <a:pt x="399" y="33"/>
                </a:lnTo>
                <a:lnTo>
                  <a:pt x="393" y="24"/>
                </a:lnTo>
                <a:lnTo>
                  <a:pt x="393" y="12"/>
                </a:lnTo>
                <a:lnTo>
                  <a:pt x="399" y="3"/>
                </a:lnTo>
                <a:lnTo>
                  <a:pt x="411" y="0"/>
                </a:lnTo>
                <a:lnTo>
                  <a:pt x="689" y="0"/>
                </a:lnTo>
                <a:lnTo>
                  <a:pt x="689" y="292"/>
                </a:lnTo>
                <a:lnTo>
                  <a:pt x="680" y="298"/>
                </a:lnTo>
                <a:lnTo>
                  <a:pt x="665" y="297"/>
                </a:lnTo>
                <a:lnTo>
                  <a:pt x="651" y="292"/>
                </a:lnTo>
                <a:lnTo>
                  <a:pt x="636" y="274"/>
                </a:lnTo>
                <a:lnTo>
                  <a:pt x="621" y="268"/>
                </a:lnTo>
                <a:lnTo>
                  <a:pt x="608" y="264"/>
                </a:lnTo>
                <a:lnTo>
                  <a:pt x="597" y="264"/>
                </a:lnTo>
                <a:lnTo>
                  <a:pt x="584" y="265"/>
                </a:lnTo>
                <a:lnTo>
                  <a:pt x="563" y="276"/>
                </a:lnTo>
                <a:lnTo>
                  <a:pt x="549" y="288"/>
                </a:lnTo>
                <a:lnTo>
                  <a:pt x="542" y="306"/>
                </a:lnTo>
                <a:lnTo>
                  <a:pt x="539" y="324"/>
                </a:lnTo>
                <a:lnTo>
                  <a:pt x="539" y="346"/>
                </a:lnTo>
                <a:lnTo>
                  <a:pt x="539" y="360"/>
                </a:lnTo>
                <a:lnTo>
                  <a:pt x="540" y="372"/>
                </a:lnTo>
                <a:lnTo>
                  <a:pt x="543" y="384"/>
                </a:lnTo>
                <a:lnTo>
                  <a:pt x="554" y="406"/>
                </a:lnTo>
                <a:lnTo>
                  <a:pt x="567" y="423"/>
                </a:lnTo>
                <a:lnTo>
                  <a:pt x="588" y="430"/>
                </a:lnTo>
                <a:lnTo>
                  <a:pt x="606" y="430"/>
                </a:lnTo>
                <a:lnTo>
                  <a:pt x="627" y="426"/>
                </a:lnTo>
                <a:lnTo>
                  <a:pt x="635" y="418"/>
                </a:lnTo>
                <a:lnTo>
                  <a:pt x="648" y="406"/>
                </a:lnTo>
                <a:lnTo>
                  <a:pt x="663" y="399"/>
                </a:lnTo>
                <a:lnTo>
                  <a:pt x="678" y="397"/>
                </a:lnTo>
                <a:lnTo>
                  <a:pt x="689" y="406"/>
                </a:lnTo>
                <a:lnTo>
                  <a:pt x="689" y="688"/>
                </a:lnTo>
                <a:lnTo>
                  <a:pt x="407" y="688"/>
                </a:lnTo>
                <a:lnTo>
                  <a:pt x="398" y="694"/>
                </a:lnTo>
                <a:lnTo>
                  <a:pt x="392" y="714"/>
                </a:lnTo>
                <a:lnTo>
                  <a:pt x="398" y="729"/>
                </a:lnTo>
                <a:lnTo>
                  <a:pt x="411" y="741"/>
                </a:lnTo>
                <a:lnTo>
                  <a:pt x="417" y="750"/>
                </a:lnTo>
                <a:lnTo>
                  <a:pt x="425" y="759"/>
                </a:lnTo>
                <a:lnTo>
                  <a:pt x="431" y="778"/>
                </a:lnTo>
                <a:lnTo>
                  <a:pt x="428" y="793"/>
                </a:lnTo>
                <a:lnTo>
                  <a:pt x="417" y="817"/>
                </a:lnTo>
                <a:lnTo>
                  <a:pt x="408" y="825"/>
                </a:lnTo>
                <a:lnTo>
                  <a:pt x="393" y="832"/>
                </a:lnTo>
                <a:lnTo>
                  <a:pt x="381" y="835"/>
                </a:lnTo>
                <a:lnTo>
                  <a:pt x="365" y="838"/>
                </a:lnTo>
                <a:lnTo>
                  <a:pt x="345" y="840"/>
                </a:lnTo>
                <a:lnTo>
                  <a:pt x="333" y="838"/>
                </a:lnTo>
                <a:lnTo>
                  <a:pt x="314" y="835"/>
                </a:lnTo>
                <a:lnTo>
                  <a:pt x="297" y="831"/>
                </a:lnTo>
                <a:lnTo>
                  <a:pt x="288" y="822"/>
                </a:lnTo>
                <a:lnTo>
                  <a:pt x="276" y="813"/>
                </a:lnTo>
                <a:lnTo>
                  <a:pt x="272" y="799"/>
                </a:lnTo>
                <a:lnTo>
                  <a:pt x="264" y="787"/>
                </a:lnTo>
                <a:lnTo>
                  <a:pt x="267" y="768"/>
                </a:lnTo>
                <a:lnTo>
                  <a:pt x="272" y="750"/>
                </a:lnTo>
                <a:lnTo>
                  <a:pt x="278" y="742"/>
                </a:lnTo>
                <a:lnTo>
                  <a:pt x="291" y="735"/>
                </a:lnTo>
                <a:lnTo>
                  <a:pt x="296" y="726"/>
                </a:lnTo>
                <a:lnTo>
                  <a:pt x="300" y="717"/>
                </a:lnTo>
                <a:lnTo>
                  <a:pt x="302" y="702"/>
                </a:lnTo>
                <a:lnTo>
                  <a:pt x="290" y="688"/>
                </a:lnTo>
                <a:lnTo>
                  <a:pt x="0" y="688"/>
                </a:lnTo>
                <a:lnTo>
                  <a:pt x="0" y="403"/>
                </a:lnTo>
                <a:lnTo>
                  <a:pt x="9" y="391"/>
                </a:lnTo>
                <a:lnTo>
                  <a:pt x="23" y="393"/>
                </a:lnTo>
                <a:lnTo>
                  <a:pt x="35" y="400"/>
                </a:lnTo>
                <a:lnTo>
                  <a:pt x="48" y="411"/>
                </a:lnTo>
                <a:lnTo>
                  <a:pt x="63" y="424"/>
                </a:lnTo>
                <a:lnTo>
                  <a:pt x="77" y="426"/>
                </a:lnTo>
                <a:lnTo>
                  <a:pt x="90" y="429"/>
                </a:lnTo>
                <a:lnTo>
                  <a:pt x="102" y="427"/>
                </a:lnTo>
                <a:lnTo>
                  <a:pt x="111" y="423"/>
                </a:lnTo>
                <a:lnTo>
                  <a:pt x="123" y="417"/>
                </a:lnTo>
                <a:lnTo>
                  <a:pt x="131" y="409"/>
                </a:lnTo>
                <a:lnTo>
                  <a:pt x="143" y="399"/>
                </a:lnTo>
                <a:lnTo>
                  <a:pt x="149" y="375"/>
                </a:lnTo>
                <a:lnTo>
                  <a:pt x="152" y="355"/>
                </a:lnTo>
                <a:lnTo>
                  <a:pt x="150" y="334"/>
                </a:lnTo>
                <a:lnTo>
                  <a:pt x="147" y="321"/>
                </a:lnTo>
                <a:lnTo>
                  <a:pt x="144" y="303"/>
                </a:lnTo>
                <a:lnTo>
                  <a:pt x="134" y="289"/>
                </a:lnTo>
                <a:lnTo>
                  <a:pt x="128" y="280"/>
                </a:lnTo>
                <a:lnTo>
                  <a:pt x="120" y="270"/>
                </a:lnTo>
                <a:lnTo>
                  <a:pt x="98" y="259"/>
                </a:lnTo>
                <a:lnTo>
                  <a:pt x="83" y="261"/>
                </a:lnTo>
                <a:lnTo>
                  <a:pt x="69" y="264"/>
                </a:lnTo>
                <a:lnTo>
                  <a:pt x="57" y="271"/>
                </a:lnTo>
                <a:lnTo>
                  <a:pt x="48" y="277"/>
                </a:lnTo>
                <a:lnTo>
                  <a:pt x="39" y="283"/>
                </a:lnTo>
                <a:lnTo>
                  <a:pt x="27" y="292"/>
                </a:lnTo>
                <a:lnTo>
                  <a:pt x="12" y="297"/>
                </a:lnTo>
                <a:lnTo>
                  <a:pt x="0" y="285"/>
                </a:lnTo>
                <a:lnTo>
                  <a:pt x="0" y="0"/>
                </a:lnTo>
                <a:close/>
              </a:path>
            </a:pathLst>
          </a:custGeom>
          <a:solidFill>
            <a:srgbClr val="A3C5C7"/>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50" name="Freeform 10">
            <a:extLst>
              <a:ext uri="{FF2B5EF4-FFF2-40B4-BE49-F238E27FC236}">
                <a16:creationId xmlns:a16="http://schemas.microsoft.com/office/drawing/2014/main" id="{F7CD219E-1141-4803-91BA-CD3920C9DA1E}"/>
              </a:ext>
            </a:extLst>
          </p:cNvPr>
          <p:cNvSpPr>
            <a:spLocks noChangeArrowheads="1"/>
          </p:cNvSpPr>
          <p:nvPr/>
        </p:nvSpPr>
        <p:spPr bwMode="auto">
          <a:xfrm>
            <a:off x="1524001" y="-590550"/>
            <a:ext cx="2149475" cy="2163763"/>
          </a:xfrm>
          <a:custGeom>
            <a:avLst/>
            <a:gdLst>
              <a:gd name="T0" fmla="*/ 0 w 837"/>
              <a:gd name="T1" fmla="*/ 997176089 h 842"/>
              <a:gd name="T2" fmla="*/ 1833407156 w 837"/>
              <a:gd name="T3" fmla="*/ 997176089 h 842"/>
              <a:gd name="T4" fmla="*/ 1714695530 w 837"/>
              <a:gd name="T5" fmla="*/ 482079715 h 842"/>
              <a:gd name="T6" fmla="*/ 2147483646 w 837"/>
              <a:gd name="T7" fmla="*/ 0 h 842"/>
              <a:gd name="T8" fmla="*/ 2147483646 w 837"/>
              <a:gd name="T9" fmla="*/ 402832538 h 842"/>
              <a:gd name="T10" fmla="*/ 2147483646 w 837"/>
              <a:gd name="T11" fmla="*/ 997176089 h 842"/>
              <a:gd name="T12" fmla="*/ 2147483646 w 837"/>
              <a:gd name="T13" fmla="*/ 997176089 h 842"/>
              <a:gd name="T14" fmla="*/ 2147483646 w 837"/>
              <a:gd name="T15" fmla="*/ 2147483646 h 842"/>
              <a:gd name="T16" fmla="*/ 2147483646 w 837"/>
              <a:gd name="T17" fmla="*/ 2147483646 h 842"/>
              <a:gd name="T18" fmla="*/ 2147483646 w 837"/>
              <a:gd name="T19" fmla="*/ 2147483646 h 842"/>
              <a:gd name="T20" fmla="*/ 2147483646 w 837"/>
              <a:gd name="T21" fmla="*/ 2147483646 h 842"/>
              <a:gd name="T22" fmla="*/ 2147483646 w 837"/>
              <a:gd name="T23" fmla="*/ 2147483646 h 842"/>
              <a:gd name="T24" fmla="*/ 2147483646 w 837"/>
              <a:gd name="T25" fmla="*/ 2147483646 h 842"/>
              <a:gd name="T26" fmla="*/ 2147483646 w 837"/>
              <a:gd name="T27" fmla="*/ 2147483646 h 842"/>
              <a:gd name="T28" fmla="*/ 2147483646 w 837"/>
              <a:gd name="T29" fmla="*/ 2147483646 h 842"/>
              <a:gd name="T30" fmla="*/ 2147483646 w 837"/>
              <a:gd name="T31" fmla="*/ 2147483646 h 842"/>
              <a:gd name="T32" fmla="*/ 1760861733 w 837"/>
              <a:gd name="T33" fmla="*/ 2147483646 h 842"/>
              <a:gd name="T34" fmla="*/ 1886165597 w 837"/>
              <a:gd name="T35" fmla="*/ 2147483646 h 842"/>
              <a:gd name="T36" fmla="*/ 0 w 837"/>
              <a:gd name="T37" fmla="*/ 2147483646 h 842"/>
              <a:gd name="T38" fmla="*/ 0 w 837"/>
              <a:gd name="T39" fmla="*/ 997176089 h 8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7" h="842">
                <a:moveTo>
                  <a:pt x="0" y="151"/>
                </a:moveTo>
                <a:cubicBezTo>
                  <a:pt x="77" y="151"/>
                  <a:pt x="164" y="151"/>
                  <a:pt x="278" y="151"/>
                </a:cubicBezTo>
                <a:cubicBezTo>
                  <a:pt x="330" y="129"/>
                  <a:pt x="264" y="129"/>
                  <a:pt x="260" y="73"/>
                </a:cubicBezTo>
                <a:cubicBezTo>
                  <a:pt x="256" y="17"/>
                  <a:pt x="285" y="0"/>
                  <a:pt x="337" y="0"/>
                </a:cubicBezTo>
                <a:cubicBezTo>
                  <a:pt x="389" y="0"/>
                  <a:pt x="426" y="2"/>
                  <a:pt x="424" y="61"/>
                </a:cubicBezTo>
                <a:cubicBezTo>
                  <a:pt x="422" y="120"/>
                  <a:pt x="370" y="115"/>
                  <a:pt x="400" y="151"/>
                </a:cubicBezTo>
                <a:cubicBezTo>
                  <a:pt x="440" y="151"/>
                  <a:pt x="597" y="153"/>
                  <a:pt x="687" y="151"/>
                </a:cubicBezTo>
                <a:cubicBezTo>
                  <a:pt x="687" y="151"/>
                  <a:pt x="685" y="387"/>
                  <a:pt x="685" y="436"/>
                </a:cubicBezTo>
                <a:cubicBezTo>
                  <a:pt x="717" y="471"/>
                  <a:pt x="726" y="413"/>
                  <a:pt x="770" y="410"/>
                </a:cubicBezTo>
                <a:cubicBezTo>
                  <a:pt x="814" y="407"/>
                  <a:pt x="837" y="446"/>
                  <a:pt x="837" y="497"/>
                </a:cubicBezTo>
                <a:cubicBezTo>
                  <a:pt x="837" y="548"/>
                  <a:pt x="815" y="579"/>
                  <a:pt x="772" y="579"/>
                </a:cubicBezTo>
                <a:cubicBezTo>
                  <a:pt x="729" y="579"/>
                  <a:pt x="727" y="526"/>
                  <a:pt x="685" y="548"/>
                </a:cubicBezTo>
                <a:cubicBezTo>
                  <a:pt x="685" y="689"/>
                  <a:pt x="685" y="783"/>
                  <a:pt x="685" y="842"/>
                </a:cubicBezTo>
                <a:cubicBezTo>
                  <a:pt x="619" y="842"/>
                  <a:pt x="439" y="842"/>
                  <a:pt x="397" y="842"/>
                </a:cubicBezTo>
                <a:cubicBezTo>
                  <a:pt x="359" y="804"/>
                  <a:pt x="422" y="795"/>
                  <a:pt x="422" y="760"/>
                </a:cubicBezTo>
                <a:cubicBezTo>
                  <a:pt x="422" y="725"/>
                  <a:pt x="405" y="689"/>
                  <a:pt x="343" y="690"/>
                </a:cubicBezTo>
                <a:cubicBezTo>
                  <a:pt x="281" y="691"/>
                  <a:pt x="269" y="718"/>
                  <a:pt x="267" y="752"/>
                </a:cubicBezTo>
                <a:cubicBezTo>
                  <a:pt x="265" y="786"/>
                  <a:pt x="341" y="816"/>
                  <a:pt x="286" y="840"/>
                </a:cubicBezTo>
                <a:cubicBezTo>
                  <a:pt x="142" y="840"/>
                  <a:pt x="14" y="839"/>
                  <a:pt x="0" y="840"/>
                </a:cubicBezTo>
                <a:cubicBezTo>
                  <a:pt x="1" y="726"/>
                  <a:pt x="1" y="287"/>
                  <a:pt x="0" y="151"/>
                </a:cubicBezTo>
                <a:close/>
              </a:path>
            </a:pathLst>
          </a:custGeom>
          <a:solidFill>
            <a:srgbClr val="EAEAEA"/>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51" name="Freeform 11">
            <a:extLst>
              <a:ext uri="{FF2B5EF4-FFF2-40B4-BE49-F238E27FC236}">
                <a16:creationId xmlns:a16="http://schemas.microsoft.com/office/drawing/2014/main" id="{A3BD2866-6B14-47F7-86C7-883A6DB2E8C1}"/>
              </a:ext>
            </a:extLst>
          </p:cNvPr>
          <p:cNvSpPr>
            <a:spLocks noChangeArrowheads="1"/>
          </p:cNvSpPr>
          <p:nvPr/>
        </p:nvSpPr>
        <p:spPr bwMode="auto">
          <a:xfrm rot="10800000">
            <a:off x="4665664" y="-204788"/>
            <a:ext cx="2160587" cy="2157413"/>
          </a:xfrm>
          <a:custGeom>
            <a:avLst/>
            <a:gdLst>
              <a:gd name="T0" fmla="*/ 0 w 840"/>
              <a:gd name="T1" fmla="*/ 989461516 h 840"/>
              <a:gd name="T2" fmla="*/ 1859051363 w 840"/>
              <a:gd name="T3" fmla="*/ 982865996 h 840"/>
              <a:gd name="T4" fmla="*/ 1739967009 w 840"/>
              <a:gd name="T5" fmla="*/ 468346110 h 840"/>
              <a:gd name="T6" fmla="*/ 2147483646 w 840"/>
              <a:gd name="T7" fmla="*/ 0 h 840"/>
              <a:gd name="T8" fmla="*/ 2147483646 w 840"/>
              <a:gd name="T9" fmla="*/ 415574247 h 840"/>
              <a:gd name="T10" fmla="*/ 2147483646 w 840"/>
              <a:gd name="T11" fmla="*/ 996059604 h 840"/>
              <a:gd name="T12" fmla="*/ 2147483646 w 840"/>
              <a:gd name="T13" fmla="*/ 989461516 h 840"/>
              <a:gd name="T14" fmla="*/ 2147483646 w 840"/>
              <a:gd name="T15" fmla="*/ 2147483646 h 840"/>
              <a:gd name="T16" fmla="*/ 2147483646 w 840"/>
              <a:gd name="T17" fmla="*/ 2147483646 h 840"/>
              <a:gd name="T18" fmla="*/ 2147483646 w 840"/>
              <a:gd name="T19" fmla="*/ 2147483646 h 840"/>
              <a:gd name="T20" fmla="*/ 2147483646 w 840"/>
              <a:gd name="T21" fmla="*/ 2147483646 h 840"/>
              <a:gd name="T22" fmla="*/ 2147483646 w 840"/>
              <a:gd name="T23" fmla="*/ 2147483646 h 840"/>
              <a:gd name="T24" fmla="*/ 2147483646 w 840"/>
              <a:gd name="T25" fmla="*/ 2147483646 h 840"/>
              <a:gd name="T26" fmla="*/ 2147483646 w 840"/>
              <a:gd name="T27" fmla="*/ 2147483646 h 840"/>
              <a:gd name="T28" fmla="*/ 2147483646 w 840"/>
              <a:gd name="T29" fmla="*/ 2147483646 h 840"/>
              <a:gd name="T30" fmla="*/ 2147483646 w 840"/>
              <a:gd name="T31" fmla="*/ 2147483646 h 840"/>
              <a:gd name="T32" fmla="*/ 1786275591 w 840"/>
              <a:gd name="T33" fmla="*/ 2147483646 h 840"/>
              <a:gd name="T34" fmla="*/ 1911978028 w 840"/>
              <a:gd name="T35" fmla="*/ 2147483646 h 840"/>
              <a:gd name="T36" fmla="*/ 6615512 w 840"/>
              <a:gd name="T37" fmla="*/ 2147483646 h 840"/>
              <a:gd name="T38" fmla="*/ 0 w 840"/>
              <a:gd name="T39" fmla="*/ 989461516 h 84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40" h="840">
                <a:moveTo>
                  <a:pt x="0" y="150"/>
                </a:moveTo>
                <a:cubicBezTo>
                  <a:pt x="77" y="150"/>
                  <a:pt x="167" y="149"/>
                  <a:pt x="281" y="149"/>
                </a:cubicBezTo>
                <a:cubicBezTo>
                  <a:pt x="333" y="127"/>
                  <a:pt x="267" y="127"/>
                  <a:pt x="263" y="71"/>
                </a:cubicBezTo>
                <a:cubicBezTo>
                  <a:pt x="259" y="15"/>
                  <a:pt x="290" y="0"/>
                  <a:pt x="342" y="0"/>
                </a:cubicBezTo>
                <a:cubicBezTo>
                  <a:pt x="394" y="0"/>
                  <a:pt x="423" y="5"/>
                  <a:pt x="425" y="63"/>
                </a:cubicBezTo>
                <a:cubicBezTo>
                  <a:pt x="427" y="121"/>
                  <a:pt x="371" y="115"/>
                  <a:pt x="401" y="151"/>
                </a:cubicBezTo>
                <a:cubicBezTo>
                  <a:pt x="441" y="151"/>
                  <a:pt x="598" y="152"/>
                  <a:pt x="688" y="150"/>
                </a:cubicBezTo>
                <a:cubicBezTo>
                  <a:pt x="688" y="150"/>
                  <a:pt x="688" y="385"/>
                  <a:pt x="688" y="434"/>
                </a:cubicBezTo>
                <a:cubicBezTo>
                  <a:pt x="720" y="469"/>
                  <a:pt x="729" y="411"/>
                  <a:pt x="773" y="408"/>
                </a:cubicBezTo>
                <a:cubicBezTo>
                  <a:pt x="817" y="405"/>
                  <a:pt x="840" y="444"/>
                  <a:pt x="840" y="495"/>
                </a:cubicBezTo>
                <a:cubicBezTo>
                  <a:pt x="840" y="546"/>
                  <a:pt x="818" y="577"/>
                  <a:pt x="775" y="577"/>
                </a:cubicBezTo>
                <a:cubicBezTo>
                  <a:pt x="732" y="577"/>
                  <a:pt x="730" y="524"/>
                  <a:pt x="688" y="546"/>
                </a:cubicBezTo>
                <a:cubicBezTo>
                  <a:pt x="688" y="687"/>
                  <a:pt x="688" y="781"/>
                  <a:pt x="688" y="840"/>
                </a:cubicBezTo>
                <a:cubicBezTo>
                  <a:pt x="622" y="840"/>
                  <a:pt x="442" y="840"/>
                  <a:pt x="400" y="840"/>
                </a:cubicBezTo>
                <a:cubicBezTo>
                  <a:pt x="362" y="802"/>
                  <a:pt x="425" y="793"/>
                  <a:pt x="425" y="758"/>
                </a:cubicBezTo>
                <a:cubicBezTo>
                  <a:pt x="425" y="723"/>
                  <a:pt x="408" y="687"/>
                  <a:pt x="346" y="688"/>
                </a:cubicBezTo>
                <a:cubicBezTo>
                  <a:pt x="284" y="689"/>
                  <a:pt x="272" y="716"/>
                  <a:pt x="270" y="750"/>
                </a:cubicBezTo>
                <a:cubicBezTo>
                  <a:pt x="268" y="784"/>
                  <a:pt x="344" y="814"/>
                  <a:pt x="289" y="838"/>
                </a:cubicBezTo>
                <a:cubicBezTo>
                  <a:pt x="145" y="838"/>
                  <a:pt x="1" y="838"/>
                  <a:pt x="1" y="838"/>
                </a:cubicBezTo>
                <a:cubicBezTo>
                  <a:pt x="2" y="724"/>
                  <a:pt x="1" y="286"/>
                  <a:pt x="0" y="150"/>
                </a:cubicBezTo>
                <a:close/>
              </a:path>
            </a:pathLst>
          </a:custGeom>
          <a:solidFill>
            <a:srgbClr val="EAEAEA"/>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52" name="Freeform 4">
            <a:extLst>
              <a:ext uri="{FF2B5EF4-FFF2-40B4-BE49-F238E27FC236}">
                <a16:creationId xmlns:a16="http://schemas.microsoft.com/office/drawing/2014/main" id="{C59AF8D7-1E03-40BE-BB42-C84BE6E6EC39}"/>
              </a:ext>
            </a:extLst>
          </p:cNvPr>
          <p:cNvSpPr>
            <a:spLocks noChangeArrowheads="1"/>
          </p:cNvSpPr>
          <p:nvPr/>
        </p:nvSpPr>
        <p:spPr bwMode="auto">
          <a:xfrm>
            <a:off x="3286126" y="-1943100"/>
            <a:ext cx="2155825" cy="2157413"/>
          </a:xfrm>
          <a:custGeom>
            <a:avLst/>
            <a:gdLst>
              <a:gd name="T0" fmla="*/ 2147483646 w 840"/>
              <a:gd name="T1" fmla="*/ 0 h 840"/>
              <a:gd name="T2" fmla="*/ 2147483646 w 840"/>
              <a:gd name="T3" fmla="*/ 1886575481 h 840"/>
              <a:gd name="T4" fmla="*/ 2147483646 w 840"/>
              <a:gd name="T5" fmla="*/ 1794225363 h 840"/>
              <a:gd name="T6" fmla="*/ 2147483646 w 840"/>
              <a:gd name="T7" fmla="*/ 2147483646 h 840"/>
              <a:gd name="T8" fmla="*/ 2147483646 w 840"/>
              <a:gd name="T9" fmla="*/ 2147483646 h 840"/>
              <a:gd name="T10" fmla="*/ 2147483646 w 840"/>
              <a:gd name="T11" fmla="*/ 2147483646 h 840"/>
              <a:gd name="T12" fmla="*/ 2147483646 w 840"/>
              <a:gd name="T13" fmla="*/ 2147483646 h 840"/>
              <a:gd name="T14" fmla="*/ 2147483646 w 840"/>
              <a:gd name="T15" fmla="*/ 2147483646 h 840"/>
              <a:gd name="T16" fmla="*/ 2147483646 w 840"/>
              <a:gd name="T17" fmla="*/ 2147483646 h 840"/>
              <a:gd name="T18" fmla="*/ 2147483646 w 840"/>
              <a:gd name="T19" fmla="*/ 2147483646 h 840"/>
              <a:gd name="T20" fmla="*/ 1732305479 w 840"/>
              <a:gd name="T21" fmla="*/ 2147483646 h 840"/>
              <a:gd name="T22" fmla="*/ 1936492904 w 840"/>
              <a:gd name="T23" fmla="*/ 2147483646 h 840"/>
              <a:gd name="T24" fmla="*/ 0 w 840"/>
              <a:gd name="T25" fmla="*/ 2147483646 h 840"/>
              <a:gd name="T26" fmla="*/ 0 w 840"/>
              <a:gd name="T27" fmla="*/ 2147483646 h 840"/>
              <a:gd name="T28" fmla="*/ 540111156 w 840"/>
              <a:gd name="T29" fmla="*/ 2147483646 h 840"/>
              <a:gd name="T30" fmla="*/ 1001180529 w 840"/>
              <a:gd name="T31" fmla="*/ 2147483646 h 840"/>
              <a:gd name="T32" fmla="*/ 592803112 w 840"/>
              <a:gd name="T33" fmla="*/ 1781031755 h 840"/>
              <a:gd name="T34" fmla="*/ 13173631 w 840"/>
              <a:gd name="T35" fmla="*/ 1906364609 h 840"/>
              <a:gd name="T36" fmla="*/ 13173631 w 840"/>
              <a:gd name="T37" fmla="*/ 6595520 h 840"/>
              <a:gd name="T38" fmla="*/ 2147483646 w 840"/>
              <a:gd name="T39" fmla="*/ 0 h 84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40" h="840">
                <a:moveTo>
                  <a:pt x="690" y="0"/>
                </a:moveTo>
                <a:cubicBezTo>
                  <a:pt x="690" y="77"/>
                  <a:pt x="690" y="172"/>
                  <a:pt x="690" y="286"/>
                </a:cubicBezTo>
                <a:cubicBezTo>
                  <a:pt x="712" y="338"/>
                  <a:pt x="712" y="276"/>
                  <a:pt x="768" y="272"/>
                </a:cubicBezTo>
                <a:cubicBezTo>
                  <a:pt x="824" y="268"/>
                  <a:pt x="840" y="290"/>
                  <a:pt x="840" y="342"/>
                </a:cubicBezTo>
                <a:cubicBezTo>
                  <a:pt x="840" y="394"/>
                  <a:pt x="832" y="422"/>
                  <a:pt x="774" y="424"/>
                </a:cubicBezTo>
                <a:cubicBezTo>
                  <a:pt x="716" y="426"/>
                  <a:pt x="726" y="364"/>
                  <a:pt x="690" y="394"/>
                </a:cubicBezTo>
                <a:cubicBezTo>
                  <a:pt x="690" y="434"/>
                  <a:pt x="688" y="598"/>
                  <a:pt x="690" y="688"/>
                </a:cubicBezTo>
                <a:cubicBezTo>
                  <a:pt x="690" y="688"/>
                  <a:pt x="455" y="688"/>
                  <a:pt x="406" y="688"/>
                </a:cubicBezTo>
                <a:cubicBezTo>
                  <a:pt x="371" y="720"/>
                  <a:pt x="429" y="729"/>
                  <a:pt x="432" y="773"/>
                </a:cubicBezTo>
                <a:cubicBezTo>
                  <a:pt x="435" y="817"/>
                  <a:pt x="396" y="840"/>
                  <a:pt x="345" y="840"/>
                </a:cubicBezTo>
                <a:cubicBezTo>
                  <a:pt x="294" y="840"/>
                  <a:pt x="263" y="818"/>
                  <a:pt x="263" y="775"/>
                </a:cubicBezTo>
                <a:cubicBezTo>
                  <a:pt x="263" y="732"/>
                  <a:pt x="316" y="730"/>
                  <a:pt x="294" y="688"/>
                </a:cubicBezTo>
                <a:cubicBezTo>
                  <a:pt x="153" y="688"/>
                  <a:pt x="59" y="688"/>
                  <a:pt x="0" y="688"/>
                </a:cubicBezTo>
                <a:cubicBezTo>
                  <a:pt x="0" y="622"/>
                  <a:pt x="0" y="442"/>
                  <a:pt x="0" y="400"/>
                </a:cubicBezTo>
                <a:cubicBezTo>
                  <a:pt x="38" y="362"/>
                  <a:pt x="47" y="425"/>
                  <a:pt x="82" y="425"/>
                </a:cubicBezTo>
                <a:cubicBezTo>
                  <a:pt x="117" y="425"/>
                  <a:pt x="153" y="408"/>
                  <a:pt x="152" y="346"/>
                </a:cubicBezTo>
                <a:cubicBezTo>
                  <a:pt x="151" y="284"/>
                  <a:pt x="124" y="272"/>
                  <a:pt x="90" y="270"/>
                </a:cubicBezTo>
                <a:cubicBezTo>
                  <a:pt x="56" y="268"/>
                  <a:pt x="26" y="344"/>
                  <a:pt x="2" y="289"/>
                </a:cubicBezTo>
                <a:cubicBezTo>
                  <a:pt x="2" y="145"/>
                  <a:pt x="2" y="1"/>
                  <a:pt x="2" y="1"/>
                </a:cubicBezTo>
                <a:cubicBezTo>
                  <a:pt x="116" y="2"/>
                  <a:pt x="554" y="1"/>
                  <a:pt x="690" y="0"/>
                </a:cubicBezTo>
                <a:close/>
              </a:path>
            </a:pathLst>
          </a:custGeom>
          <a:solidFill>
            <a:srgbClr val="EAEAEA"/>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53" name="Freeform 9">
            <a:extLst>
              <a:ext uri="{FF2B5EF4-FFF2-40B4-BE49-F238E27FC236}">
                <a16:creationId xmlns:a16="http://schemas.microsoft.com/office/drawing/2014/main" id="{6182F804-3B0F-419B-969A-7DD1699238BF}"/>
              </a:ext>
            </a:extLst>
          </p:cNvPr>
          <p:cNvSpPr>
            <a:spLocks noChangeArrowheads="1"/>
          </p:cNvSpPr>
          <p:nvPr/>
        </p:nvSpPr>
        <p:spPr bwMode="auto">
          <a:xfrm>
            <a:off x="5056188" y="-1943100"/>
            <a:ext cx="1770062" cy="2157413"/>
          </a:xfrm>
          <a:custGeom>
            <a:avLst/>
            <a:gdLst>
              <a:gd name="T0" fmla="*/ 2147483646 w 688"/>
              <a:gd name="T1" fmla="*/ 6595520 h 840"/>
              <a:gd name="T2" fmla="*/ 2147483646 w 688"/>
              <a:gd name="T3" fmla="*/ 2147483646 h 840"/>
              <a:gd name="T4" fmla="*/ 2147483646 w 688"/>
              <a:gd name="T5" fmla="*/ 2147483646 h 840"/>
              <a:gd name="T6" fmla="*/ 2147483646 w 688"/>
              <a:gd name="T7" fmla="*/ 2147483646 h 840"/>
              <a:gd name="T8" fmla="*/ 2147483646 w 688"/>
              <a:gd name="T9" fmla="*/ 2147483646 h 840"/>
              <a:gd name="T10" fmla="*/ 1727590803 w 688"/>
              <a:gd name="T11" fmla="*/ 2147483646 h 840"/>
              <a:gd name="T12" fmla="*/ 1946021085 w 688"/>
              <a:gd name="T13" fmla="*/ 2147483646 h 840"/>
              <a:gd name="T14" fmla="*/ 0 w 688"/>
              <a:gd name="T15" fmla="*/ 2147483646 h 840"/>
              <a:gd name="T16" fmla="*/ 0 w 688"/>
              <a:gd name="T17" fmla="*/ 2147483646 h 840"/>
              <a:gd name="T18" fmla="*/ 542768416 w 688"/>
              <a:gd name="T19" fmla="*/ 2147483646 h 840"/>
              <a:gd name="T20" fmla="*/ 992868425 w 688"/>
              <a:gd name="T21" fmla="*/ 2147483646 h 840"/>
              <a:gd name="T22" fmla="*/ 569244735 w 688"/>
              <a:gd name="T23" fmla="*/ 1794225363 h 840"/>
              <a:gd name="T24" fmla="*/ 0 w 688"/>
              <a:gd name="T25" fmla="*/ 1833803618 h 840"/>
              <a:gd name="T26" fmla="*/ 0 w 688"/>
              <a:gd name="T27" fmla="*/ 6595520 h 840"/>
              <a:gd name="T28" fmla="*/ 2147483646 w 688"/>
              <a:gd name="T29" fmla="*/ 6595520 h 8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88" h="840">
                <a:moveTo>
                  <a:pt x="688" y="1"/>
                </a:moveTo>
                <a:cubicBezTo>
                  <a:pt x="688" y="129"/>
                  <a:pt x="687" y="558"/>
                  <a:pt x="688" y="688"/>
                </a:cubicBezTo>
                <a:cubicBezTo>
                  <a:pt x="688" y="688"/>
                  <a:pt x="453" y="688"/>
                  <a:pt x="404" y="688"/>
                </a:cubicBezTo>
                <a:cubicBezTo>
                  <a:pt x="369" y="720"/>
                  <a:pt x="427" y="729"/>
                  <a:pt x="430" y="773"/>
                </a:cubicBezTo>
                <a:cubicBezTo>
                  <a:pt x="433" y="817"/>
                  <a:pt x="394" y="840"/>
                  <a:pt x="343" y="840"/>
                </a:cubicBezTo>
                <a:cubicBezTo>
                  <a:pt x="292" y="840"/>
                  <a:pt x="261" y="818"/>
                  <a:pt x="261" y="775"/>
                </a:cubicBezTo>
                <a:cubicBezTo>
                  <a:pt x="261" y="732"/>
                  <a:pt x="316" y="728"/>
                  <a:pt x="294" y="686"/>
                </a:cubicBezTo>
                <a:cubicBezTo>
                  <a:pt x="153" y="686"/>
                  <a:pt x="59" y="686"/>
                  <a:pt x="0" y="686"/>
                </a:cubicBezTo>
                <a:cubicBezTo>
                  <a:pt x="0" y="620"/>
                  <a:pt x="0" y="438"/>
                  <a:pt x="0" y="396"/>
                </a:cubicBezTo>
                <a:cubicBezTo>
                  <a:pt x="30" y="356"/>
                  <a:pt x="47" y="424"/>
                  <a:pt x="82" y="424"/>
                </a:cubicBezTo>
                <a:cubicBezTo>
                  <a:pt x="117" y="424"/>
                  <a:pt x="150" y="396"/>
                  <a:pt x="150" y="346"/>
                </a:cubicBezTo>
                <a:cubicBezTo>
                  <a:pt x="150" y="296"/>
                  <a:pt x="126" y="272"/>
                  <a:pt x="86" y="272"/>
                </a:cubicBezTo>
                <a:cubicBezTo>
                  <a:pt x="46" y="272"/>
                  <a:pt x="14" y="348"/>
                  <a:pt x="0" y="278"/>
                </a:cubicBezTo>
                <a:cubicBezTo>
                  <a:pt x="0" y="134"/>
                  <a:pt x="0" y="1"/>
                  <a:pt x="0" y="1"/>
                </a:cubicBezTo>
                <a:cubicBezTo>
                  <a:pt x="114" y="2"/>
                  <a:pt x="550" y="0"/>
                  <a:pt x="688" y="1"/>
                </a:cubicBezTo>
                <a:close/>
              </a:path>
            </a:pathLst>
          </a:custGeom>
          <a:solidFill>
            <a:srgbClr val="A3C5C7"/>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54" name="矩形 34">
            <a:extLst>
              <a:ext uri="{FF2B5EF4-FFF2-40B4-BE49-F238E27FC236}">
                <a16:creationId xmlns:a16="http://schemas.microsoft.com/office/drawing/2014/main" id="{5B2287FA-AFB7-44DC-948D-B2E81D8E5800}"/>
              </a:ext>
            </a:extLst>
          </p:cNvPr>
          <p:cNvSpPr>
            <a:spLocks noChangeArrowheads="1"/>
          </p:cNvSpPr>
          <p:nvPr/>
        </p:nvSpPr>
        <p:spPr bwMode="auto">
          <a:xfrm>
            <a:off x="8343372" y="2804382"/>
            <a:ext cx="2560637" cy="1333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2" name="文本框 1">
            <a:extLst>
              <a:ext uri="{FF2B5EF4-FFF2-40B4-BE49-F238E27FC236}">
                <a16:creationId xmlns:a16="http://schemas.microsoft.com/office/drawing/2014/main" id="{FD8F5932-48A4-460A-BE0A-0D76B930D956}"/>
              </a:ext>
            </a:extLst>
          </p:cNvPr>
          <p:cNvSpPr txBox="1"/>
          <p:nvPr/>
        </p:nvSpPr>
        <p:spPr>
          <a:xfrm>
            <a:off x="8742707" y="4130191"/>
            <a:ext cx="2339102" cy="461665"/>
          </a:xfrm>
          <a:prstGeom prst="rect">
            <a:avLst/>
          </a:prstGeom>
          <a:noFill/>
        </p:spPr>
        <p:txBody>
          <a:bodyPr wrap="none" rtlCol="0">
            <a:spAutoFit/>
          </a:bodyPr>
          <a:lstStyle/>
          <a:p>
            <a:pPr eaLnBrk="0" fontAlgn="base" hangingPunct="0">
              <a:spcBef>
                <a:spcPct val="0"/>
              </a:spcBef>
              <a:spcAft>
                <a:spcPct val="0"/>
              </a:spcAft>
            </a:pPr>
            <a:r>
              <a:rPr lang="zh-CN" altLang="en-US" sz="2400" b="1" dirty="0">
                <a:solidFill>
                  <a:srgbClr val="000000"/>
                </a:solidFill>
                <a:latin typeface="Arial" panose="020B0604020202020204" pitchFamily="34" charset="0"/>
                <a:ea typeface="宋体" panose="02010600030101010101" pitchFamily="2" charset="-122"/>
              </a:rPr>
              <a:t>讲解人：王琛越</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图片 2">
            <a:extLst>
              <a:ext uri="{FF2B5EF4-FFF2-40B4-BE49-F238E27FC236}">
                <a16:creationId xmlns:a16="http://schemas.microsoft.com/office/drawing/2014/main" id="{A1FDAD28-565C-41E5-87D4-02A11F99A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6776" y="0"/>
            <a:ext cx="3095625" cy="670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文本框 3">
            <a:extLst>
              <a:ext uri="{FF2B5EF4-FFF2-40B4-BE49-F238E27FC236}">
                <a16:creationId xmlns:a16="http://schemas.microsoft.com/office/drawing/2014/main" id="{02F8BE29-909C-4865-A431-6A46F7E6EB68}"/>
              </a:ext>
            </a:extLst>
          </p:cNvPr>
          <p:cNvSpPr txBox="1">
            <a:spLocks noChangeArrowheads="1"/>
          </p:cNvSpPr>
          <p:nvPr/>
        </p:nvSpPr>
        <p:spPr bwMode="auto">
          <a:xfrm>
            <a:off x="6743700" y="1344614"/>
            <a:ext cx="2032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en-US" sz="2400" b="1">
                <a:solidFill>
                  <a:srgbClr val="000000"/>
                </a:solidFill>
              </a:rPr>
              <a:t>小组功能模块</a:t>
            </a:r>
          </a:p>
        </p:txBody>
      </p:sp>
      <p:pic>
        <p:nvPicPr>
          <p:cNvPr id="35844" name="图片 7">
            <a:extLst>
              <a:ext uri="{FF2B5EF4-FFF2-40B4-BE49-F238E27FC236}">
                <a16:creationId xmlns:a16="http://schemas.microsoft.com/office/drawing/2014/main" id="{78F015A1-DED5-40A3-A065-052B806F21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2888" y="2852739"/>
            <a:ext cx="281940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文本框 1">
            <a:extLst>
              <a:ext uri="{FF2B5EF4-FFF2-40B4-BE49-F238E27FC236}">
                <a16:creationId xmlns:a16="http://schemas.microsoft.com/office/drawing/2014/main" id="{28FBD83F-3F07-436F-A70F-23B79F488AB9}"/>
              </a:ext>
            </a:extLst>
          </p:cNvPr>
          <p:cNvSpPr txBox="1">
            <a:spLocks noChangeArrowheads="1"/>
          </p:cNvSpPr>
          <p:nvPr/>
        </p:nvSpPr>
        <p:spPr bwMode="auto">
          <a:xfrm>
            <a:off x="1703388" y="269876"/>
            <a:ext cx="2970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en-US" sz="2400" b="1">
                <a:solidFill>
                  <a:srgbClr val="000000"/>
                </a:solidFill>
              </a:rPr>
              <a:t>软件测试部分总结：</a:t>
            </a:r>
          </a:p>
        </p:txBody>
      </p:sp>
      <p:graphicFrame>
        <p:nvGraphicFramePr>
          <p:cNvPr id="3" name="表格 2">
            <a:extLst>
              <a:ext uri="{FF2B5EF4-FFF2-40B4-BE49-F238E27FC236}">
                <a16:creationId xmlns:a16="http://schemas.microsoft.com/office/drawing/2014/main" id="{A460FC73-3F68-462E-9557-9BA00D279460}"/>
              </a:ext>
            </a:extLst>
          </p:cNvPr>
          <p:cNvGraphicFramePr>
            <a:graphicFrameLocks noGrp="1"/>
          </p:cNvGraphicFramePr>
          <p:nvPr/>
        </p:nvGraphicFramePr>
        <p:xfrm>
          <a:off x="2025651" y="842963"/>
          <a:ext cx="8069263" cy="2649536"/>
        </p:xfrm>
        <a:graphic>
          <a:graphicData uri="http://schemas.openxmlformats.org/drawingml/2006/table">
            <a:tbl>
              <a:tblPr firstRow="1" firstCol="1" bandRow="1">
                <a:tableStyleId>{5C22544A-7EE6-4342-B048-85BDC9FD1C3A}</a:tableStyleId>
              </a:tblPr>
              <a:tblGrid>
                <a:gridCol w="1614380">
                  <a:extLst>
                    <a:ext uri="{9D8B030D-6E8A-4147-A177-3AD203B41FA5}">
                      <a16:colId xmlns:a16="http://schemas.microsoft.com/office/drawing/2014/main" val="20000"/>
                    </a:ext>
                  </a:extLst>
                </a:gridCol>
                <a:gridCol w="6454883">
                  <a:extLst>
                    <a:ext uri="{9D8B030D-6E8A-4147-A177-3AD203B41FA5}">
                      <a16:colId xmlns:a16="http://schemas.microsoft.com/office/drawing/2014/main" val="20001"/>
                    </a:ext>
                  </a:extLst>
                </a:gridCol>
              </a:tblGrid>
              <a:tr h="747723">
                <a:tc>
                  <a:txBody>
                    <a:bodyPr/>
                    <a:lstStyle/>
                    <a:p>
                      <a:pPr algn="ctr">
                        <a:spcAft>
                          <a:spcPts val="0"/>
                        </a:spcAft>
                      </a:pPr>
                      <a:r>
                        <a:rPr lang="zh-CN" altLang="en-US" sz="1000" kern="100" dirty="0">
                          <a:solidFill>
                            <a:srgbClr val="FF0000"/>
                          </a:solidFill>
                          <a:effectLst/>
                        </a:rPr>
                        <a:t>其他重要测试</a:t>
                      </a:r>
                      <a:endParaRPr lang="zh-CN" sz="1000" kern="100" dirty="0">
                        <a:solidFill>
                          <a:srgbClr val="FF0000"/>
                        </a:solidFill>
                        <a:effectLst/>
                        <a:latin typeface="Times New Roman" panose="02020603050405020304" charset="0"/>
                        <a:ea typeface="宋体" panose="02010600030101010101" pitchFamily="2" charset="-122"/>
                      </a:endParaRPr>
                    </a:p>
                  </a:txBody>
                  <a:tcPr marL="68577" marR="68577" marT="0" marB="0"/>
                </a:tc>
                <a:tc>
                  <a:txBody>
                    <a:bodyPr/>
                    <a:lstStyle/>
                    <a:p>
                      <a:pPr algn="ctr">
                        <a:spcAft>
                          <a:spcPts val="0"/>
                        </a:spcAft>
                      </a:pPr>
                      <a:r>
                        <a:rPr lang="zh-CN" sz="1000" kern="100" dirty="0">
                          <a:solidFill>
                            <a:srgbClr val="002060"/>
                          </a:solidFill>
                          <a:effectLst/>
                        </a:rPr>
                        <a:t>测试目的</a:t>
                      </a:r>
                      <a:endParaRPr lang="zh-CN" sz="1000" kern="100" dirty="0">
                        <a:solidFill>
                          <a:srgbClr val="002060"/>
                        </a:solidFill>
                        <a:effectLst/>
                        <a:latin typeface="Times New Roman" panose="02020603050405020304" charset="0"/>
                        <a:ea typeface="宋体" panose="02010600030101010101" pitchFamily="2" charset="-122"/>
                      </a:endParaRPr>
                    </a:p>
                  </a:txBody>
                  <a:tcPr marL="68577" marR="68577" marT="0" marB="0"/>
                </a:tc>
                <a:extLst>
                  <a:ext uri="{0D108BD9-81ED-4DB2-BD59-A6C34878D82A}">
                    <a16:rowId xmlns:a16="http://schemas.microsoft.com/office/drawing/2014/main" val="10000"/>
                  </a:ext>
                </a:extLst>
              </a:tr>
              <a:tr h="620005">
                <a:tc>
                  <a:txBody>
                    <a:bodyPr/>
                    <a:lstStyle/>
                    <a:p>
                      <a:pPr>
                        <a:spcAft>
                          <a:spcPts val="0"/>
                        </a:spcAft>
                      </a:pPr>
                      <a:r>
                        <a:rPr lang="zh-CN" sz="900" kern="100" dirty="0">
                          <a:solidFill>
                            <a:srgbClr val="7030A0"/>
                          </a:solidFill>
                          <a:effectLst/>
                        </a:rPr>
                        <a:t>接口正确性测试</a:t>
                      </a:r>
                      <a:endParaRPr lang="zh-CN" sz="1000" kern="100" dirty="0">
                        <a:solidFill>
                          <a:srgbClr val="7030A0"/>
                        </a:solidFill>
                        <a:effectLst/>
                        <a:latin typeface="Times New Roman" panose="02020603050405020304" charset="0"/>
                        <a:ea typeface="宋体" panose="02010600030101010101" pitchFamily="2" charset="-122"/>
                      </a:endParaRPr>
                    </a:p>
                  </a:txBody>
                  <a:tcPr marL="68577" marR="68577" marT="0" marB="0"/>
                </a:tc>
                <a:tc>
                  <a:txBody>
                    <a:bodyPr/>
                    <a:lstStyle/>
                    <a:p>
                      <a:pPr>
                        <a:spcAft>
                          <a:spcPts val="0"/>
                        </a:spcAft>
                      </a:pPr>
                      <a:r>
                        <a:rPr lang="zh-CN" sz="900" kern="100" dirty="0">
                          <a:effectLst/>
                        </a:rPr>
                        <a:t>检查系统能否与外部接口正常工作</a:t>
                      </a:r>
                      <a:r>
                        <a:rPr lang="zh-CN" altLang="en-US" sz="900" kern="100" dirty="0">
                          <a:effectLst/>
                        </a:rPr>
                        <a:t>，检查事件之间的连接是否正确</a:t>
                      </a:r>
                      <a:endParaRPr lang="zh-CN" sz="1000" kern="100" dirty="0">
                        <a:effectLst/>
                        <a:latin typeface="Times New Roman" panose="02020603050405020304" charset="0"/>
                        <a:ea typeface="宋体" panose="02010600030101010101" pitchFamily="2" charset="-122"/>
                      </a:endParaRPr>
                    </a:p>
                  </a:txBody>
                  <a:tcPr marL="68577" marR="68577" marT="0" marB="0"/>
                </a:tc>
                <a:extLst>
                  <a:ext uri="{0D108BD9-81ED-4DB2-BD59-A6C34878D82A}">
                    <a16:rowId xmlns:a16="http://schemas.microsoft.com/office/drawing/2014/main" val="10001"/>
                  </a:ext>
                </a:extLst>
              </a:tr>
              <a:tr h="640904">
                <a:tc>
                  <a:txBody>
                    <a:bodyPr/>
                    <a:lstStyle/>
                    <a:p>
                      <a:pPr>
                        <a:spcAft>
                          <a:spcPts val="0"/>
                        </a:spcAft>
                      </a:pPr>
                      <a:r>
                        <a:rPr lang="zh-CN" altLang="en-US" sz="900" kern="100" dirty="0">
                          <a:solidFill>
                            <a:srgbClr val="7030A0"/>
                          </a:solidFill>
                          <a:effectLst/>
                        </a:rPr>
                        <a:t>数据库测试</a:t>
                      </a:r>
                      <a:endParaRPr lang="zh-CN" sz="1000" kern="100" dirty="0">
                        <a:solidFill>
                          <a:srgbClr val="7030A0"/>
                        </a:solidFill>
                        <a:effectLst/>
                        <a:latin typeface="Times New Roman" panose="02020603050405020304" charset="0"/>
                        <a:ea typeface="宋体" panose="02010600030101010101" pitchFamily="2" charset="-122"/>
                      </a:endParaRPr>
                    </a:p>
                  </a:txBody>
                  <a:tcPr marL="68577" marR="68577" marT="0" marB="0"/>
                </a:tc>
                <a:tc>
                  <a:txBody>
                    <a:bodyPr/>
                    <a:lstStyle/>
                    <a:p>
                      <a:pPr>
                        <a:spcAft>
                          <a:spcPts val="0"/>
                        </a:spcAft>
                      </a:pPr>
                      <a:r>
                        <a:rPr lang="zh-CN" altLang="en-US" sz="900" kern="100" dirty="0">
                          <a:effectLst/>
                        </a:rPr>
                        <a:t>调用各个数据库访问方法和进程，并在其中填充有效的和无效的数据或对数据的请求。确保数据按预期的方式填充，并且所有数据库事件都按正常方式出现；或者检查所返回的数据，确保检索到了正确的数据</a:t>
                      </a:r>
                      <a:endParaRPr lang="zh-CN" sz="1000" kern="100" dirty="0">
                        <a:effectLst/>
                        <a:latin typeface="Times New Roman" panose="02020603050405020304" charset="0"/>
                        <a:ea typeface="宋体" panose="02010600030101010101" pitchFamily="2" charset="-122"/>
                      </a:endParaRPr>
                    </a:p>
                  </a:txBody>
                  <a:tcPr marL="68577" marR="68577" marT="0" marB="0"/>
                </a:tc>
                <a:extLst>
                  <a:ext uri="{0D108BD9-81ED-4DB2-BD59-A6C34878D82A}">
                    <a16:rowId xmlns:a16="http://schemas.microsoft.com/office/drawing/2014/main" val="10002"/>
                  </a:ext>
                </a:extLst>
              </a:tr>
              <a:tr h="640904">
                <a:tc>
                  <a:txBody>
                    <a:bodyPr/>
                    <a:lstStyle/>
                    <a:p>
                      <a:pPr>
                        <a:spcAft>
                          <a:spcPts val="0"/>
                        </a:spcAft>
                      </a:pPr>
                      <a:r>
                        <a:rPr lang="zh-CN" sz="900" kern="100" dirty="0">
                          <a:solidFill>
                            <a:srgbClr val="7030A0"/>
                          </a:solidFill>
                          <a:effectLst/>
                        </a:rPr>
                        <a:t>性能测试</a:t>
                      </a:r>
                      <a:endParaRPr lang="zh-CN" sz="1000" kern="100" dirty="0">
                        <a:solidFill>
                          <a:srgbClr val="7030A0"/>
                        </a:solidFill>
                        <a:effectLst/>
                        <a:latin typeface="Times New Roman" panose="02020603050405020304" charset="0"/>
                        <a:ea typeface="宋体" panose="02010600030101010101" pitchFamily="2" charset="-122"/>
                      </a:endParaRPr>
                    </a:p>
                  </a:txBody>
                  <a:tcPr marL="68577" marR="68577" marT="0" marB="0"/>
                </a:tc>
                <a:tc>
                  <a:txBody>
                    <a:bodyPr/>
                    <a:lstStyle/>
                    <a:p>
                      <a:pPr>
                        <a:spcAft>
                          <a:spcPts val="0"/>
                        </a:spcAft>
                      </a:pPr>
                      <a:r>
                        <a:rPr lang="zh-CN" sz="900" kern="100" dirty="0">
                          <a:effectLst/>
                        </a:rPr>
                        <a:t>提取系统性能数据，检查系统是否满足在需求中所规定达到的性能</a:t>
                      </a:r>
                      <a:endParaRPr lang="zh-CN" sz="1000" kern="100" dirty="0">
                        <a:effectLst/>
                        <a:latin typeface="Times New Roman" panose="02020603050405020304" charset="0"/>
                        <a:ea typeface="宋体" panose="02010600030101010101" pitchFamily="2" charset="-122"/>
                      </a:endParaRPr>
                    </a:p>
                  </a:txBody>
                  <a:tcPr marL="68577" marR="68577" marT="0" marB="0"/>
                </a:tc>
                <a:extLst>
                  <a:ext uri="{0D108BD9-81ED-4DB2-BD59-A6C34878D82A}">
                    <a16:rowId xmlns:a16="http://schemas.microsoft.com/office/drawing/2014/main" val="10003"/>
                  </a:ext>
                </a:extLst>
              </a:tr>
            </a:tbl>
          </a:graphicData>
        </a:graphic>
      </p:graphicFrame>
      <p:sp>
        <p:nvSpPr>
          <p:cNvPr id="5" name="矩形 4">
            <a:extLst>
              <a:ext uri="{FF2B5EF4-FFF2-40B4-BE49-F238E27FC236}">
                <a16:creationId xmlns:a16="http://schemas.microsoft.com/office/drawing/2014/main" id="{D17D3F53-22A5-492D-8C9F-9BEAC01634A9}"/>
              </a:ext>
            </a:extLst>
          </p:cNvPr>
          <p:cNvSpPr/>
          <p:nvPr/>
        </p:nvSpPr>
        <p:spPr>
          <a:xfrm>
            <a:off x="2047876" y="3644901"/>
            <a:ext cx="6956425" cy="3294063"/>
          </a:xfrm>
          <a:prstGeom prst="rect">
            <a:avLst/>
          </a:prstGeom>
        </p:spPr>
        <p:txBody>
          <a:bodyPr>
            <a:spAutoFit/>
          </a:bodyPr>
          <a:lstStyle/>
          <a:p>
            <a:pPr algn="just" fontAlgn="base">
              <a:spcBef>
                <a:spcPct val="0"/>
              </a:spcBef>
              <a:defRPr/>
            </a:pPr>
            <a:r>
              <a:rPr lang="zh-CN" altLang="zh-CN" sz="2000" b="1" kern="100" noProof="1">
                <a:solidFill>
                  <a:srgbClr val="FF0000"/>
                </a:solidFill>
                <a:latin typeface="Times New Roman" panose="02020603050405020304" charset="0"/>
                <a:ea typeface="宋体" panose="02010600030101010101" pitchFamily="2" charset="-122"/>
              </a:rPr>
              <a:t>测试风险</a:t>
            </a:r>
          </a:p>
          <a:p>
            <a:pPr algn="just" fontAlgn="base">
              <a:spcBef>
                <a:spcPct val="0"/>
              </a:spcBef>
              <a:defRPr/>
            </a:pPr>
            <a:r>
              <a:rPr lang="zh-CN" altLang="zh-CN" kern="100" noProof="1">
                <a:solidFill>
                  <a:srgbClr val="000000"/>
                </a:solidFill>
                <a:latin typeface="Times New Roman" panose="02020603050405020304" charset="0"/>
                <a:ea typeface="宋体" panose="02010600030101010101" pitchFamily="2" charset="-122"/>
              </a:rPr>
              <a:t>本次测试过程中，可能出现的风险如下：</a:t>
            </a:r>
          </a:p>
          <a:p>
            <a:pPr marL="342900" indent="-342900" algn="just" fontAlgn="base">
              <a:spcBef>
                <a:spcPct val="0"/>
              </a:spcBef>
              <a:buFont typeface="+mj-lt"/>
              <a:buAutoNum type="arabicPeriod"/>
              <a:defRPr/>
            </a:pPr>
            <a:r>
              <a:rPr lang="zh-CN" altLang="zh-CN" kern="100" noProof="1">
                <a:solidFill>
                  <a:srgbClr val="000000"/>
                </a:solidFill>
                <a:latin typeface="Times New Roman" panose="02020603050405020304" charset="0"/>
                <a:ea typeface="宋体" panose="02010600030101010101" pitchFamily="2" charset="-122"/>
              </a:rPr>
              <a:t>开发提交测试版本比该计划延迟，发生此种情况时，执行测试的时间应该合理顺延；</a:t>
            </a:r>
          </a:p>
          <a:p>
            <a:pPr marL="342900" indent="-342900" algn="just" fontAlgn="base">
              <a:spcBef>
                <a:spcPct val="0"/>
              </a:spcBef>
              <a:buFont typeface="+mj-lt"/>
              <a:buAutoNum type="arabicPeriod"/>
              <a:defRPr/>
            </a:pPr>
            <a:r>
              <a:rPr lang="zh-CN" altLang="zh-CN" kern="100" noProof="1">
                <a:solidFill>
                  <a:srgbClr val="000000"/>
                </a:solidFill>
                <a:latin typeface="Times New Roman" panose="02020603050405020304" charset="0"/>
                <a:ea typeface="宋体" panose="02010600030101010101" pitchFamily="2" charset="-122"/>
              </a:rPr>
              <a:t>如果测试计划执行过程中出现需求变更超出预计的情况，可能导致编写测试用例和执行测试相关工作量增加，测试进度延迟；</a:t>
            </a:r>
          </a:p>
          <a:p>
            <a:pPr marL="342900" indent="-342900" algn="just" fontAlgn="base">
              <a:spcBef>
                <a:spcPct val="0"/>
              </a:spcBef>
              <a:buFont typeface="+mj-lt"/>
              <a:buAutoNum type="arabicPeriod"/>
              <a:defRPr/>
            </a:pPr>
            <a:r>
              <a:rPr lang="zh-CN" altLang="zh-CN" kern="100" noProof="1">
                <a:solidFill>
                  <a:srgbClr val="000000"/>
                </a:solidFill>
                <a:latin typeface="Times New Roman" panose="02020603050405020304" charset="0"/>
                <a:ea typeface="宋体" panose="02010600030101010101" pitchFamily="2" charset="-122"/>
              </a:rPr>
              <a:t>如果开发提测版本质量较低，</a:t>
            </a:r>
            <a:r>
              <a:rPr lang="en-US" altLang="zh-CN" kern="100" noProof="1">
                <a:solidFill>
                  <a:srgbClr val="000000"/>
                </a:solidFill>
                <a:latin typeface="Times New Roman" panose="02020603050405020304" charset="0"/>
                <a:ea typeface="宋体" panose="02010600030101010101" pitchFamily="2" charset="-122"/>
              </a:rPr>
              <a:t>bug</a:t>
            </a:r>
            <a:r>
              <a:rPr lang="zh-CN" altLang="zh-CN" kern="100" noProof="1">
                <a:solidFill>
                  <a:srgbClr val="000000"/>
                </a:solidFill>
                <a:latin typeface="Times New Roman" panose="02020603050405020304" charset="0"/>
                <a:ea typeface="宋体" panose="02010600030101010101" pitchFamily="2" charset="-122"/>
              </a:rPr>
              <a:t>较多，可能导致比该计划更多轮次的回归测试；</a:t>
            </a:r>
          </a:p>
          <a:p>
            <a:pPr marL="342900" indent="-342900" algn="just" fontAlgn="base">
              <a:spcBef>
                <a:spcPct val="0"/>
              </a:spcBef>
              <a:buFont typeface="+mj-lt"/>
              <a:buAutoNum type="arabicPeriod"/>
              <a:defRPr/>
            </a:pPr>
            <a:r>
              <a:rPr lang="zh-CN" altLang="zh-CN" kern="100" noProof="1">
                <a:solidFill>
                  <a:srgbClr val="000000"/>
                </a:solidFill>
                <a:latin typeface="Times New Roman" panose="02020603050405020304" charset="0"/>
                <a:ea typeface="宋体" panose="02010600030101010101" pitchFamily="2" charset="-122"/>
              </a:rPr>
              <a:t>人员调整、人员经验以及对软件的熟悉度可能会影响测试计划；</a:t>
            </a:r>
          </a:p>
          <a:p>
            <a:pPr marL="342900" indent="-342900" algn="just" fontAlgn="base">
              <a:spcBef>
                <a:spcPct val="0"/>
              </a:spcBef>
              <a:buFont typeface="+mj-lt"/>
              <a:buAutoNum type="arabicPeriod"/>
              <a:defRPr/>
            </a:pPr>
            <a:r>
              <a:rPr lang="zh-CN" altLang="zh-CN" kern="100" noProof="1">
                <a:solidFill>
                  <a:srgbClr val="000000"/>
                </a:solidFill>
                <a:latin typeface="Times New Roman" panose="02020603050405020304" charset="0"/>
                <a:ea typeface="宋体" panose="02010600030101010101" pitchFamily="2" charset="-122"/>
              </a:rPr>
              <a:t>测试需依赖于服务器环境，如果环境不稳定，如代码编译不通过、数据库异常等情况，可能会影响测试进度。</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文本框 1">
            <a:extLst>
              <a:ext uri="{FF2B5EF4-FFF2-40B4-BE49-F238E27FC236}">
                <a16:creationId xmlns:a16="http://schemas.microsoft.com/office/drawing/2014/main" id="{EE553D67-588A-4455-9D57-2C9A833243DE}"/>
              </a:ext>
            </a:extLst>
          </p:cNvPr>
          <p:cNvSpPr txBox="1">
            <a:spLocks noChangeArrowheads="1"/>
          </p:cNvSpPr>
          <p:nvPr/>
        </p:nvSpPr>
        <p:spPr bwMode="auto">
          <a:xfrm>
            <a:off x="1905001" y="549276"/>
            <a:ext cx="4494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en-US" sz="2400" b="1">
                <a:solidFill>
                  <a:srgbClr val="000000"/>
                </a:solidFill>
              </a:rPr>
              <a:t>正在进行软件测试的功能模块：</a:t>
            </a:r>
          </a:p>
        </p:txBody>
      </p:sp>
      <p:sp>
        <p:nvSpPr>
          <p:cNvPr id="37891" name="文本框 2">
            <a:extLst>
              <a:ext uri="{FF2B5EF4-FFF2-40B4-BE49-F238E27FC236}">
                <a16:creationId xmlns:a16="http://schemas.microsoft.com/office/drawing/2014/main" id="{9CCFF090-9FDF-4B85-A7B0-5A381E9A98E6}"/>
              </a:ext>
            </a:extLst>
          </p:cNvPr>
          <p:cNvSpPr txBox="1">
            <a:spLocks noChangeArrowheads="1"/>
          </p:cNvSpPr>
          <p:nvPr/>
        </p:nvSpPr>
        <p:spPr bwMode="auto">
          <a:xfrm>
            <a:off x="1905000" y="1573213"/>
            <a:ext cx="403225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en-US" sz="2000">
                <a:solidFill>
                  <a:srgbClr val="000000"/>
                </a:solidFill>
              </a:rPr>
              <a:t>管理员操作的相关部分</a:t>
            </a:r>
            <a:endParaRPr lang="en-US" altLang="zh-CN" sz="2000">
              <a:solidFill>
                <a:srgbClr val="000000"/>
              </a:solidFill>
            </a:endParaRPr>
          </a:p>
          <a:p>
            <a:pPr fontAlgn="base">
              <a:spcBef>
                <a:spcPct val="0"/>
              </a:spcBef>
              <a:spcAft>
                <a:spcPct val="0"/>
              </a:spcAft>
              <a:buNone/>
            </a:pPr>
            <a:endParaRPr lang="en-US" altLang="zh-CN" sz="2000">
              <a:solidFill>
                <a:srgbClr val="000000"/>
              </a:solidFill>
            </a:endParaRPr>
          </a:p>
          <a:p>
            <a:pPr fontAlgn="base">
              <a:spcBef>
                <a:spcPct val="0"/>
              </a:spcBef>
              <a:spcAft>
                <a:spcPct val="0"/>
              </a:spcAft>
              <a:buNone/>
            </a:pPr>
            <a:r>
              <a:rPr lang="zh-CN" altLang="en-US" sz="2000">
                <a:solidFill>
                  <a:srgbClr val="000000"/>
                </a:solidFill>
              </a:rPr>
              <a:t>发布文章时提供部分图像处理功能</a:t>
            </a:r>
          </a:p>
        </p:txBody>
      </p:sp>
      <p:pic>
        <p:nvPicPr>
          <p:cNvPr id="37892" name="图片 4">
            <a:extLst>
              <a:ext uri="{FF2B5EF4-FFF2-40B4-BE49-F238E27FC236}">
                <a16:creationId xmlns:a16="http://schemas.microsoft.com/office/drawing/2014/main" id="{4B9B4482-99F5-47B3-AD21-B80D2CA616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988" y="3875089"/>
            <a:ext cx="2462212"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图片 8">
            <a:extLst>
              <a:ext uri="{FF2B5EF4-FFF2-40B4-BE49-F238E27FC236}">
                <a16:creationId xmlns:a16="http://schemas.microsoft.com/office/drawing/2014/main" id="{FCB445AD-0ACD-4CD6-8EA9-0E75B7B836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3201" y="4241801"/>
            <a:ext cx="2085975"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图片 10">
            <a:extLst>
              <a:ext uri="{FF2B5EF4-FFF2-40B4-BE49-F238E27FC236}">
                <a16:creationId xmlns:a16="http://schemas.microsoft.com/office/drawing/2014/main" id="{E739C604-1D48-4B76-A155-A24B9BC859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8250" y="4200526"/>
            <a:ext cx="209550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8773777-B347-45A5-AFB2-9BF6B9FC76E5}"/>
              </a:ext>
            </a:extLst>
          </p:cNvPr>
          <p:cNvSpPr>
            <a:spLocks noChangeArrowheads="1"/>
          </p:cNvSpPr>
          <p:nvPr/>
        </p:nvSpPr>
        <p:spPr bwMode="auto">
          <a:xfrm>
            <a:off x="5053014" y="6061076"/>
            <a:ext cx="547687" cy="144463"/>
          </a:xfrm>
          <a:prstGeom prst="rect">
            <a:avLst/>
          </a:prstGeom>
          <a:solidFill>
            <a:srgbClr val="9DBF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699" name="Rectangle 3">
            <a:extLst>
              <a:ext uri="{FF2B5EF4-FFF2-40B4-BE49-F238E27FC236}">
                <a16:creationId xmlns:a16="http://schemas.microsoft.com/office/drawing/2014/main" id="{E8EE7949-468C-4B5C-9274-448C25389AD7}"/>
              </a:ext>
            </a:extLst>
          </p:cNvPr>
          <p:cNvSpPr>
            <a:spLocks noChangeArrowheads="1"/>
          </p:cNvSpPr>
          <p:nvPr/>
        </p:nvSpPr>
        <p:spPr bwMode="auto">
          <a:xfrm>
            <a:off x="5802313" y="6061075"/>
            <a:ext cx="381000" cy="1460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700" name="Rectangle 4">
            <a:extLst>
              <a:ext uri="{FF2B5EF4-FFF2-40B4-BE49-F238E27FC236}">
                <a16:creationId xmlns:a16="http://schemas.microsoft.com/office/drawing/2014/main" id="{E072266E-9DAD-4821-AD41-298344A6A8B5}"/>
              </a:ext>
            </a:extLst>
          </p:cNvPr>
          <p:cNvSpPr>
            <a:spLocks noChangeArrowheads="1"/>
          </p:cNvSpPr>
          <p:nvPr/>
        </p:nvSpPr>
        <p:spPr bwMode="auto">
          <a:xfrm>
            <a:off x="6384925" y="6061075"/>
            <a:ext cx="382588" cy="1460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29701" name="Group 19">
            <a:extLst>
              <a:ext uri="{FF2B5EF4-FFF2-40B4-BE49-F238E27FC236}">
                <a16:creationId xmlns:a16="http://schemas.microsoft.com/office/drawing/2014/main" id="{208CF796-786C-4827-82A3-66162E70EB25}"/>
              </a:ext>
            </a:extLst>
          </p:cNvPr>
          <p:cNvGrpSpPr>
            <a:grpSpLocks/>
          </p:cNvGrpSpPr>
          <p:nvPr/>
        </p:nvGrpSpPr>
        <p:grpSpPr bwMode="auto">
          <a:xfrm>
            <a:off x="5067301" y="6061075"/>
            <a:ext cx="2282825" cy="146050"/>
            <a:chOff x="0" y="0"/>
            <a:chExt cx="3595" cy="230"/>
          </a:xfrm>
        </p:grpSpPr>
        <p:sp>
          <p:nvSpPr>
            <p:cNvPr id="29725" name="Rectangle 20">
              <a:extLst>
                <a:ext uri="{FF2B5EF4-FFF2-40B4-BE49-F238E27FC236}">
                  <a16:creationId xmlns:a16="http://schemas.microsoft.com/office/drawing/2014/main" id="{B72E405A-E67A-41C8-8AB0-3268E9F953A2}"/>
                </a:ext>
              </a:extLst>
            </p:cNvPr>
            <p:cNvSpPr>
              <a:spLocks noChangeArrowheads="1"/>
            </p:cNvSpPr>
            <p:nvPr/>
          </p:nvSpPr>
          <p:spPr bwMode="auto">
            <a:xfrm>
              <a:off x="2995" y="0"/>
              <a:ext cx="600"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726" name="Rectangle 21">
              <a:extLst>
                <a:ext uri="{FF2B5EF4-FFF2-40B4-BE49-F238E27FC236}">
                  <a16:creationId xmlns:a16="http://schemas.microsoft.com/office/drawing/2014/main" id="{5FFBF725-2754-4B85-84B1-39E9E225169C}"/>
                </a:ext>
              </a:extLst>
            </p:cNvPr>
            <p:cNvSpPr>
              <a:spLocks noChangeArrowheads="1"/>
            </p:cNvSpPr>
            <p:nvPr/>
          </p:nvSpPr>
          <p:spPr bwMode="auto">
            <a:xfrm>
              <a:off x="0" y="0"/>
              <a:ext cx="862" cy="228"/>
            </a:xfrm>
            <a:prstGeom prst="rect">
              <a:avLst/>
            </a:prstGeom>
            <a:solidFill>
              <a:srgbClr val="9DBF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727" name="Rectangle 22">
              <a:extLst>
                <a:ext uri="{FF2B5EF4-FFF2-40B4-BE49-F238E27FC236}">
                  <a16:creationId xmlns:a16="http://schemas.microsoft.com/office/drawing/2014/main" id="{2E06580A-93D5-48F2-867A-A4C55085523F}"/>
                </a:ext>
              </a:extLst>
            </p:cNvPr>
            <p:cNvSpPr>
              <a:spLocks noChangeArrowheads="1"/>
            </p:cNvSpPr>
            <p:nvPr/>
          </p:nvSpPr>
          <p:spPr bwMode="auto">
            <a:xfrm>
              <a:off x="1180" y="0"/>
              <a:ext cx="600"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728" name="Rectangle 23">
              <a:extLst>
                <a:ext uri="{FF2B5EF4-FFF2-40B4-BE49-F238E27FC236}">
                  <a16:creationId xmlns:a16="http://schemas.microsoft.com/office/drawing/2014/main" id="{1BA115E8-A2E8-4674-9B70-3FFBE6E0F34D}"/>
                </a:ext>
              </a:extLst>
            </p:cNvPr>
            <p:cNvSpPr>
              <a:spLocks noChangeArrowheads="1"/>
            </p:cNvSpPr>
            <p:nvPr/>
          </p:nvSpPr>
          <p:spPr bwMode="auto">
            <a:xfrm>
              <a:off x="2097" y="0"/>
              <a:ext cx="603"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aphicFrame>
        <p:nvGraphicFramePr>
          <p:cNvPr id="3" name="表格 2">
            <a:extLst>
              <a:ext uri="{FF2B5EF4-FFF2-40B4-BE49-F238E27FC236}">
                <a16:creationId xmlns:a16="http://schemas.microsoft.com/office/drawing/2014/main" id="{1A7163E9-4116-4F8E-AF40-828AD9CD06D2}"/>
              </a:ext>
            </a:extLst>
          </p:cNvPr>
          <p:cNvGraphicFramePr>
            <a:graphicFrameLocks noGrp="1"/>
          </p:cNvGraphicFramePr>
          <p:nvPr>
            <p:extLst>
              <p:ext uri="{D42A27DB-BD31-4B8C-83A1-F6EECF244321}">
                <p14:modId xmlns:p14="http://schemas.microsoft.com/office/powerpoint/2010/main" val="3495468543"/>
              </p:ext>
            </p:extLst>
          </p:nvPr>
        </p:nvGraphicFramePr>
        <p:xfrm>
          <a:off x="1407054" y="558746"/>
          <a:ext cx="9377891" cy="4787873"/>
        </p:xfrm>
        <a:graphic>
          <a:graphicData uri="http://schemas.openxmlformats.org/drawingml/2006/table">
            <a:tbl>
              <a:tblPr firstRow="1" firstCol="1" bandRow="1">
                <a:tableStyleId>{5C22544A-7EE6-4342-B048-85BDC9FD1C3A}</a:tableStyleId>
              </a:tblPr>
              <a:tblGrid>
                <a:gridCol w="1876190">
                  <a:extLst>
                    <a:ext uri="{9D8B030D-6E8A-4147-A177-3AD203B41FA5}">
                      <a16:colId xmlns:a16="http://schemas.microsoft.com/office/drawing/2014/main" val="20000"/>
                    </a:ext>
                  </a:extLst>
                </a:gridCol>
                <a:gridCol w="7501701">
                  <a:extLst>
                    <a:ext uri="{9D8B030D-6E8A-4147-A177-3AD203B41FA5}">
                      <a16:colId xmlns:a16="http://schemas.microsoft.com/office/drawing/2014/main" val="20001"/>
                    </a:ext>
                  </a:extLst>
                </a:gridCol>
              </a:tblGrid>
              <a:tr h="1061744">
                <a:tc>
                  <a:txBody>
                    <a:bodyPr/>
                    <a:lstStyle/>
                    <a:p>
                      <a:pPr algn="ctr">
                        <a:spcAft>
                          <a:spcPts val="0"/>
                        </a:spcAft>
                      </a:pPr>
                      <a:r>
                        <a:rPr lang="zh-CN" altLang="en-US" sz="2000" kern="100" dirty="0">
                          <a:solidFill>
                            <a:srgbClr val="FF0000"/>
                          </a:solidFill>
                          <a:effectLst/>
                          <a:latin typeface="Times New Roman" panose="02020603050405020304" charset="0"/>
                          <a:ea typeface="宋体" panose="02010600030101010101" pitchFamily="2" charset="-122"/>
                        </a:rPr>
                        <a:t>开发内容</a:t>
                      </a:r>
                      <a:endParaRPr lang="zh-CN" sz="2000" kern="100" dirty="0">
                        <a:solidFill>
                          <a:srgbClr val="FF0000"/>
                        </a:solidFill>
                        <a:effectLst/>
                        <a:latin typeface="Times New Roman" panose="02020603050405020304" charset="0"/>
                        <a:ea typeface="宋体" panose="02010600030101010101" pitchFamily="2" charset="-122"/>
                      </a:endParaRPr>
                    </a:p>
                  </a:txBody>
                  <a:tcPr marL="68577" marR="68577" marT="0" marB="0"/>
                </a:tc>
                <a:tc>
                  <a:txBody>
                    <a:bodyPr/>
                    <a:lstStyle/>
                    <a:p>
                      <a:pPr algn="ctr">
                        <a:spcAft>
                          <a:spcPts val="0"/>
                        </a:spcAft>
                      </a:pPr>
                      <a:r>
                        <a:rPr lang="zh-CN" altLang="en-US" sz="2000" kern="100" dirty="0">
                          <a:solidFill>
                            <a:srgbClr val="002060"/>
                          </a:solidFill>
                          <a:effectLst/>
                        </a:rPr>
                        <a:t>详细说明</a:t>
                      </a:r>
                      <a:endParaRPr lang="zh-CN" sz="2000" kern="100" dirty="0">
                        <a:solidFill>
                          <a:srgbClr val="002060"/>
                        </a:solidFill>
                        <a:effectLst/>
                        <a:latin typeface="Times New Roman" panose="02020603050405020304" charset="0"/>
                        <a:ea typeface="宋体" panose="02010600030101010101" pitchFamily="2" charset="-122"/>
                      </a:endParaRPr>
                    </a:p>
                  </a:txBody>
                  <a:tcPr marL="68577" marR="68577" marT="0" marB="0"/>
                </a:tc>
                <a:extLst>
                  <a:ext uri="{0D108BD9-81ED-4DB2-BD59-A6C34878D82A}">
                    <a16:rowId xmlns:a16="http://schemas.microsoft.com/office/drawing/2014/main" val="10000"/>
                  </a:ext>
                </a:extLst>
              </a:tr>
              <a:tr h="872837">
                <a:tc>
                  <a:txBody>
                    <a:bodyPr/>
                    <a:lstStyle/>
                    <a:p>
                      <a:pPr>
                        <a:spcAft>
                          <a:spcPts val="0"/>
                        </a:spcAft>
                      </a:pPr>
                      <a:r>
                        <a:rPr lang="zh-CN" altLang="en-US" sz="2000" kern="100" dirty="0">
                          <a:solidFill>
                            <a:srgbClr val="7030A0"/>
                          </a:solidFill>
                          <a:effectLst/>
                          <a:latin typeface="Times New Roman" panose="02020603050405020304" charset="0"/>
                          <a:ea typeface="宋体" panose="02010600030101010101" pitchFamily="2" charset="-122"/>
                        </a:rPr>
                        <a:t>程序主体框架</a:t>
                      </a:r>
                      <a:endParaRPr lang="zh-CN" sz="2000" kern="100" dirty="0">
                        <a:solidFill>
                          <a:srgbClr val="7030A0"/>
                        </a:solidFill>
                        <a:effectLst/>
                        <a:latin typeface="Times New Roman" panose="02020603050405020304" charset="0"/>
                        <a:ea typeface="宋体" panose="02010600030101010101" pitchFamily="2" charset="-122"/>
                      </a:endParaRPr>
                    </a:p>
                  </a:txBody>
                  <a:tcPr marL="68577" marR="68577" marT="0" marB="0"/>
                </a:tc>
                <a:tc>
                  <a:txBody>
                    <a:bodyPr/>
                    <a:lstStyle/>
                    <a:p>
                      <a:pPr>
                        <a:spcAft>
                          <a:spcPts val="0"/>
                        </a:spcAft>
                      </a:pPr>
                      <a:r>
                        <a:rPr lang="zh-CN" altLang="en-US" sz="2000" kern="100" dirty="0">
                          <a:effectLst/>
                        </a:rPr>
                        <a:t>主要包括</a:t>
                      </a:r>
                      <a:r>
                        <a:rPr lang="en-US" altLang="zh-CN" sz="2000" kern="100" dirty="0">
                          <a:effectLst/>
                        </a:rPr>
                        <a:t>UI</a:t>
                      </a:r>
                      <a:r>
                        <a:rPr lang="zh-CN" altLang="en-US" sz="2000" kern="100" dirty="0">
                          <a:effectLst/>
                        </a:rPr>
                        <a:t>设计与实现；以及用到的数据结构定义；数据库相关操作</a:t>
                      </a:r>
                      <a:endParaRPr lang="zh-CN" sz="2000" kern="100" dirty="0">
                        <a:effectLst/>
                        <a:latin typeface="Times New Roman" panose="02020603050405020304" charset="0"/>
                        <a:ea typeface="宋体" panose="02010600030101010101" pitchFamily="2" charset="-122"/>
                      </a:endParaRPr>
                    </a:p>
                  </a:txBody>
                  <a:tcPr marL="68577" marR="68577" marT="0" marB="0"/>
                </a:tc>
                <a:extLst>
                  <a:ext uri="{0D108BD9-81ED-4DB2-BD59-A6C34878D82A}">
                    <a16:rowId xmlns:a16="http://schemas.microsoft.com/office/drawing/2014/main" val="10001"/>
                  </a:ext>
                </a:extLst>
              </a:tr>
              <a:tr h="971561">
                <a:tc>
                  <a:txBody>
                    <a:bodyPr/>
                    <a:lstStyle/>
                    <a:p>
                      <a:pPr>
                        <a:spcAft>
                          <a:spcPts val="0"/>
                        </a:spcAft>
                      </a:pPr>
                      <a:r>
                        <a:rPr lang="zh-CN" altLang="en-US" sz="2000" kern="100" dirty="0">
                          <a:solidFill>
                            <a:srgbClr val="7030A0"/>
                          </a:solidFill>
                          <a:effectLst/>
                        </a:rPr>
                        <a:t>文章以及搜索功能</a:t>
                      </a:r>
                      <a:endParaRPr lang="zh-CN" sz="2000" kern="100" dirty="0">
                        <a:solidFill>
                          <a:srgbClr val="7030A0"/>
                        </a:solidFill>
                        <a:effectLst/>
                        <a:latin typeface="Times New Roman" panose="02020603050405020304" charset="0"/>
                        <a:ea typeface="宋体" panose="02010600030101010101" pitchFamily="2" charset="-122"/>
                      </a:endParaRPr>
                    </a:p>
                  </a:txBody>
                  <a:tcPr marL="68577" marR="68577" marT="0" marB="0"/>
                </a:tc>
                <a:tc>
                  <a:txBody>
                    <a:bodyPr/>
                    <a:lstStyle/>
                    <a:p>
                      <a:pPr>
                        <a:spcAft>
                          <a:spcPts val="0"/>
                        </a:spcAft>
                      </a:pPr>
                      <a:r>
                        <a:rPr lang="zh-CN" altLang="en-US" sz="2000" kern="100" dirty="0">
                          <a:effectLst/>
                        </a:rPr>
                        <a:t>程序中的文章模块的展示、点赞、关注作者等功能，以及搜索模块的增删搜索记录等功能</a:t>
                      </a:r>
                      <a:endParaRPr lang="zh-CN" sz="2000" kern="100" dirty="0">
                        <a:effectLst/>
                        <a:latin typeface="Times New Roman" panose="02020603050405020304" charset="0"/>
                        <a:ea typeface="宋体" panose="02010600030101010101" pitchFamily="2" charset="-122"/>
                      </a:endParaRPr>
                    </a:p>
                  </a:txBody>
                  <a:tcPr marL="68577" marR="68577" marT="0" marB="0"/>
                </a:tc>
                <a:extLst>
                  <a:ext uri="{0D108BD9-81ED-4DB2-BD59-A6C34878D82A}">
                    <a16:rowId xmlns:a16="http://schemas.microsoft.com/office/drawing/2014/main" val="10002"/>
                  </a:ext>
                </a:extLst>
              </a:tr>
              <a:tr h="945727">
                <a:tc>
                  <a:txBody>
                    <a:bodyPr/>
                    <a:lstStyle/>
                    <a:p>
                      <a:pPr>
                        <a:spcAft>
                          <a:spcPts val="0"/>
                        </a:spcAft>
                      </a:pPr>
                      <a:r>
                        <a:rPr lang="zh-CN" altLang="en-US" sz="2000" kern="100" dirty="0">
                          <a:solidFill>
                            <a:srgbClr val="7030A0"/>
                          </a:solidFill>
                          <a:effectLst/>
                          <a:latin typeface="Times New Roman" panose="02020603050405020304" charset="0"/>
                          <a:ea typeface="宋体" panose="02010600030101010101" pitchFamily="2" charset="-122"/>
                        </a:rPr>
                        <a:t>“小组”模块</a:t>
                      </a:r>
                      <a:endParaRPr lang="zh-CN" sz="2000" kern="100" dirty="0">
                        <a:solidFill>
                          <a:srgbClr val="7030A0"/>
                        </a:solidFill>
                        <a:effectLst/>
                        <a:latin typeface="Times New Roman" panose="02020603050405020304" charset="0"/>
                        <a:ea typeface="宋体" panose="02010600030101010101" pitchFamily="2" charset="-122"/>
                      </a:endParaRPr>
                    </a:p>
                  </a:txBody>
                  <a:tcPr marL="68577" marR="68577" marT="0" marB="0"/>
                </a:tc>
                <a:tc>
                  <a:txBody>
                    <a:bodyPr/>
                    <a:lstStyle/>
                    <a:p>
                      <a:pPr>
                        <a:spcAft>
                          <a:spcPts val="0"/>
                        </a:spcAft>
                      </a:pPr>
                      <a:r>
                        <a:rPr lang="zh-CN" altLang="en-US" sz="2000" kern="100" dirty="0">
                          <a:effectLst/>
                          <a:latin typeface="Times New Roman" panose="02020603050405020304" charset="0"/>
                          <a:ea typeface="宋体" panose="02010600030101010101" pitchFamily="2" charset="-122"/>
                        </a:rPr>
                        <a:t>设计并开发了本程序的亮点功能</a:t>
                      </a:r>
                      <a:r>
                        <a:rPr lang="en-US" altLang="zh-CN" sz="2000" kern="100" dirty="0">
                          <a:effectLst/>
                          <a:latin typeface="Times New Roman" panose="02020603050405020304" charset="0"/>
                          <a:ea typeface="宋体" panose="02010600030101010101" pitchFamily="2" charset="-122"/>
                        </a:rPr>
                        <a:t>——</a:t>
                      </a:r>
                      <a:r>
                        <a:rPr lang="zh-CN" altLang="en-US" sz="2000" kern="100" dirty="0">
                          <a:effectLst/>
                          <a:latin typeface="Times New Roman" panose="02020603050405020304" charset="0"/>
                          <a:ea typeface="宋体" panose="02010600030101010101" pitchFamily="2" charset="-122"/>
                        </a:rPr>
                        <a:t>小组功能。并用</a:t>
                      </a:r>
                      <a:r>
                        <a:rPr lang="en-US" altLang="zh-CN" sz="2000" kern="100" dirty="0">
                          <a:effectLst/>
                          <a:latin typeface="Times New Roman" panose="02020603050405020304" charset="0"/>
                          <a:ea typeface="宋体" panose="02010600030101010101" pitchFamily="2" charset="-122"/>
                        </a:rPr>
                        <a:t>json</a:t>
                      </a:r>
                      <a:r>
                        <a:rPr lang="zh-CN" altLang="en-US" sz="2000" kern="100" dirty="0">
                          <a:effectLst/>
                          <a:latin typeface="Times New Roman" panose="02020603050405020304" charset="0"/>
                          <a:ea typeface="宋体" panose="02010600030101010101" pitchFamily="2" charset="-122"/>
                        </a:rPr>
                        <a:t>文件模拟在线实时读取</a:t>
                      </a:r>
                      <a:endParaRPr lang="zh-CN" sz="2000" kern="100" dirty="0">
                        <a:effectLst/>
                        <a:latin typeface="Times New Roman" panose="02020603050405020304" charset="0"/>
                        <a:ea typeface="宋体" panose="02010600030101010101" pitchFamily="2" charset="-122"/>
                      </a:endParaRPr>
                    </a:p>
                  </a:txBody>
                  <a:tcPr marL="68577" marR="68577" marT="0" marB="0"/>
                </a:tc>
                <a:extLst>
                  <a:ext uri="{0D108BD9-81ED-4DB2-BD59-A6C34878D82A}">
                    <a16:rowId xmlns:a16="http://schemas.microsoft.com/office/drawing/2014/main" val="10003"/>
                  </a:ext>
                </a:extLst>
              </a:tr>
              <a:tr h="936004">
                <a:tc>
                  <a:txBody>
                    <a:bodyPr/>
                    <a:lstStyle/>
                    <a:p>
                      <a:pPr>
                        <a:spcAft>
                          <a:spcPts val="0"/>
                        </a:spcAft>
                      </a:pPr>
                      <a:r>
                        <a:rPr lang="zh-CN" altLang="en-US" sz="2000" kern="100" dirty="0">
                          <a:solidFill>
                            <a:srgbClr val="7030A0"/>
                          </a:solidFill>
                          <a:effectLst/>
                        </a:rPr>
                        <a:t>登陆与注册模块</a:t>
                      </a:r>
                      <a:endParaRPr lang="zh-CN" sz="2000" kern="100" dirty="0">
                        <a:solidFill>
                          <a:srgbClr val="7030A0"/>
                        </a:solidFill>
                        <a:effectLst/>
                        <a:latin typeface="Times New Roman" panose="02020603050405020304" charset="0"/>
                        <a:ea typeface="宋体" panose="02010600030101010101" pitchFamily="2" charset="-122"/>
                      </a:endParaRPr>
                    </a:p>
                  </a:txBody>
                  <a:tcPr marL="68577" marR="68577" marT="0" marB="0"/>
                </a:tc>
                <a:tc>
                  <a:txBody>
                    <a:bodyPr/>
                    <a:lstStyle/>
                    <a:p>
                      <a:pPr>
                        <a:spcAft>
                          <a:spcPts val="0"/>
                        </a:spcAft>
                      </a:pPr>
                      <a:r>
                        <a:rPr lang="zh-CN" altLang="en-US" sz="2000" kern="100" dirty="0">
                          <a:effectLst/>
                        </a:rPr>
                        <a:t>用户登录，注册相关功能</a:t>
                      </a:r>
                      <a:endParaRPr lang="zh-CN" sz="2000" kern="100" dirty="0">
                        <a:effectLst/>
                        <a:latin typeface="Times New Roman" panose="02020603050405020304" charset="0"/>
                        <a:ea typeface="宋体" panose="02010600030101010101" pitchFamily="2" charset="-122"/>
                      </a:endParaRPr>
                    </a:p>
                  </a:txBody>
                  <a:tcPr marL="68577" marR="68577" marT="0" marB="0"/>
                </a:tc>
                <a:extLst>
                  <a:ext uri="{0D108BD9-81ED-4DB2-BD59-A6C34878D82A}">
                    <a16:rowId xmlns:a16="http://schemas.microsoft.com/office/drawing/2014/main" val="10004"/>
                  </a:ext>
                </a:extLst>
              </a:tr>
            </a:tbl>
          </a:graphicData>
        </a:graphic>
      </p:graphicFrame>
      <p:sp>
        <p:nvSpPr>
          <p:cNvPr id="29724" name="矩形 3">
            <a:extLst>
              <a:ext uri="{FF2B5EF4-FFF2-40B4-BE49-F238E27FC236}">
                <a16:creationId xmlns:a16="http://schemas.microsoft.com/office/drawing/2014/main" id="{A83579D5-513A-4814-AF51-6414B20BCBB7}"/>
              </a:ext>
            </a:extLst>
          </p:cNvPr>
          <p:cNvSpPr>
            <a:spLocks noChangeArrowheads="1"/>
          </p:cNvSpPr>
          <p:nvPr/>
        </p:nvSpPr>
        <p:spPr bwMode="auto">
          <a:xfrm>
            <a:off x="1407054" y="189414"/>
            <a:ext cx="22749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个人负责开发内容</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p>
        </p:txBody>
      </p:sp>
      <p:sp>
        <p:nvSpPr>
          <p:cNvPr id="2" name="文本框 1">
            <a:extLst>
              <a:ext uri="{FF2B5EF4-FFF2-40B4-BE49-F238E27FC236}">
                <a16:creationId xmlns:a16="http://schemas.microsoft.com/office/drawing/2014/main" id="{1D646C9B-4A4F-4A19-80B8-DD8D0DA3B55C}"/>
              </a:ext>
            </a:extLst>
          </p:cNvPr>
          <p:cNvSpPr txBox="1"/>
          <p:nvPr/>
        </p:nvSpPr>
        <p:spPr>
          <a:xfrm>
            <a:off x="1407054" y="5519181"/>
            <a:ext cx="5065810" cy="369332"/>
          </a:xfrm>
          <a:prstGeom prst="rect">
            <a:avLst/>
          </a:prstGeom>
          <a:noFill/>
        </p:spPr>
        <p:txBody>
          <a:bodyPr wrap="none" rtlCol="0">
            <a:spAutoFit/>
          </a:bodyPr>
          <a:lstStyle/>
          <a:p>
            <a:r>
              <a:rPr lang="zh-CN" altLang="en-US" b="1" dirty="0"/>
              <a:t>个人负责文档内容：软件测试计划以及相关文档</a:t>
            </a:r>
          </a:p>
        </p:txBody>
      </p:sp>
    </p:spTree>
    <p:extLst>
      <p:ext uri="{BB962C8B-B14F-4D97-AF65-F5344CB8AC3E}">
        <p14:creationId xmlns:p14="http://schemas.microsoft.com/office/powerpoint/2010/main" val="2886773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Oval 2">
            <a:extLst>
              <a:ext uri="{FF2B5EF4-FFF2-40B4-BE49-F238E27FC236}">
                <a16:creationId xmlns:a16="http://schemas.microsoft.com/office/drawing/2014/main" id="{1A945C3A-7379-48DD-8C0E-2080347B011F}"/>
              </a:ext>
            </a:extLst>
          </p:cNvPr>
          <p:cNvSpPr>
            <a:spLocks noChangeArrowheads="1"/>
          </p:cNvSpPr>
          <p:nvPr/>
        </p:nvSpPr>
        <p:spPr bwMode="auto">
          <a:xfrm>
            <a:off x="4727575" y="1628775"/>
            <a:ext cx="2808288" cy="2808288"/>
          </a:xfrm>
          <a:prstGeom prst="ellipse">
            <a:avLst/>
          </a:prstGeom>
          <a:solidFill>
            <a:srgbClr val="EAEAEA"/>
          </a:solidFill>
          <a:ln w="127000">
            <a:solidFill>
              <a:srgbClr val="A3C5C7"/>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grpSp>
        <p:nvGrpSpPr>
          <p:cNvPr id="28675" name="Group 3">
            <a:extLst>
              <a:ext uri="{FF2B5EF4-FFF2-40B4-BE49-F238E27FC236}">
                <a16:creationId xmlns:a16="http://schemas.microsoft.com/office/drawing/2014/main" id="{64DCD236-A366-4F69-8827-CBD54D7ADFC1}"/>
              </a:ext>
            </a:extLst>
          </p:cNvPr>
          <p:cNvGrpSpPr>
            <a:grpSpLocks/>
          </p:cNvGrpSpPr>
          <p:nvPr/>
        </p:nvGrpSpPr>
        <p:grpSpPr bwMode="auto">
          <a:xfrm>
            <a:off x="5053013" y="6061075"/>
            <a:ext cx="2297112" cy="146050"/>
            <a:chOff x="0" y="0"/>
            <a:chExt cx="3617" cy="230"/>
          </a:xfrm>
        </p:grpSpPr>
        <p:sp>
          <p:nvSpPr>
            <p:cNvPr id="28681" name="Rectangle 4">
              <a:extLst>
                <a:ext uri="{FF2B5EF4-FFF2-40B4-BE49-F238E27FC236}">
                  <a16:creationId xmlns:a16="http://schemas.microsoft.com/office/drawing/2014/main" id="{B8E7A0F8-1592-48CE-9292-1B65CD34991B}"/>
                </a:ext>
              </a:extLst>
            </p:cNvPr>
            <p:cNvSpPr>
              <a:spLocks noChangeArrowheads="1"/>
            </p:cNvSpPr>
            <p:nvPr/>
          </p:nvSpPr>
          <p:spPr bwMode="auto">
            <a:xfrm flipH="1">
              <a:off x="920" y="0"/>
              <a:ext cx="860" cy="228"/>
            </a:xfrm>
            <a:prstGeom prst="rect">
              <a:avLst/>
            </a:prstGeom>
            <a:solidFill>
              <a:srgbClr val="9DBF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28682" name="Rectangle 5">
              <a:extLst>
                <a:ext uri="{FF2B5EF4-FFF2-40B4-BE49-F238E27FC236}">
                  <a16:creationId xmlns:a16="http://schemas.microsoft.com/office/drawing/2014/main" id="{8BEB6EBB-7C5D-48AE-871E-938C5696E08A}"/>
                </a:ext>
              </a:extLst>
            </p:cNvPr>
            <p:cNvSpPr>
              <a:spLocks noChangeArrowheads="1"/>
            </p:cNvSpPr>
            <p:nvPr/>
          </p:nvSpPr>
          <p:spPr bwMode="auto">
            <a:xfrm flipH="1">
              <a:off x="0" y="0"/>
              <a:ext cx="602"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28683" name="Rectangle 6">
              <a:extLst>
                <a:ext uri="{FF2B5EF4-FFF2-40B4-BE49-F238E27FC236}">
                  <a16:creationId xmlns:a16="http://schemas.microsoft.com/office/drawing/2014/main" id="{04E2A34A-AC1E-4B07-A952-2F4E0412DE18}"/>
                </a:ext>
              </a:extLst>
            </p:cNvPr>
            <p:cNvSpPr>
              <a:spLocks noChangeArrowheads="1"/>
            </p:cNvSpPr>
            <p:nvPr/>
          </p:nvSpPr>
          <p:spPr bwMode="auto">
            <a:xfrm>
              <a:off x="2097" y="0"/>
              <a:ext cx="603"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28684" name="Rectangle 7">
              <a:extLst>
                <a:ext uri="{FF2B5EF4-FFF2-40B4-BE49-F238E27FC236}">
                  <a16:creationId xmlns:a16="http://schemas.microsoft.com/office/drawing/2014/main" id="{D57EB9FB-393C-473C-B1D6-DC419E3D9438}"/>
                </a:ext>
              </a:extLst>
            </p:cNvPr>
            <p:cNvSpPr>
              <a:spLocks noChangeArrowheads="1"/>
            </p:cNvSpPr>
            <p:nvPr/>
          </p:nvSpPr>
          <p:spPr bwMode="auto">
            <a:xfrm>
              <a:off x="3017" y="0"/>
              <a:ext cx="600"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grpSp>
      <p:sp>
        <p:nvSpPr>
          <p:cNvPr id="28676" name="AutoShape 8">
            <a:extLst>
              <a:ext uri="{FF2B5EF4-FFF2-40B4-BE49-F238E27FC236}">
                <a16:creationId xmlns:a16="http://schemas.microsoft.com/office/drawing/2014/main" id="{712C7A95-767F-4403-9B41-005EEA600C4E}"/>
              </a:ext>
            </a:extLst>
          </p:cNvPr>
          <p:cNvSpPr>
            <a:spLocks noChangeArrowheads="1"/>
          </p:cNvSpPr>
          <p:nvPr/>
        </p:nvSpPr>
        <p:spPr bwMode="auto">
          <a:xfrm rot="12840000">
            <a:off x="4368800" y="1485900"/>
            <a:ext cx="3238500" cy="3238500"/>
          </a:xfrm>
          <a:custGeom>
            <a:avLst/>
            <a:gdLst>
              <a:gd name="T0" fmla="*/ 129435049 w 21600"/>
              <a:gd name="T1" fmla="*/ 51207582 h 21600"/>
              <a:gd name="T2" fmla="*/ 242775052 w 21600"/>
              <a:gd name="T3" fmla="*/ 20208840 h 21600"/>
              <a:gd name="T4" fmla="*/ 356092566 w 21600"/>
              <a:gd name="T5" fmla="*/ 51207582 h 21600"/>
              <a:gd name="T6" fmla="*/ 366387997 w 21600"/>
              <a:gd name="T7" fmla="*/ 33808741 h 21600"/>
              <a:gd name="T8" fmla="*/ 242752562 w 21600"/>
              <a:gd name="T9" fmla="*/ 0 h 21600"/>
              <a:gd name="T10" fmla="*/ 119139617 w 21600"/>
              <a:gd name="T11" fmla="*/ 33808741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5758" y="2278"/>
                </a:moveTo>
                <a:cubicBezTo>
                  <a:pt x="7285" y="1375"/>
                  <a:pt x="9026" y="898"/>
                  <a:pt x="10800" y="899"/>
                </a:cubicBezTo>
                <a:cubicBezTo>
                  <a:pt x="12573" y="899"/>
                  <a:pt x="14314" y="1375"/>
                  <a:pt x="15841" y="2278"/>
                </a:cubicBezTo>
                <a:lnTo>
                  <a:pt x="16299" y="1504"/>
                </a:lnTo>
                <a:cubicBezTo>
                  <a:pt x="14634" y="519"/>
                  <a:pt x="12734" y="-1"/>
                  <a:pt x="10799" y="0"/>
                </a:cubicBezTo>
                <a:cubicBezTo>
                  <a:pt x="8865" y="0"/>
                  <a:pt x="6965" y="519"/>
                  <a:pt x="5300" y="1504"/>
                </a:cubicBezTo>
                <a:lnTo>
                  <a:pt x="5758" y="227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8677" name="AutoShape 9">
            <a:extLst>
              <a:ext uri="{FF2B5EF4-FFF2-40B4-BE49-F238E27FC236}">
                <a16:creationId xmlns:a16="http://schemas.microsoft.com/office/drawing/2014/main" id="{49EC550F-DA4D-48CC-8D49-7FB929F36071}"/>
              </a:ext>
            </a:extLst>
          </p:cNvPr>
          <p:cNvSpPr>
            <a:spLocks noChangeArrowheads="1"/>
          </p:cNvSpPr>
          <p:nvPr/>
        </p:nvSpPr>
        <p:spPr bwMode="auto">
          <a:xfrm rot="1860000">
            <a:off x="4678363" y="1235075"/>
            <a:ext cx="3217862" cy="3201988"/>
          </a:xfrm>
          <a:custGeom>
            <a:avLst/>
            <a:gdLst>
              <a:gd name="T0" fmla="*/ 132162806 w 21600"/>
              <a:gd name="T1" fmla="*/ 63618017 h 21600"/>
              <a:gd name="T2" fmla="*/ 239690645 w 21600"/>
              <a:gd name="T3" fmla="*/ 33599972 h 21600"/>
              <a:gd name="T4" fmla="*/ 347196286 w 21600"/>
              <a:gd name="T5" fmla="*/ 63618017 h 21600"/>
              <a:gd name="T6" fmla="*/ 364928940 w 21600"/>
              <a:gd name="T7" fmla="*/ 34962448 h 21600"/>
              <a:gd name="T8" fmla="*/ 239668447 w 21600"/>
              <a:gd name="T9" fmla="*/ 0 h 21600"/>
              <a:gd name="T10" fmla="*/ 114430152 w 21600"/>
              <a:gd name="T11" fmla="*/ 34962448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5955" y="2895"/>
                </a:moveTo>
                <a:cubicBezTo>
                  <a:pt x="7413" y="2001"/>
                  <a:pt x="9089" y="1528"/>
                  <a:pt x="10800" y="1529"/>
                </a:cubicBezTo>
                <a:cubicBezTo>
                  <a:pt x="12510" y="1529"/>
                  <a:pt x="14186" y="2001"/>
                  <a:pt x="15644" y="2895"/>
                </a:cubicBezTo>
                <a:lnTo>
                  <a:pt x="16443" y="1591"/>
                </a:lnTo>
                <a:cubicBezTo>
                  <a:pt x="14745" y="550"/>
                  <a:pt x="12792" y="-1"/>
                  <a:pt x="10799" y="0"/>
                </a:cubicBezTo>
                <a:cubicBezTo>
                  <a:pt x="8807" y="0"/>
                  <a:pt x="6854" y="550"/>
                  <a:pt x="5156" y="1591"/>
                </a:cubicBezTo>
                <a:lnTo>
                  <a:pt x="5955" y="2895"/>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8678" name="AutoShape 10">
            <a:extLst>
              <a:ext uri="{FF2B5EF4-FFF2-40B4-BE49-F238E27FC236}">
                <a16:creationId xmlns:a16="http://schemas.microsoft.com/office/drawing/2014/main" id="{01F75197-00E3-4F0F-8A41-2CFA3CD7C41B}"/>
              </a:ext>
            </a:extLst>
          </p:cNvPr>
          <p:cNvSpPr>
            <a:spLocks noChangeArrowheads="1"/>
          </p:cNvSpPr>
          <p:nvPr/>
        </p:nvSpPr>
        <p:spPr bwMode="auto">
          <a:xfrm rot="7440000">
            <a:off x="4883945" y="1850232"/>
            <a:ext cx="3240087" cy="2863850"/>
          </a:xfrm>
          <a:custGeom>
            <a:avLst/>
            <a:gdLst>
              <a:gd name="T0" fmla="*/ 94212580 w 21600"/>
              <a:gd name="T1" fmla="*/ 79263545 h 21600"/>
              <a:gd name="T2" fmla="*/ 243012975 w 21600"/>
              <a:gd name="T3" fmla="*/ 29409618 h 21600"/>
              <a:gd name="T4" fmla="*/ 391791020 w 21600"/>
              <a:gd name="T5" fmla="*/ 79263545 h 21600"/>
              <a:gd name="T6" fmla="*/ 419062502 w 21600"/>
              <a:gd name="T7" fmla="*/ 58994912 h 21600"/>
              <a:gd name="T8" fmla="*/ 242990475 w 21600"/>
              <a:gd name="T9" fmla="*/ 0 h 21600"/>
              <a:gd name="T10" fmla="*/ 66941097 w 21600"/>
              <a:gd name="T11" fmla="*/ 58994912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4187" y="4509"/>
                </a:moveTo>
                <a:cubicBezTo>
                  <a:pt x="5910" y="2698"/>
                  <a:pt x="8300" y="1672"/>
                  <a:pt x="10800" y="1673"/>
                </a:cubicBezTo>
                <a:cubicBezTo>
                  <a:pt x="13299" y="1673"/>
                  <a:pt x="15689" y="2698"/>
                  <a:pt x="17412" y="4509"/>
                </a:cubicBezTo>
                <a:lnTo>
                  <a:pt x="18624" y="3356"/>
                </a:lnTo>
                <a:cubicBezTo>
                  <a:pt x="16586" y="1213"/>
                  <a:pt x="13757" y="-1"/>
                  <a:pt x="10799" y="0"/>
                </a:cubicBezTo>
                <a:cubicBezTo>
                  <a:pt x="7842" y="0"/>
                  <a:pt x="5013" y="1213"/>
                  <a:pt x="2975" y="3356"/>
                </a:cubicBezTo>
                <a:lnTo>
                  <a:pt x="4187" y="4509"/>
                </a:lnTo>
                <a:close/>
              </a:path>
            </a:pathLst>
          </a:custGeom>
          <a:solidFill>
            <a:srgbClr val="A3C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8679" name="AutoShape 11">
            <a:extLst>
              <a:ext uri="{FF2B5EF4-FFF2-40B4-BE49-F238E27FC236}">
                <a16:creationId xmlns:a16="http://schemas.microsoft.com/office/drawing/2014/main" id="{00AC70FD-BB37-4D20-89C2-3AC7E738E405}"/>
              </a:ext>
            </a:extLst>
          </p:cNvPr>
          <p:cNvSpPr>
            <a:spLocks noChangeArrowheads="1"/>
          </p:cNvSpPr>
          <p:nvPr/>
        </p:nvSpPr>
        <p:spPr bwMode="auto">
          <a:xfrm rot="18120000">
            <a:off x="4295775" y="1196975"/>
            <a:ext cx="3240088" cy="3240088"/>
          </a:xfrm>
          <a:custGeom>
            <a:avLst/>
            <a:gdLst>
              <a:gd name="T0" fmla="*/ 177984634 w 21600"/>
              <a:gd name="T1" fmla="*/ 54880491 h 21600"/>
              <a:gd name="T2" fmla="*/ 243013200 w 21600"/>
              <a:gd name="T3" fmla="*/ 43967394 h 21600"/>
              <a:gd name="T4" fmla="*/ 308019266 w 21600"/>
              <a:gd name="T5" fmla="*/ 54880491 h 21600"/>
              <a:gd name="T6" fmla="*/ 322397456 w 21600"/>
              <a:gd name="T7" fmla="*/ 13320662 h 21600"/>
              <a:gd name="T8" fmla="*/ 242990700 w 21600"/>
              <a:gd name="T9" fmla="*/ 0 h 21600"/>
              <a:gd name="T10" fmla="*/ 163606444 w 21600"/>
              <a:gd name="T11" fmla="*/ 13320662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7910" y="2439"/>
                </a:moveTo>
                <a:cubicBezTo>
                  <a:pt x="8839" y="2118"/>
                  <a:pt x="9816" y="1953"/>
                  <a:pt x="10800" y="1954"/>
                </a:cubicBezTo>
                <a:cubicBezTo>
                  <a:pt x="11783" y="1954"/>
                  <a:pt x="12760" y="2118"/>
                  <a:pt x="13689" y="2439"/>
                </a:cubicBezTo>
                <a:lnTo>
                  <a:pt x="14328" y="592"/>
                </a:lnTo>
                <a:cubicBezTo>
                  <a:pt x="13193" y="200"/>
                  <a:pt x="12000" y="-1"/>
                  <a:pt x="10799" y="0"/>
                </a:cubicBezTo>
                <a:cubicBezTo>
                  <a:pt x="9599" y="0"/>
                  <a:pt x="8406" y="200"/>
                  <a:pt x="7271" y="592"/>
                </a:cubicBezTo>
                <a:lnTo>
                  <a:pt x="7910" y="2439"/>
                </a:lnTo>
                <a:close/>
              </a:path>
            </a:pathLst>
          </a:custGeom>
          <a:solidFill>
            <a:srgbClr val="A3C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8680" name="Text Box 16">
            <a:extLst>
              <a:ext uri="{FF2B5EF4-FFF2-40B4-BE49-F238E27FC236}">
                <a16:creationId xmlns:a16="http://schemas.microsoft.com/office/drawing/2014/main" id="{A21C3D50-331B-4C2C-93E0-EBEFBC8185C3}"/>
              </a:ext>
            </a:extLst>
          </p:cNvPr>
          <p:cNvSpPr txBox="1">
            <a:spLocks noChangeArrowheads="1"/>
          </p:cNvSpPr>
          <p:nvPr/>
        </p:nvSpPr>
        <p:spPr bwMode="auto">
          <a:xfrm>
            <a:off x="2609850" y="2597150"/>
            <a:ext cx="70437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fontAlgn="base">
              <a:spcBef>
                <a:spcPct val="0"/>
              </a:spcBef>
              <a:spcAft>
                <a:spcPct val="0"/>
              </a:spcAft>
              <a:buNone/>
            </a:pPr>
            <a:r>
              <a:rPr lang="zh-CN" altLang="en-US" sz="6000" b="1" dirty="0">
                <a:solidFill>
                  <a:srgbClr val="000000"/>
                </a:solidFill>
                <a:latin typeface="微软雅黑" panose="020B0503020204020204" pitchFamily="34" charset="-122"/>
                <a:ea typeface="微软雅黑" panose="020B0503020204020204" pitchFamily="34" charset="-122"/>
              </a:rPr>
              <a:t>项目测试与运行演示</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8773777-B347-45A5-AFB2-9BF6B9FC76E5}"/>
              </a:ext>
            </a:extLst>
          </p:cNvPr>
          <p:cNvSpPr>
            <a:spLocks noChangeArrowheads="1"/>
          </p:cNvSpPr>
          <p:nvPr/>
        </p:nvSpPr>
        <p:spPr bwMode="auto">
          <a:xfrm>
            <a:off x="5053014" y="6061076"/>
            <a:ext cx="547687" cy="144463"/>
          </a:xfrm>
          <a:prstGeom prst="rect">
            <a:avLst/>
          </a:prstGeom>
          <a:solidFill>
            <a:srgbClr val="9DBF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29699" name="Rectangle 3">
            <a:extLst>
              <a:ext uri="{FF2B5EF4-FFF2-40B4-BE49-F238E27FC236}">
                <a16:creationId xmlns:a16="http://schemas.microsoft.com/office/drawing/2014/main" id="{E8EE7949-468C-4B5C-9274-448C25389AD7}"/>
              </a:ext>
            </a:extLst>
          </p:cNvPr>
          <p:cNvSpPr>
            <a:spLocks noChangeArrowheads="1"/>
          </p:cNvSpPr>
          <p:nvPr/>
        </p:nvSpPr>
        <p:spPr bwMode="auto">
          <a:xfrm>
            <a:off x="5802313" y="6061075"/>
            <a:ext cx="381000" cy="1460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29700" name="Rectangle 4">
            <a:extLst>
              <a:ext uri="{FF2B5EF4-FFF2-40B4-BE49-F238E27FC236}">
                <a16:creationId xmlns:a16="http://schemas.microsoft.com/office/drawing/2014/main" id="{E072266E-9DAD-4821-AD41-298344A6A8B5}"/>
              </a:ext>
            </a:extLst>
          </p:cNvPr>
          <p:cNvSpPr>
            <a:spLocks noChangeArrowheads="1"/>
          </p:cNvSpPr>
          <p:nvPr/>
        </p:nvSpPr>
        <p:spPr bwMode="auto">
          <a:xfrm>
            <a:off x="6384925" y="6061075"/>
            <a:ext cx="382588" cy="1460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grpSp>
        <p:nvGrpSpPr>
          <p:cNvPr id="29701" name="Group 19">
            <a:extLst>
              <a:ext uri="{FF2B5EF4-FFF2-40B4-BE49-F238E27FC236}">
                <a16:creationId xmlns:a16="http://schemas.microsoft.com/office/drawing/2014/main" id="{208CF796-786C-4827-82A3-66162E70EB25}"/>
              </a:ext>
            </a:extLst>
          </p:cNvPr>
          <p:cNvGrpSpPr>
            <a:grpSpLocks/>
          </p:cNvGrpSpPr>
          <p:nvPr/>
        </p:nvGrpSpPr>
        <p:grpSpPr bwMode="auto">
          <a:xfrm>
            <a:off x="5067301" y="6061075"/>
            <a:ext cx="2282825" cy="146050"/>
            <a:chOff x="0" y="0"/>
            <a:chExt cx="3595" cy="230"/>
          </a:xfrm>
        </p:grpSpPr>
        <p:sp>
          <p:nvSpPr>
            <p:cNvPr id="29725" name="Rectangle 20">
              <a:extLst>
                <a:ext uri="{FF2B5EF4-FFF2-40B4-BE49-F238E27FC236}">
                  <a16:creationId xmlns:a16="http://schemas.microsoft.com/office/drawing/2014/main" id="{B72E405A-E67A-41C8-8AB0-3268E9F953A2}"/>
                </a:ext>
              </a:extLst>
            </p:cNvPr>
            <p:cNvSpPr>
              <a:spLocks noChangeArrowheads="1"/>
            </p:cNvSpPr>
            <p:nvPr/>
          </p:nvSpPr>
          <p:spPr bwMode="auto">
            <a:xfrm>
              <a:off x="2995" y="0"/>
              <a:ext cx="600"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29726" name="Rectangle 21">
              <a:extLst>
                <a:ext uri="{FF2B5EF4-FFF2-40B4-BE49-F238E27FC236}">
                  <a16:creationId xmlns:a16="http://schemas.microsoft.com/office/drawing/2014/main" id="{5FFBF725-2754-4B85-84B1-39E9E225169C}"/>
                </a:ext>
              </a:extLst>
            </p:cNvPr>
            <p:cNvSpPr>
              <a:spLocks noChangeArrowheads="1"/>
            </p:cNvSpPr>
            <p:nvPr/>
          </p:nvSpPr>
          <p:spPr bwMode="auto">
            <a:xfrm>
              <a:off x="0" y="0"/>
              <a:ext cx="862" cy="228"/>
            </a:xfrm>
            <a:prstGeom prst="rect">
              <a:avLst/>
            </a:prstGeom>
            <a:solidFill>
              <a:srgbClr val="9DBF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29727" name="Rectangle 22">
              <a:extLst>
                <a:ext uri="{FF2B5EF4-FFF2-40B4-BE49-F238E27FC236}">
                  <a16:creationId xmlns:a16="http://schemas.microsoft.com/office/drawing/2014/main" id="{2E06580A-93D5-48F2-867A-A4C55085523F}"/>
                </a:ext>
              </a:extLst>
            </p:cNvPr>
            <p:cNvSpPr>
              <a:spLocks noChangeArrowheads="1"/>
            </p:cNvSpPr>
            <p:nvPr/>
          </p:nvSpPr>
          <p:spPr bwMode="auto">
            <a:xfrm>
              <a:off x="1180" y="0"/>
              <a:ext cx="600"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29728" name="Rectangle 23">
              <a:extLst>
                <a:ext uri="{FF2B5EF4-FFF2-40B4-BE49-F238E27FC236}">
                  <a16:creationId xmlns:a16="http://schemas.microsoft.com/office/drawing/2014/main" id="{1BA115E8-A2E8-4674-9B70-3FFBE6E0F34D}"/>
                </a:ext>
              </a:extLst>
            </p:cNvPr>
            <p:cNvSpPr>
              <a:spLocks noChangeArrowheads="1"/>
            </p:cNvSpPr>
            <p:nvPr/>
          </p:nvSpPr>
          <p:spPr bwMode="auto">
            <a:xfrm>
              <a:off x="2097" y="0"/>
              <a:ext cx="603"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grpSp>
      <p:sp>
        <p:nvSpPr>
          <p:cNvPr id="29702" name="文本框 1">
            <a:extLst>
              <a:ext uri="{FF2B5EF4-FFF2-40B4-BE49-F238E27FC236}">
                <a16:creationId xmlns:a16="http://schemas.microsoft.com/office/drawing/2014/main" id="{7331B0AC-5890-486F-A3FA-A781CB6B3291}"/>
              </a:ext>
            </a:extLst>
          </p:cNvPr>
          <p:cNvSpPr txBox="1">
            <a:spLocks noChangeArrowheads="1"/>
          </p:cNvSpPr>
          <p:nvPr/>
        </p:nvSpPr>
        <p:spPr bwMode="auto">
          <a:xfrm>
            <a:off x="1636713" y="3860800"/>
            <a:ext cx="87122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zh-CN" sz="1800" b="1">
                <a:solidFill>
                  <a:srgbClr val="000000"/>
                </a:solidFill>
              </a:rPr>
              <a:t>黑盒测试</a:t>
            </a:r>
            <a:r>
              <a:rPr lang="zh-CN" altLang="zh-CN" sz="1800">
                <a:solidFill>
                  <a:srgbClr val="000000"/>
                </a:solidFill>
              </a:rPr>
              <a:t>：测试者</a:t>
            </a:r>
            <a:r>
              <a:rPr lang="zh-CN" altLang="en-US" sz="1800">
                <a:solidFill>
                  <a:srgbClr val="000000"/>
                </a:solidFill>
              </a:rPr>
              <a:t>作为用户</a:t>
            </a:r>
            <a:r>
              <a:rPr lang="zh-CN" altLang="zh-CN" sz="1800">
                <a:solidFill>
                  <a:srgbClr val="000000"/>
                </a:solidFill>
              </a:rPr>
              <a:t>选择有效和无效输入来验证是否正确的输出。</a:t>
            </a:r>
          </a:p>
          <a:p>
            <a:pPr fontAlgn="base">
              <a:spcBef>
                <a:spcPct val="0"/>
              </a:spcBef>
              <a:spcAft>
                <a:spcPct val="0"/>
              </a:spcAft>
              <a:buNone/>
            </a:pPr>
            <a:r>
              <a:rPr lang="zh-CN" altLang="zh-CN" sz="1800" b="1">
                <a:solidFill>
                  <a:srgbClr val="000000"/>
                </a:solidFill>
              </a:rPr>
              <a:t>白盒测试</a:t>
            </a:r>
            <a:r>
              <a:rPr lang="zh-CN" altLang="zh-CN" sz="1800">
                <a:solidFill>
                  <a:srgbClr val="000000"/>
                </a:solidFill>
              </a:rPr>
              <a:t>：测试者了解待测试程序的内部结构、算法等信息，这是从程序设计者的角度对程序进行的测试。</a:t>
            </a:r>
          </a:p>
          <a:p>
            <a:pPr fontAlgn="base">
              <a:spcBef>
                <a:spcPct val="0"/>
              </a:spcBef>
              <a:spcAft>
                <a:spcPct val="0"/>
              </a:spcAft>
              <a:buNone/>
            </a:pPr>
            <a:r>
              <a:rPr lang="zh-CN" altLang="zh-CN" sz="1800" b="1">
                <a:solidFill>
                  <a:srgbClr val="000000"/>
                </a:solidFill>
              </a:rPr>
              <a:t>冒烟测试</a:t>
            </a:r>
            <a:r>
              <a:rPr lang="zh-CN" altLang="zh-CN" sz="1800">
                <a:solidFill>
                  <a:srgbClr val="000000"/>
                </a:solidFill>
              </a:rPr>
              <a:t>：描述的是在将代码更改嵌入到产品的源树中之前对这些更改进行验证的过程。</a:t>
            </a:r>
          </a:p>
          <a:p>
            <a:pPr fontAlgn="base">
              <a:spcBef>
                <a:spcPct val="0"/>
              </a:spcBef>
              <a:spcAft>
                <a:spcPct val="0"/>
              </a:spcAft>
              <a:buNone/>
            </a:pPr>
            <a:r>
              <a:rPr lang="zh-CN" altLang="zh-CN" sz="1800" b="1">
                <a:solidFill>
                  <a:srgbClr val="000000"/>
                </a:solidFill>
              </a:rPr>
              <a:t>回归测试</a:t>
            </a:r>
            <a:r>
              <a:rPr lang="zh-CN" altLang="zh-CN" sz="1800">
                <a:solidFill>
                  <a:srgbClr val="000000"/>
                </a:solidFill>
              </a:rPr>
              <a:t>：指修改了旧代码后，重新进行测试以确认修改没有引入新的错误或其他代码产生错误</a:t>
            </a:r>
            <a:endParaRPr lang="zh-CN" altLang="en-US" sz="1800">
              <a:solidFill>
                <a:srgbClr val="000000"/>
              </a:solidFill>
            </a:endParaRPr>
          </a:p>
        </p:txBody>
      </p:sp>
      <p:sp>
        <p:nvSpPr>
          <p:cNvPr id="29703" name="文本框 1">
            <a:extLst>
              <a:ext uri="{FF2B5EF4-FFF2-40B4-BE49-F238E27FC236}">
                <a16:creationId xmlns:a16="http://schemas.microsoft.com/office/drawing/2014/main" id="{082BDB3A-6B6D-43C9-9C23-A9EFE584403E}"/>
              </a:ext>
            </a:extLst>
          </p:cNvPr>
          <p:cNvSpPr txBox="1">
            <a:spLocks noChangeArrowheads="1"/>
          </p:cNvSpPr>
          <p:nvPr/>
        </p:nvSpPr>
        <p:spPr bwMode="auto">
          <a:xfrm>
            <a:off x="1665289" y="3376613"/>
            <a:ext cx="3463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en-US" sz="2000" b="1">
                <a:solidFill>
                  <a:srgbClr val="000000"/>
                </a:solidFill>
              </a:rPr>
              <a:t>测试方法的定义</a:t>
            </a:r>
            <a:r>
              <a:rPr lang="zh-CN" altLang="en-US" sz="1800">
                <a:solidFill>
                  <a:srgbClr val="000000"/>
                </a:solidFill>
              </a:rPr>
              <a:t>：</a:t>
            </a:r>
          </a:p>
        </p:txBody>
      </p:sp>
      <p:graphicFrame>
        <p:nvGraphicFramePr>
          <p:cNvPr id="3" name="表格 2">
            <a:extLst>
              <a:ext uri="{FF2B5EF4-FFF2-40B4-BE49-F238E27FC236}">
                <a16:creationId xmlns:a16="http://schemas.microsoft.com/office/drawing/2014/main" id="{1A7163E9-4116-4F8E-AF40-828AD9CD06D2}"/>
              </a:ext>
            </a:extLst>
          </p:cNvPr>
          <p:cNvGraphicFramePr>
            <a:graphicFrameLocks noGrp="1"/>
          </p:cNvGraphicFramePr>
          <p:nvPr/>
        </p:nvGraphicFramePr>
        <p:xfrm>
          <a:off x="1755776" y="650875"/>
          <a:ext cx="7688263" cy="2690814"/>
        </p:xfrm>
        <a:graphic>
          <a:graphicData uri="http://schemas.openxmlformats.org/drawingml/2006/table">
            <a:tbl>
              <a:tblPr firstRow="1" firstCol="1" bandRow="1">
                <a:tableStyleId>{5C22544A-7EE6-4342-B048-85BDC9FD1C3A}</a:tableStyleId>
              </a:tblPr>
              <a:tblGrid>
                <a:gridCol w="1538154">
                  <a:extLst>
                    <a:ext uri="{9D8B030D-6E8A-4147-A177-3AD203B41FA5}">
                      <a16:colId xmlns:a16="http://schemas.microsoft.com/office/drawing/2014/main" val="20000"/>
                    </a:ext>
                  </a:extLst>
                </a:gridCol>
                <a:gridCol w="6150109">
                  <a:extLst>
                    <a:ext uri="{9D8B030D-6E8A-4147-A177-3AD203B41FA5}">
                      <a16:colId xmlns:a16="http://schemas.microsoft.com/office/drawing/2014/main" val="20001"/>
                    </a:ext>
                  </a:extLst>
                </a:gridCol>
              </a:tblGrid>
              <a:tr h="607602">
                <a:tc>
                  <a:txBody>
                    <a:bodyPr/>
                    <a:lstStyle/>
                    <a:p>
                      <a:pPr algn="ctr">
                        <a:spcAft>
                          <a:spcPts val="0"/>
                        </a:spcAft>
                      </a:pPr>
                      <a:r>
                        <a:rPr lang="zh-CN" sz="1000" kern="100" dirty="0">
                          <a:solidFill>
                            <a:srgbClr val="FF0000"/>
                          </a:solidFill>
                          <a:effectLst/>
                        </a:rPr>
                        <a:t>测试内容</a:t>
                      </a:r>
                      <a:endParaRPr lang="zh-CN" sz="1000" kern="100" dirty="0">
                        <a:solidFill>
                          <a:srgbClr val="FF0000"/>
                        </a:solidFill>
                        <a:effectLst/>
                        <a:latin typeface="Times New Roman" panose="02020603050405020304" charset="0"/>
                        <a:ea typeface="宋体" panose="02010600030101010101" pitchFamily="2" charset="-122"/>
                      </a:endParaRPr>
                    </a:p>
                  </a:txBody>
                  <a:tcPr marL="68577" marR="68577" marT="0" marB="0"/>
                </a:tc>
                <a:tc>
                  <a:txBody>
                    <a:bodyPr/>
                    <a:lstStyle/>
                    <a:p>
                      <a:pPr algn="ctr">
                        <a:spcAft>
                          <a:spcPts val="0"/>
                        </a:spcAft>
                      </a:pPr>
                      <a:r>
                        <a:rPr lang="zh-CN" sz="1000" kern="100" dirty="0">
                          <a:solidFill>
                            <a:srgbClr val="002060"/>
                          </a:solidFill>
                          <a:effectLst/>
                        </a:rPr>
                        <a:t>测试目的</a:t>
                      </a:r>
                      <a:endParaRPr lang="zh-CN" sz="1000" kern="100" dirty="0">
                        <a:solidFill>
                          <a:srgbClr val="002060"/>
                        </a:solidFill>
                        <a:effectLst/>
                        <a:latin typeface="Times New Roman" panose="02020603050405020304" charset="0"/>
                        <a:ea typeface="宋体" panose="02010600030101010101" pitchFamily="2" charset="-122"/>
                      </a:endParaRPr>
                    </a:p>
                  </a:txBody>
                  <a:tcPr marL="68577" marR="68577" marT="0" marB="0"/>
                </a:tc>
                <a:extLst>
                  <a:ext uri="{0D108BD9-81ED-4DB2-BD59-A6C34878D82A}">
                    <a16:rowId xmlns:a16="http://schemas.microsoft.com/office/drawing/2014/main" val="10000"/>
                  </a:ext>
                </a:extLst>
              </a:tr>
              <a:tr h="520803">
                <a:tc>
                  <a:txBody>
                    <a:bodyPr/>
                    <a:lstStyle/>
                    <a:p>
                      <a:pPr>
                        <a:spcAft>
                          <a:spcPts val="0"/>
                        </a:spcAft>
                      </a:pPr>
                      <a:r>
                        <a:rPr lang="zh-CN" sz="900" kern="100" dirty="0">
                          <a:solidFill>
                            <a:srgbClr val="7030A0"/>
                          </a:solidFill>
                          <a:effectLst/>
                        </a:rPr>
                        <a:t>功能模块测试</a:t>
                      </a:r>
                      <a:endParaRPr lang="zh-CN" sz="1000" kern="100" dirty="0">
                        <a:solidFill>
                          <a:srgbClr val="7030A0"/>
                        </a:solidFill>
                        <a:effectLst/>
                        <a:latin typeface="Times New Roman" panose="02020603050405020304" charset="0"/>
                        <a:ea typeface="宋体" panose="02010600030101010101" pitchFamily="2" charset="-122"/>
                      </a:endParaRPr>
                    </a:p>
                  </a:txBody>
                  <a:tcPr marL="68577" marR="68577" marT="0" marB="0"/>
                </a:tc>
                <a:tc>
                  <a:txBody>
                    <a:bodyPr/>
                    <a:lstStyle/>
                    <a:p>
                      <a:pPr>
                        <a:spcAft>
                          <a:spcPts val="0"/>
                        </a:spcAft>
                      </a:pPr>
                      <a:r>
                        <a:rPr lang="zh-CN" sz="900" kern="100" dirty="0">
                          <a:effectLst/>
                        </a:rPr>
                        <a:t>根据系统需求说明和设计文档，检查产品是否正确实现了功能</a:t>
                      </a:r>
                      <a:endParaRPr lang="zh-CN" sz="1000" kern="100" dirty="0">
                        <a:effectLst/>
                        <a:latin typeface="Times New Roman" panose="02020603050405020304" charset="0"/>
                        <a:ea typeface="宋体" panose="02010600030101010101" pitchFamily="2" charset="-122"/>
                      </a:endParaRPr>
                    </a:p>
                  </a:txBody>
                  <a:tcPr marL="68577" marR="68577" marT="0" marB="0"/>
                </a:tc>
                <a:extLst>
                  <a:ext uri="{0D108BD9-81ED-4DB2-BD59-A6C34878D82A}">
                    <a16:rowId xmlns:a16="http://schemas.microsoft.com/office/drawing/2014/main" val="10001"/>
                  </a:ext>
                </a:extLst>
              </a:tr>
              <a:tr h="520803">
                <a:tc>
                  <a:txBody>
                    <a:bodyPr/>
                    <a:lstStyle/>
                    <a:p>
                      <a:pPr>
                        <a:spcAft>
                          <a:spcPts val="0"/>
                        </a:spcAft>
                      </a:pPr>
                      <a:r>
                        <a:rPr lang="zh-CN" sz="900" kern="100" dirty="0">
                          <a:solidFill>
                            <a:srgbClr val="7030A0"/>
                          </a:solidFill>
                          <a:effectLst/>
                        </a:rPr>
                        <a:t>接口正确性测试</a:t>
                      </a:r>
                      <a:endParaRPr lang="zh-CN" sz="1000" kern="100" dirty="0">
                        <a:solidFill>
                          <a:srgbClr val="7030A0"/>
                        </a:solidFill>
                        <a:effectLst/>
                        <a:latin typeface="Times New Roman" panose="02020603050405020304" charset="0"/>
                        <a:ea typeface="宋体" panose="02010600030101010101" pitchFamily="2" charset="-122"/>
                      </a:endParaRPr>
                    </a:p>
                  </a:txBody>
                  <a:tcPr marL="68577" marR="68577" marT="0" marB="0"/>
                </a:tc>
                <a:tc>
                  <a:txBody>
                    <a:bodyPr/>
                    <a:lstStyle/>
                    <a:p>
                      <a:pPr>
                        <a:spcAft>
                          <a:spcPts val="0"/>
                        </a:spcAft>
                      </a:pPr>
                      <a:r>
                        <a:rPr lang="zh-CN" sz="900" kern="100" dirty="0">
                          <a:effectLst/>
                        </a:rPr>
                        <a:t>检查系统能否与外部接口正常工作</a:t>
                      </a:r>
                      <a:endParaRPr lang="zh-CN" sz="1000" kern="100" dirty="0">
                        <a:effectLst/>
                        <a:latin typeface="Times New Roman" panose="02020603050405020304" charset="0"/>
                        <a:ea typeface="宋体" panose="02010600030101010101" pitchFamily="2" charset="-122"/>
                      </a:endParaRPr>
                    </a:p>
                  </a:txBody>
                  <a:tcPr marL="68577" marR="68577" marT="0" marB="0"/>
                </a:tc>
                <a:extLst>
                  <a:ext uri="{0D108BD9-81ED-4DB2-BD59-A6C34878D82A}">
                    <a16:rowId xmlns:a16="http://schemas.microsoft.com/office/drawing/2014/main" val="10002"/>
                  </a:ext>
                </a:extLst>
              </a:tr>
              <a:tr h="520803">
                <a:tc>
                  <a:txBody>
                    <a:bodyPr/>
                    <a:lstStyle/>
                    <a:p>
                      <a:pPr>
                        <a:spcAft>
                          <a:spcPts val="0"/>
                        </a:spcAft>
                      </a:pPr>
                      <a:r>
                        <a:rPr lang="zh-CN" altLang="en-US" sz="900" kern="100" dirty="0">
                          <a:solidFill>
                            <a:srgbClr val="7030A0"/>
                          </a:solidFill>
                          <a:effectLst/>
                        </a:rPr>
                        <a:t>数据库测试</a:t>
                      </a:r>
                      <a:endParaRPr lang="zh-CN" sz="1000" kern="100" dirty="0">
                        <a:solidFill>
                          <a:srgbClr val="7030A0"/>
                        </a:solidFill>
                        <a:effectLst/>
                        <a:latin typeface="Times New Roman" panose="02020603050405020304" charset="0"/>
                        <a:ea typeface="宋体" panose="02010600030101010101" pitchFamily="2" charset="-122"/>
                      </a:endParaRPr>
                    </a:p>
                  </a:txBody>
                  <a:tcPr marL="68577" marR="68577" marT="0" marB="0"/>
                </a:tc>
                <a:tc>
                  <a:txBody>
                    <a:bodyPr/>
                    <a:lstStyle/>
                    <a:p>
                      <a:pPr>
                        <a:spcAft>
                          <a:spcPts val="0"/>
                        </a:spcAft>
                      </a:pPr>
                      <a:r>
                        <a:rPr lang="zh-CN" altLang="en-US" sz="900" kern="100" dirty="0">
                          <a:effectLst/>
                        </a:rPr>
                        <a:t>调用各个数据库访问方法和进程，并在其中填充有效的和无效的数据或对数据的请求。确保数据按预期的方式填充，并且所有数据库事件都按正常方式出现；或者检查所返回的数据，确保检索到了正确的数据</a:t>
                      </a:r>
                      <a:endParaRPr lang="zh-CN" sz="1000" kern="100" dirty="0">
                        <a:effectLst/>
                        <a:latin typeface="Times New Roman" panose="02020603050405020304" charset="0"/>
                        <a:ea typeface="宋体" panose="02010600030101010101" pitchFamily="2" charset="-122"/>
                      </a:endParaRPr>
                    </a:p>
                  </a:txBody>
                  <a:tcPr marL="68577" marR="68577" marT="0" marB="0"/>
                </a:tc>
                <a:extLst>
                  <a:ext uri="{0D108BD9-81ED-4DB2-BD59-A6C34878D82A}">
                    <a16:rowId xmlns:a16="http://schemas.microsoft.com/office/drawing/2014/main" val="10003"/>
                  </a:ext>
                </a:extLst>
              </a:tr>
              <a:tr h="520803">
                <a:tc>
                  <a:txBody>
                    <a:bodyPr/>
                    <a:lstStyle/>
                    <a:p>
                      <a:pPr>
                        <a:spcAft>
                          <a:spcPts val="0"/>
                        </a:spcAft>
                      </a:pPr>
                      <a:r>
                        <a:rPr lang="zh-CN" sz="900" kern="100" dirty="0">
                          <a:solidFill>
                            <a:srgbClr val="7030A0"/>
                          </a:solidFill>
                          <a:effectLst/>
                        </a:rPr>
                        <a:t>性能测试</a:t>
                      </a:r>
                      <a:endParaRPr lang="zh-CN" sz="1000" kern="100" dirty="0">
                        <a:solidFill>
                          <a:srgbClr val="7030A0"/>
                        </a:solidFill>
                        <a:effectLst/>
                        <a:latin typeface="Times New Roman" panose="02020603050405020304" charset="0"/>
                        <a:ea typeface="宋体" panose="02010600030101010101" pitchFamily="2" charset="-122"/>
                      </a:endParaRPr>
                    </a:p>
                  </a:txBody>
                  <a:tcPr marL="68577" marR="68577" marT="0" marB="0"/>
                </a:tc>
                <a:tc>
                  <a:txBody>
                    <a:bodyPr/>
                    <a:lstStyle/>
                    <a:p>
                      <a:pPr>
                        <a:spcAft>
                          <a:spcPts val="0"/>
                        </a:spcAft>
                      </a:pPr>
                      <a:r>
                        <a:rPr lang="zh-CN" sz="900" kern="100" dirty="0">
                          <a:effectLst/>
                        </a:rPr>
                        <a:t>提取系统性能数据，检查系统是否满足在需求中所规定达到的性能</a:t>
                      </a:r>
                      <a:endParaRPr lang="zh-CN" sz="1000" kern="100" dirty="0">
                        <a:effectLst/>
                        <a:latin typeface="Times New Roman" panose="02020603050405020304" charset="0"/>
                        <a:ea typeface="宋体" panose="02010600030101010101" pitchFamily="2" charset="-122"/>
                      </a:endParaRPr>
                    </a:p>
                  </a:txBody>
                  <a:tcPr marL="68577" marR="68577" marT="0" marB="0"/>
                </a:tc>
                <a:extLst>
                  <a:ext uri="{0D108BD9-81ED-4DB2-BD59-A6C34878D82A}">
                    <a16:rowId xmlns:a16="http://schemas.microsoft.com/office/drawing/2014/main" val="10004"/>
                  </a:ext>
                </a:extLst>
              </a:tr>
            </a:tbl>
          </a:graphicData>
        </a:graphic>
      </p:graphicFrame>
      <p:sp>
        <p:nvSpPr>
          <p:cNvPr id="29724" name="矩形 3">
            <a:extLst>
              <a:ext uri="{FF2B5EF4-FFF2-40B4-BE49-F238E27FC236}">
                <a16:creationId xmlns:a16="http://schemas.microsoft.com/office/drawing/2014/main" id="{A83579D5-513A-4814-AF51-6414B20BCBB7}"/>
              </a:ext>
            </a:extLst>
          </p:cNvPr>
          <p:cNvSpPr>
            <a:spLocks noChangeArrowheads="1"/>
          </p:cNvSpPr>
          <p:nvPr/>
        </p:nvSpPr>
        <p:spPr bwMode="auto">
          <a:xfrm>
            <a:off x="1755775" y="196850"/>
            <a:ext cx="1346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en-US" sz="1800" b="1">
                <a:solidFill>
                  <a:srgbClr val="000000"/>
                </a:solidFill>
              </a:rPr>
              <a:t>测试内容</a:t>
            </a:r>
            <a:r>
              <a:rPr lang="zh-CN" altLang="en-US" sz="1800">
                <a:solidFill>
                  <a:srgbClr val="000000"/>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121169E-8D7C-42E9-8144-00A05A38E851}"/>
              </a:ext>
            </a:extLst>
          </p:cNvPr>
          <p:cNvSpPr>
            <a:spLocks noChangeArrowheads="1"/>
          </p:cNvSpPr>
          <p:nvPr/>
        </p:nvSpPr>
        <p:spPr bwMode="auto">
          <a:xfrm>
            <a:off x="5053014" y="6061076"/>
            <a:ext cx="547687" cy="144463"/>
          </a:xfrm>
          <a:prstGeom prst="rect">
            <a:avLst/>
          </a:prstGeom>
          <a:solidFill>
            <a:srgbClr val="9DBF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30723" name="Rectangle 3">
            <a:extLst>
              <a:ext uri="{FF2B5EF4-FFF2-40B4-BE49-F238E27FC236}">
                <a16:creationId xmlns:a16="http://schemas.microsoft.com/office/drawing/2014/main" id="{DB649ED5-681E-4D66-9B0E-7640209FA341}"/>
              </a:ext>
            </a:extLst>
          </p:cNvPr>
          <p:cNvSpPr>
            <a:spLocks noChangeArrowheads="1"/>
          </p:cNvSpPr>
          <p:nvPr/>
        </p:nvSpPr>
        <p:spPr bwMode="auto">
          <a:xfrm>
            <a:off x="5802313" y="6061075"/>
            <a:ext cx="381000" cy="1460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30724" name="文本框 1">
            <a:extLst>
              <a:ext uri="{FF2B5EF4-FFF2-40B4-BE49-F238E27FC236}">
                <a16:creationId xmlns:a16="http://schemas.microsoft.com/office/drawing/2014/main" id="{263ED12C-618A-4676-B460-9AF6EC8FACEE}"/>
              </a:ext>
            </a:extLst>
          </p:cNvPr>
          <p:cNvSpPr txBox="1">
            <a:spLocks noChangeArrowheads="1"/>
          </p:cNvSpPr>
          <p:nvPr/>
        </p:nvSpPr>
        <p:spPr bwMode="auto">
          <a:xfrm>
            <a:off x="1770064" y="92076"/>
            <a:ext cx="2592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en-US" sz="2400" b="1">
                <a:solidFill>
                  <a:srgbClr val="000000"/>
                </a:solidFill>
              </a:rPr>
              <a:t>注册与登录模块</a:t>
            </a:r>
          </a:p>
        </p:txBody>
      </p:sp>
      <p:pic>
        <p:nvPicPr>
          <p:cNvPr id="30725" name="图片 3">
            <a:extLst>
              <a:ext uri="{FF2B5EF4-FFF2-40B4-BE49-F238E27FC236}">
                <a16:creationId xmlns:a16="http://schemas.microsoft.com/office/drawing/2014/main" id="{6C44A077-B1EB-4E95-AE6B-7FD0CAE011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7913" y="909639"/>
            <a:ext cx="3048000"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图片 5">
            <a:extLst>
              <a:ext uri="{FF2B5EF4-FFF2-40B4-BE49-F238E27FC236}">
                <a16:creationId xmlns:a16="http://schemas.microsoft.com/office/drawing/2014/main" id="{42AE0BCA-8694-4C0E-BF5A-B889D3D194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4313" y="2860676"/>
            <a:ext cx="2736850"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图片 7">
            <a:extLst>
              <a:ext uri="{FF2B5EF4-FFF2-40B4-BE49-F238E27FC236}">
                <a16:creationId xmlns:a16="http://schemas.microsoft.com/office/drawing/2014/main" id="{AE21A9B8-C7A3-4162-8D33-C65B4562A9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3838" y="4719639"/>
            <a:ext cx="2633662" cy="148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图片 11">
            <a:extLst>
              <a:ext uri="{FF2B5EF4-FFF2-40B4-BE49-F238E27FC236}">
                <a16:creationId xmlns:a16="http://schemas.microsoft.com/office/drawing/2014/main" id="{0DFFF15B-7C5C-427F-ADEF-24AEBA807B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4314" y="914400"/>
            <a:ext cx="2503487" cy="155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9" name="文本框 12">
            <a:extLst>
              <a:ext uri="{FF2B5EF4-FFF2-40B4-BE49-F238E27FC236}">
                <a16:creationId xmlns:a16="http://schemas.microsoft.com/office/drawing/2014/main" id="{3792A1C0-F12E-40A9-A507-C3CD5C67FC98}"/>
              </a:ext>
            </a:extLst>
          </p:cNvPr>
          <p:cNvSpPr txBox="1">
            <a:spLocks noChangeArrowheads="1"/>
          </p:cNvSpPr>
          <p:nvPr/>
        </p:nvSpPr>
        <p:spPr bwMode="auto">
          <a:xfrm>
            <a:off x="7462838" y="369889"/>
            <a:ext cx="1568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en-US" sz="1800">
                <a:solidFill>
                  <a:srgbClr val="000000"/>
                </a:solidFill>
              </a:rPr>
              <a:t>重复注册账号</a:t>
            </a:r>
          </a:p>
        </p:txBody>
      </p:sp>
      <p:sp>
        <p:nvSpPr>
          <p:cNvPr id="30730" name="文本框 13">
            <a:extLst>
              <a:ext uri="{FF2B5EF4-FFF2-40B4-BE49-F238E27FC236}">
                <a16:creationId xmlns:a16="http://schemas.microsoft.com/office/drawing/2014/main" id="{66BF816E-0ACD-4E82-BAA9-BE463DF99277}"/>
              </a:ext>
            </a:extLst>
          </p:cNvPr>
          <p:cNvSpPr txBox="1">
            <a:spLocks noChangeArrowheads="1"/>
          </p:cNvSpPr>
          <p:nvPr/>
        </p:nvSpPr>
        <p:spPr bwMode="auto">
          <a:xfrm>
            <a:off x="2017714" y="150495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en-US" sz="1800">
                <a:solidFill>
                  <a:srgbClr val="000000"/>
                </a:solidFill>
              </a:rPr>
              <a:t>注册成功</a:t>
            </a:r>
          </a:p>
        </p:txBody>
      </p:sp>
      <p:sp>
        <p:nvSpPr>
          <p:cNvPr id="30731" name="文本框 14">
            <a:extLst>
              <a:ext uri="{FF2B5EF4-FFF2-40B4-BE49-F238E27FC236}">
                <a16:creationId xmlns:a16="http://schemas.microsoft.com/office/drawing/2014/main" id="{FC427237-E705-4B34-9075-E119F2422D32}"/>
              </a:ext>
            </a:extLst>
          </p:cNvPr>
          <p:cNvSpPr txBox="1">
            <a:spLocks noChangeArrowheads="1"/>
          </p:cNvSpPr>
          <p:nvPr/>
        </p:nvSpPr>
        <p:spPr bwMode="auto">
          <a:xfrm>
            <a:off x="1539876" y="3390900"/>
            <a:ext cx="2492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en-US" sz="1800">
                <a:solidFill>
                  <a:srgbClr val="000000"/>
                </a:solidFill>
              </a:rPr>
              <a:t>尝试登陆未注册用户名</a:t>
            </a:r>
          </a:p>
        </p:txBody>
      </p:sp>
      <p:sp>
        <p:nvSpPr>
          <p:cNvPr id="30732" name="文本框 15">
            <a:extLst>
              <a:ext uri="{FF2B5EF4-FFF2-40B4-BE49-F238E27FC236}">
                <a16:creationId xmlns:a16="http://schemas.microsoft.com/office/drawing/2014/main" id="{8878BF09-D348-4A79-B22B-67A6FEE31814}"/>
              </a:ext>
            </a:extLst>
          </p:cNvPr>
          <p:cNvSpPr txBox="1">
            <a:spLocks noChangeArrowheads="1"/>
          </p:cNvSpPr>
          <p:nvPr/>
        </p:nvSpPr>
        <p:spPr bwMode="auto">
          <a:xfrm>
            <a:off x="1770063" y="5353050"/>
            <a:ext cx="203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en-US" sz="1800">
                <a:solidFill>
                  <a:srgbClr val="000000"/>
                </a:solidFill>
              </a:rPr>
              <a:t>尝试错误密码登录</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B0D75AA-583E-45C5-877E-FDF22CC55839}"/>
              </a:ext>
            </a:extLst>
          </p:cNvPr>
          <p:cNvSpPr>
            <a:spLocks noChangeArrowheads="1"/>
          </p:cNvSpPr>
          <p:nvPr/>
        </p:nvSpPr>
        <p:spPr bwMode="auto">
          <a:xfrm>
            <a:off x="5053014" y="6061076"/>
            <a:ext cx="547687" cy="144463"/>
          </a:xfrm>
          <a:prstGeom prst="rect">
            <a:avLst/>
          </a:prstGeom>
          <a:solidFill>
            <a:srgbClr val="9DBF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31747" name="Rectangle 3">
            <a:extLst>
              <a:ext uri="{FF2B5EF4-FFF2-40B4-BE49-F238E27FC236}">
                <a16:creationId xmlns:a16="http://schemas.microsoft.com/office/drawing/2014/main" id="{8809E59D-C021-4F8A-BED1-BCC204F5DF8A}"/>
              </a:ext>
            </a:extLst>
          </p:cNvPr>
          <p:cNvSpPr>
            <a:spLocks noChangeArrowheads="1"/>
          </p:cNvSpPr>
          <p:nvPr/>
        </p:nvSpPr>
        <p:spPr bwMode="auto">
          <a:xfrm>
            <a:off x="5802313" y="6061075"/>
            <a:ext cx="381000" cy="1460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31748" name="Rectangle 4">
            <a:extLst>
              <a:ext uri="{FF2B5EF4-FFF2-40B4-BE49-F238E27FC236}">
                <a16:creationId xmlns:a16="http://schemas.microsoft.com/office/drawing/2014/main" id="{3B2DD016-BBEA-4C6D-994B-741B7C55FDE1}"/>
              </a:ext>
            </a:extLst>
          </p:cNvPr>
          <p:cNvSpPr>
            <a:spLocks noChangeArrowheads="1"/>
          </p:cNvSpPr>
          <p:nvPr/>
        </p:nvSpPr>
        <p:spPr bwMode="auto">
          <a:xfrm>
            <a:off x="6384925" y="6061075"/>
            <a:ext cx="382588" cy="1460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grpSp>
        <p:nvGrpSpPr>
          <p:cNvPr id="31749" name="Group 19">
            <a:extLst>
              <a:ext uri="{FF2B5EF4-FFF2-40B4-BE49-F238E27FC236}">
                <a16:creationId xmlns:a16="http://schemas.microsoft.com/office/drawing/2014/main" id="{96CCCC6C-3010-4905-9B3B-441BAA76CF5F}"/>
              </a:ext>
            </a:extLst>
          </p:cNvPr>
          <p:cNvGrpSpPr>
            <a:grpSpLocks/>
          </p:cNvGrpSpPr>
          <p:nvPr/>
        </p:nvGrpSpPr>
        <p:grpSpPr bwMode="auto">
          <a:xfrm>
            <a:off x="5067301" y="6061075"/>
            <a:ext cx="2282825" cy="146050"/>
            <a:chOff x="0" y="0"/>
            <a:chExt cx="3595" cy="230"/>
          </a:xfrm>
        </p:grpSpPr>
        <p:sp>
          <p:nvSpPr>
            <p:cNvPr id="31754" name="Rectangle 20">
              <a:extLst>
                <a:ext uri="{FF2B5EF4-FFF2-40B4-BE49-F238E27FC236}">
                  <a16:creationId xmlns:a16="http://schemas.microsoft.com/office/drawing/2014/main" id="{F456A0F3-1CD0-4EC0-84A3-F38350F41664}"/>
                </a:ext>
              </a:extLst>
            </p:cNvPr>
            <p:cNvSpPr>
              <a:spLocks noChangeArrowheads="1"/>
            </p:cNvSpPr>
            <p:nvPr/>
          </p:nvSpPr>
          <p:spPr bwMode="auto">
            <a:xfrm>
              <a:off x="2995" y="0"/>
              <a:ext cx="600"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31755" name="Rectangle 21">
              <a:extLst>
                <a:ext uri="{FF2B5EF4-FFF2-40B4-BE49-F238E27FC236}">
                  <a16:creationId xmlns:a16="http://schemas.microsoft.com/office/drawing/2014/main" id="{ECC4D2D7-8027-4C33-BFB2-FF7331026CE4}"/>
                </a:ext>
              </a:extLst>
            </p:cNvPr>
            <p:cNvSpPr>
              <a:spLocks noChangeArrowheads="1"/>
            </p:cNvSpPr>
            <p:nvPr/>
          </p:nvSpPr>
          <p:spPr bwMode="auto">
            <a:xfrm>
              <a:off x="0" y="0"/>
              <a:ext cx="862" cy="228"/>
            </a:xfrm>
            <a:prstGeom prst="rect">
              <a:avLst/>
            </a:prstGeom>
            <a:solidFill>
              <a:srgbClr val="9DBF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31756" name="Rectangle 22">
              <a:extLst>
                <a:ext uri="{FF2B5EF4-FFF2-40B4-BE49-F238E27FC236}">
                  <a16:creationId xmlns:a16="http://schemas.microsoft.com/office/drawing/2014/main" id="{EEFA23F6-DA01-4AC8-AC02-2470B464F124}"/>
                </a:ext>
              </a:extLst>
            </p:cNvPr>
            <p:cNvSpPr>
              <a:spLocks noChangeArrowheads="1"/>
            </p:cNvSpPr>
            <p:nvPr/>
          </p:nvSpPr>
          <p:spPr bwMode="auto">
            <a:xfrm>
              <a:off x="1180" y="0"/>
              <a:ext cx="600"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31757" name="Rectangle 23">
              <a:extLst>
                <a:ext uri="{FF2B5EF4-FFF2-40B4-BE49-F238E27FC236}">
                  <a16:creationId xmlns:a16="http://schemas.microsoft.com/office/drawing/2014/main" id="{05E00FFA-B0A1-4B7A-B690-362AFA919154}"/>
                </a:ext>
              </a:extLst>
            </p:cNvPr>
            <p:cNvSpPr>
              <a:spLocks noChangeArrowheads="1"/>
            </p:cNvSpPr>
            <p:nvPr/>
          </p:nvSpPr>
          <p:spPr bwMode="auto">
            <a:xfrm>
              <a:off x="2097" y="0"/>
              <a:ext cx="603"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grpSp>
      <p:sp>
        <p:nvSpPr>
          <p:cNvPr id="31750" name="文本框 4">
            <a:extLst>
              <a:ext uri="{FF2B5EF4-FFF2-40B4-BE49-F238E27FC236}">
                <a16:creationId xmlns:a16="http://schemas.microsoft.com/office/drawing/2014/main" id="{20406CC5-4E79-4FC6-989A-C498BCD6CDFF}"/>
              </a:ext>
            </a:extLst>
          </p:cNvPr>
          <p:cNvSpPr txBox="1">
            <a:spLocks noChangeArrowheads="1"/>
          </p:cNvSpPr>
          <p:nvPr/>
        </p:nvSpPr>
        <p:spPr bwMode="auto">
          <a:xfrm>
            <a:off x="5032376" y="287339"/>
            <a:ext cx="2646363"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zh-CN" sz="2400" b="1">
                <a:solidFill>
                  <a:srgbClr val="000000"/>
                </a:solidFill>
              </a:rPr>
              <a:t>个人信息管理</a:t>
            </a:r>
            <a:r>
              <a:rPr lang="zh-CN" altLang="en-US" sz="2400" b="1">
                <a:solidFill>
                  <a:srgbClr val="000000"/>
                </a:solidFill>
              </a:rPr>
              <a:t>模块</a:t>
            </a:r>
            <a:endParaRPr lang="zh-CN" altLang="zh-CN" sz="2400" b="1">
              <a:solidFill>
                <a:srgbClr val="000000"/>
              </a:solidFill>
              <a:latin typeface="Times New Roman" panose="02020603050405020304" pitchFamily="18" charset="0"/>
            </a:endParaRPr>
          </a:p>
          <a:p>
            <a:pPr fontAlgn="base">
              <a:spcBef>
                <a:spcPct val="0"/>
              </a:spcBef>
              <a:spcAft>
                <a:spcPct val="0"/>
              </a:spcAft>
              <a:buNone/>
            </a:pPr>
            <a:endParaRPr lang="zh-CN" altLang="en-US" sz="1800">
              <a:solidFill>
                <a:srgbClr val="000000"/>
              </a:solidFill>
            </a:endParaRPr>
          </a:p>
        </p:txBody>
      </p:sp>
      <p:pic>
        <p:nvPicPr>
          <p:cNvPr id="31751" name="图片 6">
            <a:extLst>
              <a:ext uri="{FF2B5EF4-FFF2-40B4-BE49-F238E27FC236}">
                <a16:creationId xmlns:a16="http://schemas.microsoft.com/office/drawing/2014/main" id="{17060E0C-F0D5-4AC6-B8EB-647A20614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5139" y="176213"/>
            <a:ext cx="2974975" cy="644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2" name="图片 8">
            <a:extLst>
              <a:ext uri="{FF2B5EF4-FFF2-40B4-BE49-F238E27FC236}">
                <a16:creationId xmlns:a16="http://schemas.microsoft.com/office/drawing/2014/main" id="{0AB2928E-12E4-405C-945F-8ED05C6250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2225" y="990600"/>
            <a:ext cx="2565400" cy="489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3" name="图片 10">
            <a:extLst>
              <a:ext uri="{FF2B5EF4-FFF2-40B4-BE49-F238E27FC236}">
                <a16:creationId xmlns:a16="http://schemas.microsoft.com/office/drawing/2014/main" id="{0DB435A0-FF6D-4D23-BC98-EF457F25D4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0851" y="981076"/>
            <a:ext cx="2227263"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文本框 1">
            <a:extLst>
              <a:ext uri="{FF2B5EF4-FFF2-40B4-BE49-F238E27FC236}">
                <a16:creationId xmlns:a16="http://schemas.microsoft.com/office/drawing/2014/main" id="{F4DE459A-86C3-48FB-86A0-810738ECC893}"/>
              </a:ext>
            </a:extLst>
          </p:cNvPr>
          <p:cNvSpPr txBox="1">
            <a:spLocks noChangeArrowheads="1"/>
          </p:cNvSpPr>
          <p:nvPr/>
        </p:nvSpPr>
        <p:spPr bwMode="auto">
          <a:xfrm>
            <a:off x="5372101" y="185739"/>
            <a:ext cx="23479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en-US" sz="2800" b="1">
                <a:solidFill>
                  <a:srgbClr val="000000"/>
                </a:solidFill>
              </a:rPr>
              <a:t>文章功能模块</a:t>
            </a:r>
          </a:p>
        </p:txBody>
      </p:sp>
      <p:pic>
        <p:nvPicPr>
          <p:cNvPr id="32771" name="图片 17">
            <a:extLst>
              <a:ext uri="{FF2B5EF4-FFF2-40B4-BE49-F238E27FC236}">
                <a16:creationId xmlns:a16="http://schemas.microsoft.com/office/drawing/2014/main" id="{12875A19-3164-4E24-9E08-AEEFDADCE2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9064" y="909638"/>
            <a:ext cx="3201987" cy="534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图片 19">
            <a:extLst>
              <a:ext uri="{FF2B5EF4-FFF2-40B4-BE49-F238E27FC236}">
                <a16:creationId xmlns:a16="http://schemas.microsoft.com/office/drawing/2014/main" id="{1C085878-CFC2-4918-B089-75C6011B4B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1" y="185739"/>
            <a:ext cx="3121025" cy="655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框 3">
            <a:extLst>
              <a:ext uri="{FF2B5EF4-FFF2-40B4-BE49-F238E27FC236}">
                <a16:creationId xmlns:a16="http://schemas.microsoft.com/office/drawing/2014/main" id="{229C7860-7CFB-43B9-B13F-8901C5A87487}"/>
              </a:ext>
            </a:extLst>
          </p:cNvPr>
          <p:cNvSpPr txBox="1">
            <a:spLocks noChangeArrowheads="1"/>
          </p:cNvSpPr>
          <p:nvPr/>
        </p:nvSpPr>
        <p:spPr bwMode="auto">
          <a:xfrm>
            <a:off x="1992313" y="361951"/>
            <a:ext cx="2030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en-US" sz="2400" b="1">
                <a:solidFill>
                  <a:srgbClr val="000000"/>
                </a:solidFill>
              </a:rPr>
              <a:t>文章功能模块</a:t>
            </a:r>
          </a:p>
        </p:txBody>
      </p:sp>
      <p:pic>
        <p:nvPicPr>
          <p:cNvPr id="33795" name="图片 7">
            <a:extLst>
              <a:ext uri="{FF2B5EF4-FFF2-40B4-BE49-F238E27FC236}">
                <a16:creationId xmlns:a16="http://schemas.microsoft.com/office/drawing/2014/main" id="{14D067E7-214B-41ED-8BBD-FEA8D55BE4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5826" y="620713"/>
            <a:ext cx="2466975"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6" name="图片 11">
            <a:extLst>
              <a:ext uri="{FF2B5EF4-FFF2-40B4-BE49-F238E27FC236}">
                <a16:creationId xmlns:a16="http://schemas.microsoft.com/office/drawing/2014/main" id="{82D9042A-7751-48F9-AEB0-559D28493C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3538" y="4814889"/>
            <a:ext cx="3365500" cy="151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图片 14">
            <a:extLst>
              <a:ext uri="{FF2B5EF4-FFF2-40B4-BE49-F238E27FC236}">
                <a16:creationId xmlns:a16="http://schemas.microsoft.com/office/drawing/2014/main" id="{B762002D-F798-43FD-9DE4-295F15D04F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1" y="1336676"/>
            <a:ext cx="2741613" cy="194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图片 16">
            <a:extLst>
              <a:ext uri="{FF2B5EF4-FFF2-40B4-BE49-F238E27FC236}">
                <a16:creationId xmlns:a16="http://schemas.microsoft.com/office/drawing/2014/main" id="{11FBF2FC-5506-4FF2-A94E-5CF6317564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5614" y="3748089"/>
            <a:ext cx="1743075" cy="126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9" name="图片 2" descr="2951B04A2CDE53BC6666F2F64600DDF3">
            <a:extLst>
              <a:ext uri="{FF2B5EF4-FFF2-40B4-BE49-F238E27FC236}">
                <a16:creationId xmlns:a16="http://schemas.microsoft.com/office/drawing/2014/main" id="{C95E307D-359B-43DC-934D-CDC5B783D6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9526" y="106363"/>
            <a:ext cx="2873375" cy="622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文本框 1">
            <a:extLst>
              <a:ext uri="{FF2B5EF4-FFF2-40B4-BE49-F238E27FC236}">
                <a16:creationId xmlns:a16="http://schemas.microsoft.com/office/drawing/2014/main" id="{5010DBE8-FF61-4010-9E5A-223B3389C2AC}"/>
              </a:ext>
            </a:extLst>
          </p:cNvPr>
          <p:cNvSpPr txBox="1">
            <a:spLocks noChangeArrowheads="1"/>
          </p:cNvSpPr>
          <p:nvPr/>
        </p:nvSpPr>
        <p:spPr bwMode="auto">
          <a:xfrm>
            <a:off x="3935414" y="368301"/>
            <a:ext cx="2041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en-US" sz="2400" b="1">
                <a:solidFill>
                  <a:srgbClr val="000000"/>
                </a:solidFill>
              </a:rPr>
              <a:t>小组功能模块</a:t>
            </a:r>
          </a:p>
        </p:txBody>
      </p:sp>
      <p:sp>
        <p:nvSpPr>
          <p:cNvPr id="34819" name="文本框 2">
            <a:extLst>
              <a:ext uri="{FF2B5EF4-FFF2-40B4-BE49-F238E27FC236}">
                <a16:creationId xmlns:a16="http://schemas.microsoft.com/office/drawing/2014/main" id="{B4C80CAA-36AD-4ED9-B408-32207B837978}"/>
              </a:ext>
            </a:extLst>
          </p:cNvPr>
          <p:cNvSpPr txBox="1">
            <a:spLocks noChangeArrowheads="1"/>
          </p:cNvSpPr>
          <p:nvPr/>
        </p:nvSpPr>
        <p:spPr bwMode="auto">
          <a:xfrm>
            <a:off x="1835150" y="306389"/>
            <a:ext cx="23383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en-US" sz="2800" b="1">
                <a:solidFill>
                  <a:srgbClr val="000000"/>
                </a:solidFill>
              </a:rPr>
              <a:t>本项目特色：</a:t>
            </a:r>
          </a:p>
        </p:txBody>
      </p:sp>
      <p:pic>
        <p:nvPicPr>
          <p:cNvPr id="34820" name="图片 4">
            <a:extLst>
              <a:ext uri="{FF2B5EF4-FFF2-40B4-BE49-F238E27FC236}">
                <a16:creationId xmlns:a16="http://schemas.microsoft.com/office/drawing/2014/main" id="{8C18AA6C-ACF0-4F8E-A68D-B04737826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1265239"/>
            <a:ext cx="2439988"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图片 6">
            <a:extLst>
              <a:ext uri="{FF2B5EF4-FFF2-40B4-BE49-F238E27FC236}">
                <a16:creationId xmlns:a16="http://schemas.microsoft.com/office/drawing/2014/main" id="{81D9C332-BD12-4B88-BA1A-2E29C2207D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0313" y="176214"/>
            <a:ext cx="3071812" cy="665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607</Words>
  <Application>Microsoft Office PowerPoint</Application>
  <PresentationFormat>宽屏</PresentationFormat>
  <Paragraphs>62</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12</vt:i4>
      </vt:variant>
    </vt:vector>
  </HeadingPairs>
  <TitlesOfParts>
    <vt:vector size="19" baseType="lpstr">
      <vt:lpstr>宋体</vt:lpstr>
      <vt:lpstr>微软雅黑</vt:lpstr>
      <vt:lpstr>Arial</vt:lpstr>
      <vt:lpstr>Calibri</vt:lpstr>
      <vt:lpstr>Times New Roman</vt:lpstr>
      <vt:lpstr>1_默认设计模板</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王琛越</dc:creator>
  <cp:lastModifiedBy>王琛越</cp:lastModifiedBy>
  <cp:revision>17</cp:revision>
  <dcterms:created xsi:type="dcterms:W3CDTF">2020-06-30T08:38:56Z</dcterms:created>
  <dcterms:modified xsi:type="dcterms:W3CDTF">2020-06-30T09:21:09Z</dcterms:modified>
</cp:coreProperties>
</file>