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09" r:id="rId3"/>
    <p:sldId id="415" r:id="rId4"/>
    <p:sldId id="410" r:id="rId5"/>
    <p:sldId id="424" r:id="rId6"/>
    <p:sldId id="414" r:id="rId7"/>
    <p:sldId id="412" r:id="rId8"/>
    <p:sldId id="413" r:id="rId9"/>
    <p:sldId id="421" r:id="rId10"/>
    <p:sldId id="42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0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40710" y="2367915"/>
            <a:ext cx="521208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NANU</a:t>
            </a:r>
            <a:r>
              <a:rPr lang="zh-CN" altLang="en-US" sz="6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开发报告</a:t>
            </a:r>
            <a:endParaRPr lang="zh-CN" altLang="en-US" sz="6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zh-CN" altLang="en-US" sz="6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陈佳璟</a:t>
            </a:r>
            <a:endParaRPr lang="zh-CN" altLang="en-US" sz="6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2930" y="1788160"/>
            <a:ext cx="84861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       </a:t>
            </a:r>
            <a:r>
              <a:rPr lang="zh-CN" altLang="en-US" sz="3600"/>
              <a:t>我和姜弈昕负责网页端的开发，我主要负责的是用户端的页面展示，查看文章，和管理员的登陆、注册实现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" y="2228215"/>
            <a:ext cx="4705350" cy="2160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990" y="1290320"/>
            <a:ext cx="7077075" cy="4627245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 bwMode="auto">
          <a:xfrm>
            <a:off x="4363085" y="-94615"/>
            <a:ext cx="3465830" cy="10896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>
            <a:spAutoFit/>
          </a:bodyPr>
          <a:p>
            <a:pPr defTabSz="4572000">
              <a:lnSpc>
                <a:spcPts val="8500"/>
              </a:lnSpc>
            </a:pPr>
            <a:r>
              <a:rPr lang="zh-CN" altLang="en-US" sz="4400" b="1" spc="500" dirty="0" smtClean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用例分析</a:t>
            </a:r>
            <a:endParaRPr lang="zh-CN" altLang="en-US" sz="4400" b="1" spc="500" dirty="0" smtClean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  <a:sym typeface="Bebas Neue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945" name="图片 2" descr="B`Y6%_I21G)JT0GMH593M)H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5890"/>
          <a:stretch>
            <a:fillRect/>
          </a:stretch>
        </p:blipFill>
        <p:spPr>
          <a:xfrm>
            <a:off x="2578735" y="1266825"/>
            <a:ext cx="6927850" cy="4722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" name="Rectangle 48"/>
          <p:cNvSpPr/>
          <p:nvPr/>
        </p:nvSpPr>
        <p:spPr bwMode="auto">
          <a:xfrm>
            <a:off x="4320259" y="-174921"/>
            <a:ext cx="3444240" cy="10896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p>
            <a:pPr defTabSz="4572000">
              <a:lnSpc>
                <a:spcPts val="8500"/>
              </a:lnSpc>
            </a:pPr>
            <a:r>
              <a:rPr lang="zh-CN" altLang="en-US" sz="4000" b="1" spc="500" dirty="0" smtClean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系统架构分析</a:t>
            </a:r>
            <a:endParaRPr lang="zh-CN" altLang="en-US" sz="4000" b="1" spc="500" dirty="0" smtClean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  <a:sym typeface="Bebas Neue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00575" y="278130"/>
            <a:ext cx="299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主要编码实现</a:t>
            </a:r>
            <a:endParaRPr lang="zh-CN" altLang="en-US" sz="3600"/>
          </a:p>
        </p:txBody>
      </p:sp>
      <p:pic>
        <p:nvPicPr>
          <p:cNvPr id="56329" name="图片 2" descr="J5RW70`0VZ`NEC5EM%65)_K"/>
          <p:cNvPicPr>
            <a:picLocks noChangeAspect="1"/>
          </p:cNvPicPr>
          <p:nvPr/>
        </p:nvPicPr>
        <p:blipFill>
          <a:blip r:embed="rId1"/>
          <a:srcRect b="8783"/>
          <a:stretch>
            <a:fillRect/>
          </a:stretch>
        </p:blipFill>
        <p:spPr>
          <a:xfrm>
            <a:off x="731520" y="1408748"/>
            <a:ext cx="5279390" cy="40405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53" name="图片 5" descr="QQIX9[WO}OA~L$VR)O`0XF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043" y="2002155"/>
            <a:ext cx="3753485" cy="31648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WEU34WRV5%0R~P~NJ)X6E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3535045"/>
            <a:ext cx="10058400" cy="2564130"/>
          </a:xfrm>
          <a:prstGeom prst="rect">
            <a:avLst/>
          </a:prstGeom>
        </p:spPr>
      </p:pic>
      <p:pic>
        <p:nvPicPr>
          <p:cNvPr id="3" name="图片 2" descr="EYIN11LJY6U5CUD){7F2ML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" y="257810"/>
            <a:ext cx="7534275" cy="2905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8" name="图片 4" descr="4]F%M9ZD(D)TK${VBH13CLN"/>
          <p:cNvPicPr>
            <a:picLocks noChangeAspect="1"/>
          </p:cNvPicPr>
          <p:nvPr/>
        </p:nvPicPr>
        <p:blipFill>
          <a:blip r:embed="rId1"/>
          <a:srcRect l="40182" t="17863" r="39166" b="39857"/>
          <a:stretch>
            <a:fillRect/>
          </a:stretch>
        </p:blipFill>
        <p:spPr>
          <a:xfrm>
            <a:off x="274955" y="130810"/>
            <a:ext cx="2711450" cy="2708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80" name="图片 8" descr="HU_~`3~_@YQCGCWX~7EQN6S"/>
          <p:cNvPicPr>
            <a:picLocks noChangeAspect="1"/>
          </p:cNvPicPr>
          <p:nvPr/>
        </p:nvPicPr>
        <p:blipFill>
          <a:blip r:embed="rId2"/>
          <a:srcRect l="9842" r="46951" b="61716"/>
          <a:stretch>
            <a:fillRect/>
          </a:stretch>
        </p:blipFill>
        <p:spPr>
          <a:xfrm>
            <a:off x="274638" y="2935605"/>
            <a:ext cx="4346575" cy="17983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79" name="图片 6" descr="[R{`ZI5G}$D3PKEF{FEBI15"/>
          <p:cNvPicPr>
            <a:picLocks noChangeAspect="1"/>
          </p:cNvPicPr>
          <p:nvPr/>
        </p:nvPicPr>
        <p:blipFill>
          <a:blip r:embed="rId3"/>
          <a:srcRect l="10013" r="48788" b="47342"/>
          <a:stretch>
            <a:fillRect/>
          </a:stretch>
        </p:blipFill>
        <p:spPr>
          <a:xfrm>
            <a:off x="274638" y="4828858"/>
            <a:ext cx="4346575" cy="18332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" name="图片 51" descr="A0%VD(72{EO_}56$[V4JV2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103" y="225743"/>
            <a:ext cx="3942715" cy="2276475"/>
          </a:xfrm>
          <a:prstGeom prst="rect">
            <a:avLst/>
          </a:prstGeom>
        </p:spPr>
      </p:pic>
      <p:pic>
        <p:nvPicPr>
          <p:cNvPr id="52" name="图片 52" descr="L`Z$)JUH2XPO`Y6KCRV7CJ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450" y="225743"/>
            <a:ext cx="3703320" cy="3363595"/>
          </a:xfrm>
          <a:prstGeom prst="rect">
            <a:avLst/>
          </a:prstGeom>
        </p:spPr>
      </p:pic>
      <p:pic>
        <p:nvPicPr>
          <p:cNvPr id="53" name="图片 53" descr="%IT{NH3$W~TT85`MOJ{NVW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6735" y="4071303"/>
            <a:ext cx="4513580" cy="2533015"/>
          </a:xfrm>
          <a:prstGeom prst="rect">
            <a:avLst/>
          </a:prstGeom>
        </p:spPr>
      </p:pic>
      <p:pic>
        <p:nvPicPr>
          <p:cNvPr id="62" name="图片 62" descr="~$]FJ]3~M%W0V61WZ)(_Q4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0065" y="2554605"/>
            <a:ext cx="3845560" cy="135636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5214353" y="192374"/>
            <a:ext cx="1785620" cy="9486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3000" b="1" spc="5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测试总结</a:t>
            </a:r>
            <a:endParaRPr lang="zh-CN" altLang="en-US" sz="3000" b="1" spc="500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908810" y="2067560"/>
          <a:ext cx="8719820" cy="3107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805"/>
                <a:gridCol w="6978015"/>
              </a:tblGrid>
              <a:tr h="673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测试内容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测试目的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51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模块功能测试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根据系统需求说明和设计文档，检查产品是否正确实现了功能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接口正确性测试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检查系统能否与外部接口正常工作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容错性测试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检查系统容错能力，在异常条件下自身是否具有防护性的措施或灾难恢复性手段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性能测试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提取系统性能数据，检查系统是否满足在需求中所规定达到的性能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5214353" y="192374"/>
            <a:ext cx="1785620" cy="9486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3000" b="1" spc="5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测试模块</a:t>
            </a:r>
            <a:endParaRPr lang="zh-CN" altLang="en-US" sz="3000" b="1" spc="500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368425" y="1643380"/>
          <a:ext cx="9406890" cy="4354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9600"/>
                <a:gridCol w="2894330"/>
                <a:gridCol w="4632960"/>
              </a:tblGrid>
              <a:tr h="680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被测功能模块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具体用例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测试内容和目的</a:t>
                      </a:r>
                      <a:endParaRPr lang="en-US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登陆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文章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修改文章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、删除已发布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的文章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检测是否能成功对文章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相关的操作正常反馈，对非法操作给与合理提示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49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注册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新建小组、删除小组、修改小组、小组排序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检测是否能成功对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小组管理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的相关操作正常反馈，系统对于错误的非法操作给与合理提示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6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链接管理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添加链接、删除链接、修改链接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检测是否能成功对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链接管理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的相关操作正常反馈，系统对于错误的非法操作给与合理提示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4290" marR="3429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4757,&quot;width&quot;:6979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UNIT_TABLE_BEAUTIFY" val="smartTable{62c4597f-cbe7-4832-8980-b75b9f67c47c}"/>
</p:tagLst>
</file>

<file path=ppt/tags/tag72.xml><?xml version="1.0" encoding="utf-8"?>
<p:tagLst xmlns:p="http://schemas.openxmlformats.org/presentationml/2006/main">
  <p:tag name="KSO_WM_UNIT_TABLE_BEAUTIFY" val="smartTable{7654bd38-2dbb-4081-9c28-041bb002d5cf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WPS 演示</Application>
  <PresentationFormat>宽屏</PresentationFormat>
  <Paragraphs>59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楷体</vt:lpstr>
      <vt:lpstr>Montserrat Semi</vt:lpstr>
      <vt:lpstr>Segoe Print</vt:lpstr>
      <vt:lpstr>Bebas Neue</vt:lpstr>
      <vt:lpstr>Arial Unicode MS</vt:lpstr>
      <vt:lpstr>Calibri</vt:lpstr>
      <vt:lpstr>Montserrat</vt:lpstr>
      <vt:lpstr>Arial</vt:lpstr>
      <vt:lpstr>Open Sans Light</vt:lpstr>
      <vt:lpstr>Open Sans</vt:lpstr>
      <vt:lpstr>Open Sans</vt:lpstr>
      <vt:lpstr>Poppins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寄瑾</cp:lastModifiedBy>
  <cp:revision>151</cp:revision>
  <dcterms:created xsi:type="dcterms:W3CDTF">2019-06-19T02:08:00Z</dcterms:created>
  <dcterms:modified xsi:type="dcterms:W3CDTF">2020-07-02T12:37:12Z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