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684F-A11B-480C-86B8-EA866CC1405C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E76D-7A55-4BBE-9D10-E000433BF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684F-A11B-480C-86B8-EA866CC1405C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E76D-7A55-4BBE-9D10-E000433BF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684F-A11B-480C-86B8-EA866CC1405C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E76D-7A55-4BBE-9D10-E000433BF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684F-A11B-480C-86B8-EA866CC1405C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E76D-7A55-4BBE-9D10-E000433BF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684F-A11B-480C-86B8-EA866CC1405C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E76D-7A55-4BBE-9D10-E000433BF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684F-A11B-480C-86B8-EA866CC1405C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E76D-7A55-4BBE-9D10-E000433BF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684F-A11B-480C-86B8-EA866CC1405C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E76D-7A55-4BBE-9D10-E000433BF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684F-A11B-480C-86B8-EA866CC1405C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E76D-7A55-4BBE-9D10-E000433BF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684F-A11B-480C-86B8-EA866CC1405C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E76D-7A55-4BBE-9D10-E000433BF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684F-A11B-480C-86B8-EA866CC1405C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E76D-7A55-4BBE-9D10-E000433BF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684F-A11B-480C-86B8-EA866CC1405C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E76D-7A55-4BBE-9D10-E000433BF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684F-A11B-480C-86B8-EA866CC1405C}" type="datetimeFigureOut">
              <a:rPr lang="en-US" smtClean="0"/>
              <a:pPr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AE76D-7A55-4BBE-9D10-E000433BF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utilities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Perpetua" pitchFamily="18" charset="0"/>
              </a:rPr>
              <a:t>Creating a zip file</a:t>
            </a:r>
            <a:endParaRPr lang="en-US" sz="2400" dirty="0" smtClean="0">
              <a:latin typeface="Perpetua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Perpetua" pitchFamily="18" charset="0"/>
              </a:rPr>
              <a:t>Syntax :</a:t>
            </a:r>
          </a:p>
          <a:p>
            <a:pPr>
              <a:buNone/>
            </a:pPr>
            <a:r>
              <a:rPr lang="en-US" sz="2400" dirty="0" smtClean="0">
                <a:latin typeface="Perpetua" pitchFamily="18" charset="0"/>
              </a:rPr>
              <a:t>	zip archive </a:t>
            </a:r>
            <a:r>
              <a:rPr lang="en-US" sz="2400" dirty="0" smtClean="0">
                <a:latin typeface="Perpetua" pitchFamily="18" charset="0"/>
              </a:rPr>
              <a:t>  linux-virtual-server.bat    unix-server.dat</a:t>
            </a:r>
            <a:endParaRPr lang="en-US" sz="2400" dirty="0">
              <a:latin typeface="Perpetua" pitchFamily="18" charset="0"/>
            </a:endParaRPr>
          </a:p>
          <a:p>
            <a:pPr>
              <a:buNone/>
            </a:pPr>
            <a:r>
              <a:rPr lang="en-US" sz="2400" dirty="0">
                <a:latin typeface="Perpetua" pitchFamily="18" charset="0"/>
              </a:rPr>
              <a:t>The </a:t>
            </a:r>
            <a:r>
              <a:rPr lang="en-US" sz="2400" dirty="0" smtClean="0">
                <a:latin typeface="Perpetua" pitchFamily="18" charset="0"/>
              </a:rPr>
              <a:t>above </a:t>
            </a:r>
            <a:r>
              <a:rPr lang="en-US" sz="2400" dirty="0">
                <a:latin typeface="Perpetua" pitchFamily="18" charset="0"/>
              </a:rPr>
              <a:t>command creates the zip file with name </a:t>
            </a:r>
            <a:r>
              <a:rPr lang="en-US" sz="2400" dirty="0" smtClean="0">
                <a:solidFill>
                  <a:srgbClr val="FF0000"/>
                </a:solidFill>
                <a:latin typeface="Perpetua" pitchFamily="18" charset="0"/>
              </a:rPr>
              <a:t>archive.zip</a:t>
            </a:r>
          </a:p>
          <a:p>
            <a:pPr>
              <a:buNone/>
            </a:pPr>
            <a:endParaRPr lang="en-US" sz="2400" dirty="0" smtClean="0">
              <a:latin typeface="Perpetua" pitchFamily="18" charset="0"/>
            </a:endParaRPr>
          </a:p>
          <a:p>
            <a:r>
              <a:rPr lang="en-US" sz="2400" dirty="0" smtClean="0">
                <a:latin typeface="Perpetua" pitchFamily="18" charset="0"/>
              </a:rPr>
              <a:t>Extracting </a:t>
            </a:r>
            <a:r>
              <a:rPr lang="en-US" sz="2400" dirty="0">
                <a:latin typeface="Perpetua" pitchFamily="18" charset="0"/>
              </a:rPr>
              <a:t>files from </a:t>
            </a:r>
            <a:r>
              <a:rPr lang="en-US" sz="2400" dirty="0" smtClean="0">
                <a:latin typeface="Perpetua" pitchFamily="18" charset="0"/>
              </a:rPr>
              <a:t>zip</a:t>
            </a:r>
          </a:p>
          <a:p>
            <a:pPr>
              <a:buNone/>
            </a:pPr>
            <a:r>
              <a:rPr lang="en-US" sz="2400" dirty="0" smtClean="0">
                <a:latin typeface="Perpetua" pitchFamily="18" charset="0"/>
              </a:rPr>
              <a:t>Syntax :</a:t>
            </a:r>
          </a:p>
          <a:p>
            <a:pPr>
              <a:buNone/>
            </a:pPr>
            <a:r>
              <a:rPr lang="en-US" sz="2400" dirty="0" smtClean="0">
                <a:latin typeface="Perpetua" pitchFamily="18" charset="0"/>
              </a:rPr>
              <a:t>	unzip archive.zip</a:t>
            </a:r>
            <a:endParaRPr lang="en-US" sz="2400" dirty="0">
              <a:latin typeface="Perpetu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ar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latin typeface="Perpetua" pitchFamily="18" charset="0"/>
              </a:rPr>
              <a:t>In windows operating system, you might have used the winzip and winrar </a:t>
            </a:r>
            <a:r>
              <a:rPr lang="en-US" sz="2800" dirty="0" err="1" smtClean="0">
                <a:latin typeface="Perpetua" pitchFamily="18" charset="0"/>
              </a:rPr>
              <a:t>softwares</a:t>
            </a:r>
            <a:r>
              <a:rPr lang="en-US" sz="2800" dirty="0" smtClean="0">
                <a:latin typeface="Perpetua" pitchFamily="18" charset="0"/>
              </a:rPr>
              <a:t> </a:t>
            </a:r>
            <a:r>
              <a:rPr lang="en-US" sz="2800" dirty="0">
                <a:latin typeface="Perpetua" pitchFamily="18" charset="0"/>
              </a:rPr>
              <a:t>for </a:t>
            </a:r>
            <a:r>
              <a:rPr lang="en-US" sz="2800" dirty="0">
                <a:solidFill>
                  <a:srgbClr val="FF0000"/>
                </a:solidFill>
                <a:latin typeface="Perpetua" pitchFamily="18" charset="0"/>
              </a:rPr>
              <a:t>extracting and archiving the files. </a:t>
            </a:r>
            <a:endParaRPr lang="en-US" sz="2800" dirty="0" smtClean="0">
              <a:solidFill>
                <a:srgbClr val="FF0000"/>
              </a:solidFill>
              <a:latin typeface="Perpetua" pitchFamily="18" charset="0"/>
            </a:endParaRPr>
          </a:p>
          <a:p>
            <a:pPr algn="just"/>
            <a:r>
              <a:rPr lang="en-US" sz="2800" dirty="0" smtClean="0">
                <a:latin typeface="Perpetua" pitchFamily="18" charset="0"/>
              </a:rPr>
              <a:t>Similarly </a:t>
            </a:r>
            <a:r>
              <a:rPr lang="en-US" sz="2800" dirty="0">
                <a:latin typeface="Perpetua" pitchFamily="18" charset="0"/>
              </a:rPr>
              <a:t>in unix or </a:t>
            </a:r>
            <a:r>
              <a:rPr lang="en-US" sz="2800" dirty="0" err="1">
                <a:latin typeface="Perpetua" pitchFamily="18" charset="0"/>
              </a:rPr>
              <a:t>linux</a:t>
            </a:r>
            <a:r>
              <a:rPr lang="en-US" sz="2800" dirty="0">
                <a:latin typeface="Perpetua" pitchFamily="18" charset="0"/>
              </a:rPr>
              <a:t> operating system, the tar command is used for creating archive files and also extracting files from the archives. </a:t>
            </a:r>
            <a:endParaRPr lang="en-US" sz="2800" dirty="0" smtClean="0">
              <a:latin typeface="Perpetua" pitchFamily="18" charset="0"/>
            </a:endParaRPr>
          </a:p>
          <a:p>
            <a:pPr algn="just"/>
            <a:r>
              <a:rPr lang="en-US" sz="2800" dirty="0">
                <a:latin typeface="Perpetua" pitchFamily="18" charset="0"/>
              </a:rPr>
              <a:t>With the tar command, you can also create compressed archive files. In unix or </a:t>
            </a:r>
            <a:r>
              <a:rPr lang="en-US" sz="2800" dirty="0" err="1">
                <a:latin typeface="Perpetua" pitchFamily="18" charset="0"/>
              </a:rPr>
              <a:t>linux</a:t>
            </a:r>
            <a:r>
              <a:rPr lang="en-US" sz="2800" dirty="0">
                <a:latin typeface="Perpetua" pitchFamily="18" charset="0"/>
              </a:rPr>
              <a:t> operating system, there are many other commands like </a:t>
            </a:r>
            <a:r>
              <a:rPr lang="en-US" sz="2800" dirty="0" err="1">
                <a:latin typeface="Perpetua" pitchFamily="18" charset="0"/>
              </a:rPr>
              <a:t>gzip</a:t>
            </a:r>
            <a:r>
              <a:rPr lang="en-US" sz="2800" dirty="0">
                <a:latin typeface="Perpetua" pitchFamily="18" charset="0"/>
              </a:rPr>
              <a:t> and </a:t>
            </a:r>
            <a:r>
              <a:rPr lang="en-US" sz="2800" dirty="0" err="1">
                <a:latin typeface="Perpetua" pitchFamily="18" charset="0"/>
              </a:rPr>
              <a:t>gunzip</a:t>
            </a:r>
            <a:r>
              <a:rPr lang="en-US" sz="2800" dirty="0">
                <a:latin typeface="Perpetua" pitchFamily="18" charset="0"/>
              </a:rPr>
              <a:t> for creating and extracting archive files.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Perpetua" pitchFamily="18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Perpetua" pitchFamily="18" charset="0"/>
              </a:rPr>
              <a:t>syntax of tar command </a:t>
            </a:r>
            <a:r>
              <a:rPr lang="en-US" sz="2000" dirty="0">
                <a:latin typeface="Perpetua" pitchFamily="18" charset="0"/>
              </a:rPr>
              <a:t>is</a:t>
            </a:r>
            <a:r>
              <a:rPr lang="en-US" sz="2000" dirty="0" smtClean="0">
                <a:latin typeface="Perpetua" pitchFamily="18" charset="0"/>
              </a:rPr>
              <a:t/>
            </a:r>
            <a:br>
              <a:rPr lang="en-US" sz="2000" dirty="0" smtClean="0">
                <a:latin typeface="Perpetua" pitchFamily="18" charset="0"/>
              </a:rPr>
            </a:br>
            <a:r>
              <a:rPr lang="en-US" sz="2000" dirty="0" smtClean="0">
                <a:latin typeface="Perpetua" pitchFamily="18" charset="0"/>
              </a:rPr>
              <a:t>tar [options] [Archive file] [files list]</a:t>
            </a:r>
          </a:p>
          <a:p>
            <a:pPr>
              <a:buNone/>
            </a:pPr>
            <a:endParaRPr lang="en-US" sz="2000" dirty="0" smtClean="0">
              <a:latin typeface="Perpetua" pitchFamily="18" charset="0"/>
            </a:endParaRPr>
          </a:p>
          <a:p>
            <a:pPr>
              <a:buNone/>
            </a:pPr>
            <a:r>
              <a:rPr lang="en-US" sz="2000" dirty="0">
                <a:latin typeface="Perpetua" pitchFamily="18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Perpetua" pitchFamily="18" charset="0"/>
              </a:rPr>
              <a:t>options </a:t>
            </a:r>
            <a:r>
              <a:rPr lang="en-US" sz="2000" dirty="0">
                <a:latin typeface="Perpetua" pitchFamily="18" charset="0"/>
              </a:rPr>
              <a:t>of tar command are</a:t>
            </a:r>
            <a:r>
              <a:rPr lang="en-US" sz="2000" dirty="0" smtClean="0">
                <a:latin typeface="Perpetua" pitchFamily="18" charset="0"/>
              </a:rPr>
              <a:t>:</a:t>
            </a:r>
          </a:p>
          <a:p>
            <a:pPr>
              <a:buNone/>
            </a:pPr>
            <a:r>
              <a:rPr lang="en-US" sz="2000" dirty="0" smtClean="0">
                <a:latin typeface="Perpetua" pitchFamily="18" charset="0"/>
              </a:rPr>
              <a:t>-c : creates a tar file. </a:t>
            </a:r>
          </a:p>
          <a:p>
            <a:pPr>
              <a:buNone/>
            </a:pPr>
            <a:r>
              <a:rPr lang="en-US" sz="2000" dirty="0" smtClean="0">
                <a:latin typeface="Perpetua" pitchFamily="18" charset="0"/>
              </a:rPr>
              <a:t>-v : verbose. Displays the files information. </a:t>
            </a:r>
          </a:p>
          <a:p>
            <a:pPr>
              <a:buNone/>
            </a:pPr>
            <a:r>
              <a:rPr lang="en-US" sz="2000" dirty="0" smtClean="0">
                <a:latin typeface="Perpetua" pitchFamily="18" charset="0"/>
              </a:rPr>
              <a:t>-f : Specify the tar file name. </a:t>
            </a:r>
          </a:p>
          <a:p>
            <a:pPr>
              <a:buNone/>
            </a:pPr>
            <a:r>
              <a:rPr lang="en-US" sz="2000" dirty="0" smtClean="0">
                <a:latin typeface="Perpetua" pitchFamily="18" charset="0"/>
              </a:rPr>
              <a:t>-r : updates the tar file with new files. </a:t>
            </a:r>
          </a:p>
          <a:p>
            <a:pPr>
              <a:buNone/>
            </a:pPr>
            <a:r>
              <a:rPr lang="en-US" sz="2000" dirty="0" smtClean="0">
                <a:latin typeface="Perpetua" pitchFamily="18" charset="0"/>
              </a:rPr>
              <a:t>-x : Extracts files from the archive (tar file). </a:t>
            </a:r>
          </a:p>
          <a:p>
            <a:pPr>
              <a:buNone/>
            </a:pPr>
            <a:r>
              <a:rPr lang="en-US" sz="2000" dirty="0" smtClean="0">
                <a:latin typeface="Perpetua" pitchFamily="18" charset="0"/>
              </a:rPr>
              <a:t>-t : view contents of tar file. </a:t>
            </a:r>
          </a:p>
          <a:p>
            <a:pPr>
              <a:buNone/>
            </a:pPr>
            <a:r>
              <a:rPr lang="en-US" sz="2000" dirty="0" smtClean="0">
                <a:latin typeface="Perpetua" pitchFamily="18" charset="0"/>
              </a:rPr>
              <a:t>-z : Specify the tar command to create a tar file using </a:t>
            </a:r>
            <a:r>
              <a:rPr lang="en-US" sz="2000" dirty="0" err="1" smtClean="0">
                <a:latin typeface="Perpetua" pitchFamily="18" charset="0"/>
              </a:rPr>
              <a:t>gzip</a:t>
            </a:r>
            <a:r>
              <a:rPr lang="en-US" sz="2000" dirty="0" smtClean="0">
                <a:latin typeface="Perpetua" pitchFamily="18" charset="0"/>
              </a:rPr>
              <a:t> in unix.</a:t>
            </a:r>
          </a:p>
          <a:p>
            <a:pPr>
              <a:buNone/>
            </a:pPr>
            <a:r>
              <a:rPr lang="en-US" sz="2000" dirty="0" smtClean="0">
                <a:latin typeface="Perpetua" pitchFamily="18" charset="0"/>
              </a:rPr>
              <a:t>- j : uses bzip2 to create the tar file.</a:t>
            </a:r>
            <a:endParaRPr lang="en-US" sz="2000" dirty="0">
              <a:latin typeface="Perpetu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latin typeface="Perpetua" pitchFamily="18" charset="0"/>
              </a:rPr>
              <a:t>Creating a tar file</a:t>
            </a:r>
            <a:r>
              <a:rPr lang="en-US" sz="2400" dirty="0" smtClean="0">
                <a:latin typeface="Perpetua" pitchFamily="18" charset="0"/>
              </a:rPr>
              <a:t/>
            </a:r>
            <a:br>
              <a:rPr lang="en-US" sz="2400" dirty="0" smtClean="0">
                <a:latin typeface="Perpetua" pitchFamily="18" charset="0"/>
              </a:rPr>
            </a:br>
            <a:r>
              <a:rPr lang="en-US" sz="2400" dirty="0" smtClean="0">
                <a:latin typeface="Perpetua" pitchFamily="18" charset="0"/>
              </a:rPr>
              <a:t>Let </a:t>
            </a:r>
            <a:r>
              <a:rPr lang="en-US" sz="2400" dirty="0">
                <a:latin typeface="Perpetua" pitchFamily="18" charset="0"/>
              </a:rPr>
              <a:t>see a sample example by archiving all the files in my current directory. </a:t>
            </a:r>
            <a:endParaRPr lang="en-US" sz="2400" dirty="0" smtClean="0">
              <a:latin typeface="Perpetua" pitchFamily="18" charset="0"/>
            </a:endParaRPr>
          </a:p>
          <a:p>
            <a:r>
              <a:rPr lang="en-US" sz="2400" dirty="0" smtClean="0">
                <a:latin typeface="Perpetua" pitchFamily="18" charset="0"/>
              </a:rPr>
              <a:t>The </a:t>
            </a:r>
            <a:r>
              <a:rPr lang="en-US" sz="2400" dirty="0" err="1">
                <a:latin typeface="Perpetua" pitchFamily="18" charset="0"/>
              </a:rPr>
              <a:t>ls</a:t>
            </a:r>
            <a:r>
              <a:rPr lang="en-US" sz="2400" dirty="0">
                <a:latin typeface="Perpetua" pitchFamily="18" charset="0"/>
              </a:rPr>
              <a:t> -l command displays the files and directories in the current directory</a:t>
            </a:r>
            <a:r>
              <a:rPr lang="en-US" sz="2400" dirty="0" smtClean="0">
                <a:latin typeface="Perpetua" pitchFamily="18" charset="0"/>
              </a:rPr>
              <a:t>.</a:t>
            </a:r>
          </a:p>
          <a:p>
            <a:pPr>
              <a:buNone/>
            </a:pPr>
            <a:r>
              <a:rPr lang="en-US" sz="2400" dirty="0" err="1" smtClean="0">
                <a:latin typeface="Perpetua" pitchFamily="18" charset="0"/>
              </a:rPr>
              <a:t>ls</a:t>
            </a:r>
            <a:r>
              <a:rPr lang="en-US" sz="2400" dirty="0" smtClean="0">
                <a:latin typeface="Perpetua" pitchFamily="18" charset="0"/>
              </a:rPr>
              <a:t> -l </a:t>
            </a:r>
          </a:p>
          <a:p>
            <a:pPr>
              <a:buNone/>
            </a:pPr>
            <a:r>
              <a:rPr lang="en-US" sz="2400" dirty="0" err="1" smtClean="0">
                <a:latin typeface="Perpetua" pitchFamily="18" charset="0"/>
              </a:rPr>
              <a:t>drwxr</a:t>
            </a:r>
            <a:r>
              <a:rPr lang="en-US" sz="2400" dirty="0" smtClean="0">
                <a:latin typeface="Perpetua" pitchFamily="18" charset="0"/>
              </a:rPr>
              <a:t>-</a:t>
            </a:r>
            <a:r>
              <a:rPr lang="en-US" sz="2400" dirty="0" err="1" smtClean="0">
                <a:latin typeface="Perpetua" pitchFamily="18" charset="0"/>
              </a:rPr>
              <a:t>xr</a:t>
            </a:r>
            <a:r>
              <a:rPr lang="en-US" sz="2400" dirty="0" smtClean="0">
                <a:latin typeface="Perpetua" pitchFamily="18" charset="0"/>
              </a:rPr>
              <a:t>-x 2 user group 4096 Aug 8 03:23 debian </a:t>
            </a:r>
          </a:p>
          <a:p>
            <a:pPr>
              <a:buNone/>
            </a:pPr>
            <a:r>
              <a:rPr lang="en-US" sz="2400" dirty="0" smtClean="0">
                <a:latin typeface="Perpetua" pitchFamily="18" charset="0"/>
              </a:rPr>
              <a:t>-</a:t>
            </a:r>
            <a:r>
              <a:rPr lang="en-US" sz="2400" dirty="0" err="1" smtClean="0">
                <a:latin typeface="Perpetua" pitchFamily="18" charset="0"/>
              </a:rPr>
              <a:t>rw</a:t>
            </a:r>
            <a:r>
              <a:rPr lang="en-US" sz="2400" dirty="0" smtClean="0">
                <a:latin typeface="Perpetua" pitchFamily="18" charset="0"/>
              </a:rPr>
              <a:t>-r--r-- 1 user group 174 Aug 2 23:39 file </a:t>
            </a:r>
          </a:p>
          <a:p>
            <a:pPr>
              <a:buNone/>
            </a:pPr>
            <a:r>
              <a:rPr lang="en-US" sz="2400" dirty="0" smtClean="0">
                <a:latin typeface="Perpetua" pitchFamily="18" charset="0"/>
              </a:rPr>
              <a:t>-</a:t>
            </a:r>
            <a:r>
              <a:rPr lang="en-US" sz="2400" dirty="0" err="1" smtClean="0">
                <a:latin typeface="Perpetua" pitchFamily="18" charset="0"/>
              </a:rPr>
              <a:t>rw</a:t>
            </a:r>
            <a:r>
              <a:rPr lang="en-US" sz="2400" dirty="0" smtClean="0">
                <a:latin typeface="Perpetua" pitchFamily="18" charset="0"/>
              </a:rPr>
              <a:t>-r--r-- 1 user group 0 Aug 8 03:22 linux_server.bat </a:t>
            </a:r>
          </a:p>
          <a:p>
            <a:pPr>
              <a:buNone/>
            </a:pPr>
            <a:r>
              <a:rPr lang="en-US" sz="2400" dirty="0" smtClean="0">
                <a:latin typeface="Perpetua" pitchFamily="18" charset="0"/>
              </a:rPr>
              <a:t>-</a:t>
            </a:r>
            <a:r>
              <a:rPr lang="en-US" sz="2400" dirty="0" err="1" smtClean="0">
                <a:latin typeface="Perpetua" pitchFamily="18" charset="0"/>
              </a:rPr>
              <a:t>rw</a:t>
            </a:r>
            <a:r>
              <a:rPr lang="en-US" sz="2400" dirty="0" smtClean="0">
                <a:latin typeface="Perpetua" pitchFamily="18" charset="0"/>
              </a:rPr>
              <a:t>-r--r-- 1 user group 76 Aug 2 02:21 test.sh </a:t>
            </a:r>
          </a:p>
          <a:p>
            <a:pPr>
              <a:buNone/>
            </a:pPr>
            <a:r>
              <a:rPr lang="en-US" sz="2400" dirty="0" smtClean="0">
                <a:latin typeface="Perpetua" pitchFamily="18" charset="0"/>
              </a:rPr>
              <a:t>-</a:t>
            </a:r>
            <a:r>
              <a:rPr lang="en-US" sz="2400" dirty="0" err="1" smtClean="0">
                <a:latin typeface="Perpetua" pitchFamily="18" charset="0"/>
              </a:rPr>
              <a:t>rw</a:t>
            </a:r>
            <a:r>
              <a:rPr lang="en-US" sz="2400" dirty="0" smtClean="0">
                <a:latin typeface="Perpetua" pitchFamily="18" charset="0"/>
              </a:rPr>
              <a:t>-r--r-- 1 user group 0 Aug 8 03:22 unix_distro</a:t>
            </a:r>
            <a:br>
              <a:rPr lang="en-US" sz="2400" dirty="0" smtClean="0">
                <a:latin typeface="Perpetua" pitchFamily="18" charset="0"/>
              </a:rPr>
            </a:br>
            <a:endParaRPr lang="en-US" sz="2400" dirty="0">
              <a:latin typeface="Perpetu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Perpetua" pitchFamily="18" charset="0"/>
              </a:rPr>
              <a:t>We see </a:t>
            </a:r>
            <a:r>
              <a:rPr lang="en-US" sz="2000" dirty="0">
                <a:solidFill>
                  <a:srgbClr val="FF0000"/>
                </a:solidFill>
                <a:latin typeface="Perpetua" pitchFamily="18" charset="0"/>
              </a:rPr>
              <a:t>how to tar all these files </a:t>
            </a:r>
            <a:r>
              <a:rPr lang="en-US" sz="2000" dirty="0">
                <a:latin typeface="Perpetua" pitchFamily="18" charset="0"/>
              </a:rPr>
              <a:t>using the -c option with the tar command</a:t>
            </a:r>
            <a:r>
              <a:rPr lang="en-US" sz="2000" dirty="0" smtClean="0">
                <a:latin typeface="Perpetua" pitchFamily="18" charset="0"/>
              </a:rPr>
              <a:t>.</a:t>
            </a:r>
          </a:p>
          <a:p>
            <a:pPr>
              <a:buNone/>
            </a:pPr>
            <a:r>
              <a:rPr lang="en-US" sz="2000" dirty="0" smtClean="0">
                <a:latin typeface="Perpetua" pitchFamily="18" charset="0"/>
              </a:rPr>
              <a:t>tar -cvf archive.tar * </a:t>
            </a:r>
          </a:p>
          <a:p>
            <a:pPr>
              <a:buNone/>
            </a:pPr>
            <a:r>
              <a:rPr lang="en-US" sz="2000" dirty="0" smtClean="0">
                <a:latin typeface="Perpetua" pitchFamily="18" charset="0"/>
              </a:rPr>
              <a:t>	debian/ </a:t>
            </a:r>
          </a:p>
          <a:p>
            <a:pPr>
              <a:buNone/>
            </a:pPr>
            <a:r>
              <a:rPr lang="en-US" sz="2000" dirty="0" smtClean="0">
                <a:latin typeface="Perpetua" pitchFamily="18" charset="0"/>
              </a:rPr>
              <a:t>	file </a:t>
            </a:r>
          </a:p>
          <a:p>
            <a:pPr>
              <a:buNone/>
            </a:pPr>
            <a:r>
              <a:rPr lang="en-US" sz="2000" dirty="0" smtClean="0">
                <a:latin typeface="Perpetua" pitchFamily="18" charset="0"/>
              </a:rPr>
              <a:t>	linux_server.bat </a:t>
            </a:r>
          </a:p>
          <a:p>
            <a:pPr>
              <a:buNone/>
            </a:pPr>
            <a:r>
              <a:rPr lang="en-US" sz="2000" dirty="0" smtClean="0">
                <a:latin typeface="Perpetua" pitchFamily="18" charset="0"/>
              </a:rPr>
              <a:t>	test.sh </a:t>
            </a:r>
          </a:p>
          <a:p>
            <a:pPr>
              <a:buNone/>
            </a:pPr>
            <a:r>
              <a:rPr lang="en-US" sz="2000" dirty="0" smtClean="0">
                <a:latin typeface="Perpetua" pitchFamily="18" charset="0"/>
              </a:rPr>
              <a:t>	unix_distro</a:t>
            </a:r>
          </a:p>
          <a:p>
            <a:pPr>
              <a:buNone/>
            </a:pPr>
            <a:endParaRPr lang="en-US" sz="2000" dirty="0" smtClean="0">
              <a:latin typeface="Perpetua" pitchFamily="18" charset="0"/>
            </a:endParaRPr>
          </a:p>
          <a:p>
            <a:pPr>
              <a:buNone/>
            </a:pPr>
            <a:r>
              <a:rPr lang="en-US" sz="2000" dirty="0">
                <a:latin typeface="Perpetua" pitchFamily="18" charset="0"/>
              </a:rPr>
              <a:t>Observe the output of </a:t>
            </a:r>
            <a:r>
              <a:rPr lang="en-US" sz="2000" dirty="0" err="1">
                <a:latin typeface="Perpetua" pitchFamily="18" charset="0"/>
              </a:rPr>
              <a:t>ls</a:t>
            </a:r>
            <a:r>
              <a:rPr lang="en-US" sz="2000" dirty="0">
                <a:latin typeface="Perpetua" pitchFamily="18" charset="0"/>
              </a:rPr>
              <a:t> command and see the archive.tar file is created</a:t>
            </a:r>
          </a:p>
          <a:p>
            <a:pPr>
              <a:buNone/>
            </a:pPr>
            <a:r>
              <a:rPr lang="fr-FR" sz="2000" dirty="0" err="1" smtClean="0">
                <a:solidFill>
                  <a:srgbClr val="FF0000"/>
                </a:solidFill>
                <a:latin typeface="Perpetua" pitchFamily="18" charset="0"/>
              </a:rPr>
              <a:t>ls</a:t>
            </a:r>
            <a:r>
              <a:rPr lang="fr-FR" sz="2000" dirty="0" smtClean="0">
                <a:solidFill>
                  <a:srgbClr val="FF0000"/>
                </a:solidFill>
                <a:latin typeface="Perpetua" pitchFamily="18" charset="0"/>
              </a:rPr>
              <a:t> </a:t>
            </a:r>
          </a:p>
          <a:p>
            <a:pPr>
              <a:buNone/>
            </a:pPr>
            <a:r>
              <a:rPr lang="fr-FR" sz="2000" dirty="0" smtClean="0">
                <a:latin typeface="Perpetua" pitchFamily="18" charset="0"/>
              </a:rPr>
              <a:t>archive.tar </a:t>
            </a:r>
            <a:r>
              <a:rPr lang="fr-FR" sz="2000" dirty="0" smtClean="0">
                <a:latin typeface="Perpetua" pitchFamily="18" charset="0"/>
              </a:rPr>
              <a:t>  </a:t>
            </a:r>
            <a:r>
              <a:rPr lang="fr-FR" sz="2000" dirty="0" err="1" smtClean="0">
                <a:latin typeface="Perpetua" pitchFamily="18" charset="0"/>
              </a:rPr>
              <a:t>debian</a:t>
            </a:r>
            <a:r>
              <a:rPr lang="fr-FR" sz="2000" dirty="0" smtClean="0">
                <a:latin typeface="Perpetua" pitchFamily="18" charset="0"/>
              </a:rPr>
              <a:t>    </a:t>
            </a:r>
            <a:r>
              <a:rPr lang="fr-FR" sz="2000" dirty="0" smtClean="0">
                <a:latin typeface="Perpetua" pitchFamily="18" charset="0"/>
              </a:rPr>
              <a:t>file </a:t>
            </a:r>
            <a:r>
              <a:rPr lang="fr-FR" sz="2000" dirty="0" smtClean="0">
                <a:latin typeface="Perpetua" pitchFamily="18" charset="0"/>
              </a:rPr>
              <a:t>   linux_server.bat    test.sh    </a:t>
            </a:r>
            <a:r>
              <a:rPr lang="fr-FR" sz="2000" dirty="0" err="1" smtClean="0">
                <a:latin typeface="Perpetua" pitchFamily="18" charset="0"/>
              </a:rPr>
              <a:t>unix_distro</a:t>
            </a:r>
            <a:endParaRPr lang="en-US" sz="2000" dirty="0">
              <a:latin typeface="Perpetu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Perpetua" pitchFamily="18" charset="0"/>
              </a:rPr>
              <a:t>Extracting the contents of tar file</a:t>
            </a:r>
            <a:r>
              <a:rPr lang="en-US" sz="2400" dirty="0" smtClean="0">
                <a:latin typeface="Perpetua" pitchFamily="18" charset="0"/>
              </a:rPr>
              <a:t/>
            </a:r>
            <a:br>
              <a:rPr lang="en-US" sz="2400" dirty="0" smtClean="0">
                <a:latin typeface="Perpetua" pitchFamily="18" charset="0"/>
              </a:rPr>
            </a:br>
            <a:r>
              <a:rPr lang="en-US" sz="2400" dirty="0" smtClean="0">
                <a:latin typeface="Perpetua" pitchFamily="18" charset="0"/>
              </a:rPr>
              <a:t>In </a:t>
            </a:r>
            <a:r>
              <a:rPr lang="en-US" sz="2400" dirty="0">
                <a:latin typeface="Perpetua" pitchFamily="18" charset="0"/>
              </a:rPr>
              <a:t>the first example, we have created the archive file. Now we will see </a:t>
            </a:r>
            <a:r>
              <a:rPr lang="en-US" sz="2400" dirty="0">
                <a:solidFill>
                  <a:srgbClr val="FF0000"/>
                </a:solidFill>
                <a:latin typeface="Perpetua" pitchFamily="18" charset="0"/>
              </a:rPr>
              <a:t>how to extract the set of files </a:t>
            </a:r>
            <a:r>
              <a:rPr lang="en-US" sz="2400" dirty="0">
                <a:latin typeface="Perpetua" pitchFamily="18" charset="0"/>
              </a:rPr>
              <a:t>from the archive. </a:t>
            </a:r>
            <a:endParaRPr lang="en-US" sz="2400" dirty="0" smtClean="0">
              <a:latin typeface="Perpetua" pitchFamily="18" charset="0"/>
            </a:endParaRPr>
          </a:p>
          <a:p>
            <a:r>
              <a:rPr lang="en-US" sz="2400" dirty="0" smtClean="0">
                <a:latin typeface="Perpetua" pitchFamily="18" charset="0"/>
              </a:rPr>
              <a:t>To </a:t>
            </a:r>
            <a:r>
              <a:rPr lang="en-US" sz="2400" dirty="0">
                <a:latin typeface="Perpetua" pitchFamily="18" charset="0"/>
              </a:rPr>
              <a:t>extract the contents of the tar file use the -x option</a:t>
            </a:r>
            <a:r>
              <a:rPr lang="en-US" sz="2400" dirty="0" smtClean="0">
                <a:latin typeface="Perpetua" pitchFamily="18" charset="0"/>
              </a:rPr>
              <a:t>.</a:t>
            </a:r>
          </a:p>
          <a:p>
            <a:endParaRPr lang="en-US" sz="2400" dirty="0">
              <a:latin typeface="Perpetua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Perpetua" pitchFamily="18" charset="0"/>
              </a:rPr>
              <a:t>tar -xvf archive.tar </a:t>
            </a:r>
          </a:p>
          <a:p>
            <a:pPr>
              <a:buNone/>
            </a:pPr>
            <a:r>
              <a:rPr lang="en-US" sz="2400" dirty="0" smtClean="0">
                <a:latin typeface="Perpetua" pitchFamily="18" charset="0"/>
              </a:rPr>
              <a:t>	debian/ </a:t>
            </a:r>
          </a:p>
          <a:p>
            <a:pPr>
              <a:buNone/>
            </a:pPr>
            <a:r>
              <a:rPr lang="en-US" sz="2400" dirty="0">
                <a:latin typeface="Perpetua" pitchFamily="18" charset="0"/>
              </a:rPr>
              <a:t>	</a:t>
            </a:r>
            <a:r>
              <a:rPr lang="en-US" sz="2400" dirty="0" smtClean="0">
                <a:latin typeface="Perpetua" pitchFamily="18" charset="0"/>
              </a:rPr>
              <a:t>file </a:t>
            </a:r>
          </a:p>
          <a:p>
            <a:pPr>
              <a:buNone/>
            </a:pPr>
            <a:r>
              <a:rPr lang="en-US" sz="2400" dirty="0" smtClean="0">
                <a:latin typeface="Perpetua" pitchFamily="18" charset="0"/>
              </a:rPr>
              <a:t>	linux_server.bat </a:t>
            </a:r>
          </a:p>
          <a:p>
            <a:pPr>
              <a:buNone/>
            </a:pPr>
            <a:r>
              <a:rPr lang="en-US" sz="2400" dirty="0" smtClean="0">
                <a:latin typeface="Perpetua" pitchFamily="18" charset="0"/>
              </a:rPr>
              <a:t>	test.sh </a:t>
            </a:r>
          </a:p>
          <a:p>
            <a:pPr>
              <a:buNone/>
            </a:pPr>
            <a:r>
              <a:rPr lang="en-US" sz="2400" dirty="0" smtClean="0">
                <a:latin typeface="Perpetua" pitchFamily="18" charset="0"/>
              </a:rPr>
              <a:t>	unix_distro</a:t>
            </a:r>
            <a:endParaRPr lang="en-US" sz="2400" dirty="0">
              <a:latin typeface="Perpetu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Perpetua" pitchFamily="18" charset="0"/>
              </a:rPr>
              <a:t>Compressing files using </a:t>
            </a:r>
            <a:r>
              <a:rPr lang="en-US" sz="2400" dirty="0" err="1" smtClean="0">
                <a:latin typeface="Perpetua" pitchFamily="18" charset="0"/>
              </a:rPr>
              <a:t>gzip</a:t>
            </a:r>
            <a:r>
              <a:rPr lang="en-US" sz="2400" dirty="0" smtClean="0">
                <a:latin typeface="Perpetua" pitchFamily="18" charset="0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Perpetua" pitchFamily="18" charset="0"/>
              </a:rPr>
              <a:t>	</a:t>
            </a:r>
            <a:r>
              <a:rPr lang="en-US" sz="2400" dirty="0" smtClean="0">
                <a:latin typeface="Perpetua" pitchFamily="18" charset="0"/>
              </a:rPr>
              <a:t>tar -zcvf new_tar_file.tar.gz *</a:t>
            </a:r>
          </a:p>
          <a:p>
            <a:pPr>
              <a:buNone/>
            </a:pPr>
            <a:endParaRPr lang="en-US" sz="2400" dirty="0">
              <a:latin typeface="Perpetua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Perpetua" pitchFamily="18" charset="0"/>
              </a:rPr>
              <a:t>To extract files from a </a:t>
            </a:r>
            <a:r>
              <a:rPr lang="en-US" sz="2400" dirty="0" err="1" smtClean="0">
                <a:latin typeface="Perpetua" pitchFamily="18" charset="0"/>
              </a:rPr>
              <a:t>gip</a:t>
            </a:r>
            <a:r>
              <a:rPr lang="en-US" sz="2400" dirty="0" smtClean="0">
                <a:latin typeface="Perpetua" pitchFamily="18" charset="0"/>
              </a:rPr>
              <a:t> compressed tar file </a:t>
            </a:r>
          </a:p>
          <a:p>
            <a:pPr>
              <a:buNone/>
            </a:pPr>
            <a:r>
              <a:rPr lang="en-US" sz="2400" dirty="0">
                <a:latin typeface="Perpetua" pitchFamily="18" charset="0"/>
              </a:rPr>
              <a:t>	</a:t>
            </a:r>
            <a:r>
              <a:rPr lang="en-US" sz="2400" dirty="0" smtClean="0">
                <a:latin typeface="Perpetua" pitchFamily="18" charset="0"/>
              </a:rPr>
              <a:t> tar -zxvf new_tar_file.tar.gz</a:t>
            </a:r>
            <a:endParaRPr lang="en-US" sz="2400" dirty="0">
              <a:latin typeface="Perpetu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zip command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Perpetua" pitchFamily="18" charset="0"/>
              </a:rPr>
              <a:t>zip is used to compress the files to reduce file size and also used as file package utility. zip is available in many operating systems like unix, </a:t>
            </a:r>
            <a:r>
              <a:rPr lang="en-US" sz="2400" dirty="0" err="1">
                <a:latin typeface="Perpetua" pitchFamily="18" charset="0"/>
              </a:rPr>
              <a:t>linux</a:t>
            </a:r>
            <a:r>
              <a:rPr lang="en-US" sz="2400" dirty="0">
                <a:latin typeface="Perpetua" pitchFamily="18" charset="0"/>
              </a:rPr>
              <a:t>, windows etc</a:t>
            </a:r>
            <a:r>
              <a:rPr lang="en-US" sz="2400" dirty="0" smtClean="0">
                <a:latin typeface="Perpetua" pitchFamily="18" charset="0"/>
              </a:rPr>
              <a:t>.</a:t>
            </a:r>
          </a:p>
          <a:p>
            <a:pPr algn="just"/>
            <a:r>
              <a:rPr lang="en-US" sz="2400" dirty="0">
                <a:latin typeface="Perpetua" pitchFamily="18" charset="0"/>
              </a:rPr>
              <a:t>If you have a limited bandwidth between two servers and want to transfer the files faster, then zip the files and transfer.</a:t>
            </a:r>
            <a:r>
              <a:rPr lang="en-US" sz="2400" dirty="0" smtClean="0">
                <a:latin typeface="Perpetua" pitchFamily="18" charset="0"/>
              </a:rPr>
              <a:t/>
            </a:r>
            <a:br>
              <a:rPr lang="en-US" sz="2400" dirty="0" smtClean="0">
                <a:latin typeface="Perpetua" pitchFamily="18" charset="0"/>
              </a:rPr>
            </a:br>
            <a:endParaRPr lang="en-US" sz="2400" dirty="0" smtClean="0">
              <a:latin typeface="Perpetua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Perpetua" pitchFamily="18" charset="0"/>
              </a:rPr>
              <a:t>The </a:t>
            </a:r>
            <a:r>
              <a:rPr lang="en-US" sz="2400" dirty="0">
                <a:latin typeface="Perpetua" pitchFamily="18" charset="0"/>
              </a:rPr>
              <a:t>syntax of zip command </a:t>
            </a:r>
            <a:r>
              <a:rPr lang="en-US" sz="2400" dirty="0" smtClean="0">
                <a:latin typeface="Perpetua" pitchFamily="18" charset="0"/>
              </a:rPr>
              <a:t>is</a:t>
            </a:r>
          </a:p>
          <a:p>
            <a:pPr algn="just">
              <a:buNone/>
            </a:pPr>
            <a:r>
              <a:rPr lang="en-US" sz="2400" dirty="0" smtClean="0">
                <a:latin typeface="Perpetua" pitchFamily="18" charset="0"/>
              </a:rPr>
              <a:t>	zip [options] </a:t>
            </a:r>
            <a:r>
              <a:rPr lang="en-US" sz="2400" dirty="0" err="1" smtClean="0">
                <a:latin typeface="Perpetua" pitchFamily="18" charset="0"/>
              </a:rPr>
              <a:t>zipfile</a:t>
            </a:r>
            <a:r>
              <a:rPr lang="en-US" sz="2400" dirty="0" smtClean="0">
                <a:latin typeface="Perpetua" pitchFamily="18" charset="0"/>
              </a:rPr>
              <a:t> </a:t>
            </a:r>
            <a:r>
              <a:rPr lang="en-US" sz="2400" dirty="0" err="1" smtClean="0">
                <a:latin typeface="Perpetua" pitchFamily="18" charset="0"/>
              </a:rPr>
              <a:t>files_list</a:t>
            </a:r>
            <a:endParaRPr lang="en-US" sz="2400" dirty="0">
              <a:latin typeface="Perpetua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Perpetua" pitchFamily="18" charset="0"/>
              </a:rPr>
              <a:t>-d : Removes the file from the zip archive </a:t>
            </a:r>
          </a:p>
          <a:p>
            <a:pPr>
              <a:buNone/>
            </a:pPr>
            <a:r>
              <a:rPr lang="en-US" sz="2400" dirty="0" smtClean="0">
                <a:latin typeface="Perpetua" pitchFamily="18" charset="0"/>
              </a:rPr>
              <a:t>-u : Updates the file in the zip archive </a:t>
            </a:r>
          </a:p>
          <a:p>
            <a:pPr>
              <a:buNone/>
            </a:pPr>
            <a:r>
              <a:rPr lang="en-US" sz="2400" dirty="0" smtClean="0">
                <a:latin typeface="Perpetua" pitchFamily="18" charset="0"/>
              </a:rPr>
              <a:t>-m : Deletes the original files after zipping. </a:t>
            </a:r>
          </a:p>
          <a:p>
            <a:pPr>
              <a:buNone/>
            </a:pPr>
            <a:r>
              <a:rPr lang="en-US" sz="2400" dirty="0" smtClean="0">
                <a:latin typeface="Perpetua" pitchFamily="18" charset="0"/>
              </a:rPr>
              <a:t>-r : Recursively zips the files in a directory </a:t>
            </a:r>
          </a:p>
          <a:p>
            <a:pPr>
              <a:buNone/>
            </a:pPr>
            <a:r>
              <a:rPr lang="en-US" sz="2400" dirty="0" smtClean="0">
                <a:latin typeface="Perpetua" pitchFamily="18" charset="0"/>
              </a:rPr>
              <a:t>-x : Exclude the files in creating the zip </a:t>
            </a:r>
          </a:p>
          <a:p>
            <a:pPr>
              <a:buNone/>
            </a:pPr>
            <a:r>
              <a:rPr lang="en-US" sz="2400" dirty="0" smtClean="0">
                <a:latin typeface="Perpetua" pitchFamily="18" charset="0"/>
              </a:rPr>
              <a:t>-v : verbose mode -1 : Compresses the files faster </a:t>
            </a:r>
          </a:p>
          <a:p>
            <a:pPr>
              <a:buNone/>
            </a:pPr>
            <a:r>
              <a:rPr lang="en-US" sz="2400" dirty="0" smtClean="0">
                <a:latin typeface="Perpetua" pitchFamily="18" charset="0"/>
              </a:rPr>
              <a:t>-9 : Compresses the files better </a:t>
            </a:r>
          </a:p>
          <a:p>
            <a:pPr>
              <a:buNone/>
            </a:pPr>
            <a:r>
              <a:rPr lang="en-US" sz="2400" dirty="0" smtClean="0">
                <a:latin typeface="Perpetua" pitchFamily="18" charset="0"/>
              </a:rPr>
              <a:t>-f : freshen only changed files. </a:t>
            </a:r>
          </a:p>
          <a:p>
            <a:pPr>
              <a:buNone/>
            </a:pPr>
            <a:r>
              <a:rPr lang="en-US" sz="2400" dirty="0" err="1" smtClean="0">
                <a:latin typeface="Perpetua" pitchFamily="18" charset="0"/>
              </a:rPr>
              <a:t>zipfile</a:t>
            </a:r>
            <a:r>
              <a:rPr lang="en-US" sz="2400" dirty="0" smtClean="0">
                <a:latin typeface="Perpetua" pitchFamily="18" charset="0"/>
              </a:rPr>
              <a:t> : creates the zip file with name as zipfile.zip</a:t>
            </a:r>
          </a:p>
          <a:p>
            <a:pPr>
              <a:buNone/>
            </a:pPr>
            <a:r>
              <a:rPr lang="en-US" sz="2400" dirty="0" smtClean="0">
                <a:latin typeface="Perpetua" pitchFamily="18" charset="0"/>
              </a:rPr>
              <a:t> </a:t>
            </a:r>
            <a:r>
              <a:rPr lang="en-US" sz="2400" dirty="0" err="1" smtClean="0">
                <a:latin typeface="Perpetua" pitchFamily="18" charset="0"/>
              </a:rPr>
              <a:t>files_list</a:t>
            </a:r>
            <a:r>
              <a:rPr lang="en-US" sz="2400" dirty="0" smtClean="0">
                <a:latin typeface="Perpetua" pitchFamily="18" charset="0"/>
              </a:rPr>
              <a:t> : list of files to be zipped.</a:t>
            </a:r>
            <a:endParaRPr lang="en-US" sz="2400" dirty="0">
              <a:latin typeface="Perpetu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256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Backup utilities</vt:lpstr>
      <vt:lpstr>tar command</vt:lpstr>
      <vt:lpstr>Slide 3</vt:lpstr>
      <vt:lpstr>Slide 4</vt:lpstr>
      <vt:lpstr>Slide 5</vt:lpstr>
      <vt:lpstr>Slide 6</vt:lpstr>
      <vt:lpstr>Slide 7</vt:lpstr>
      <vt:lpstr>zip command  </vt:lpstr>
      <vt:lpstr>Slide 9</vt:lpstr>
      <vt:lpstr>Slide 10</vt:lpstr>
    </vt:vector>
  </TitlesOfParts>
  <Company>vjcet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 utilities</dc:title>
  <dc:creator>csfac118</dc:creator>
  <cp:lastModifiedBy>csfac118</cp:lastModifiedBy>
  <cp:revision>12</cp:revision>
  <dcterms:created xsi:type="dcterms:W3CDTF">2015-05-05T07:45:10Z</dcterms:created>
  <dcterms:modified xsi:type="dcterms:W3CDTF">2015-05-05T10:16:01Z</dcterms:modified>
</cp:coreProperties>
</file>