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8EA24DA-DDDC-46EA-B622-0F907E9C1E34}" type="datetimeFigureOut">
              <a:rPr lang="en-US" smtClean="0"/>
              <a:pPr/>
              <a:t>4/29/2014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F84F069-7338-47F8-A653-35D251A71D03}"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EA24DA-DDDC-46EA-B622-0F907E9C1E34}" type="datetimeFigureOut">
              <a:rPr lang="en-US" smtClean="0"/>
              <a:pPr/>
              <a:t>4/29/2014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4F069-7338-47F8-A653-35D251A71D0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EA24DA-DDDC-46EA-B622-0F907E9C1E34}" type="datetimeFigureOut">
              <a:rPr lang="en-US" smtClean="0"/>
              <a:pPr/>
              <a:t>4/29/2014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4F069-7338-47F8-A653-35D251A71D0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8EA24DA-DDDC-46EA-B622-0F907E9C1E34}" type="datetimeFigureOut">
              <a:rPr lang="en-US" smtClean="0"/>
              <a:pPr/>
              <a:t>4/29/2014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4F069-7338-47F8-A653-35D251A71D03}"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EA24DA-DDDC-46EA-B622-0F907E9C1E34}" type="datetimeFigureOut">
              <a:rPr lang="en-US" smtClean="0"/>
              <a:pPr/>
              <a:t>4/29/2014</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F84F069-7338-47F8-A653-35D251A71D0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EA24DA-DDDC-46EA-B622-0F907E9C1E34}" type="datetimeFigureOut">
              <a:rPr lang="en-US" smtClean="0"/>
              <a:pPr/>
              <a:t>4/29/2014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F069-7338-47F8-A653-35D251A71D03}"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8EA24DA-DDDC-46EA-B622-0F907E9C1E34}" type="datetimeFigureOut">
              <a:rPr lang="en-US" smtClean="0"/>
              <a:pPr/>
              <a:t>4/29/2014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84F069-7338-47F8-A653-35D251A71D03}"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EA24DA-DDDC-46EA-B622-0F907E9C1E34}" type="datetimeFigureOut">
              <a:rPr lang="en-US" smtClean="0"/>
              <a:pPr/>
              <a:t>4/29/2014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F069-7338-47F8-A653-35D251A71D0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A24DA-DDDC-46EA-B622-0F907E9C1E34}" type="datetimeFigureOut">
              <a:rPr lang="en-US" smtClean="0"/>
              <a:pPr/>
              <a:t>4/29/2014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84F069-7338-47F8-A653-35D251A71D0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EA24DA-DDDC-46EA-B622-0F907E9C1E34}" type="datetimeFigureOut">
              <a:rPr lang="en-US" smtClean="0"/>
              <a:pPr/>
              <a:t>4/29/2014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F069-7338-47F8-A653-35D251A71D03}"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EA24DA-DDDC-46EA-B622-0F907E9C1E34}" type="datetimeFigureOut">
              <a:rPr lang="en-US" smtClean="0"/>
              <a:pPr/>
              <a:t>4/29/2014</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1F84F069-7338-47F8-A653-35D251A71D03}"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8EA24DA-DDDC-46EA-B622-0F907E9C1E34}" type="datetimeFigureOut">
              <a:rPr lang="en-US" smtClean="0"/>
              <a:pPr/>
              <a:t>4/29/2014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F84F069-7338-47F8-A653-35D251A71D0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sp>
        <p:nvSpPr>
          <p:cNvPr id="2" name="Title 1"/>
          <p:cNvSpPr>
            <a:spLocks noGrp="1"/>
          </p:cNvSpPr>
          <p:nvPr>
            <p:ph type="ctrTitle"/>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 Window System</a:t>
            </a:r>
            <a:endParaRPr lang="en-IN" dirty="0"/>
          </a:p>
        </p:txBody>
      </p:sp>
      <p:sp>
        <p:nvSpPr>
          <p:cNvPr id="3" name="Content Placeholder 2"/>
          <p:cNvSpPr>
            <a:spLocks noGrp="1"/>
          </p:cNvSpPr>
          <p:nvPr>
            <p:ph sz="quarter" idx="1"/>
          </p:nvPr>
        </p:nvSpPr>
        <p:spPr/>
        <p:txBody>
          <a:bodyPr/>
          <a:lstStyle/>
          <a:p>
            <a:pPr algn="just"/>
            <a:r>
              <a:rPr lang="en-IN" dirty="0" smtClean="0"/>
              <a:t>The X Window System was specifically designed to allow the graphical output of a program running on one machine to appear on a different machine</a:t>
            </a:r>
          </a:p>
          <a:p>
            <a:pPr algn="just"/>
            <a:r>
              <a:rPr lang="en-IN" dirty="0" smtClean="0"/>
              <a:t>A machine running an X windowing system can launch a program on a remote computer</a:t>
            </a:r>
          </a:p>
          <a:p>
            <a:pPr algn="just"/>
            <a:r>
              <a:rPr lang="en-IN" dirty="0" smtClean="0"/>
              <a:t>All the CPU processing happens on the remote computer but the display of the application appears on the local machine</a:t>
            </a:r>
          </a:p>
          <a:p>
            <a:pPr algn="just"/>
            <a:r>
              <a:rPr lang="en-US" dirty="0" smtClean="0"/>
              <a:t>In 1984, the Massachusetts Institute of Technology released the X Windows System.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The X architecture</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algn="just"/>
            <a:r>
              <a:rPr lang="en-US" dirty="0" smtClean="0"/>
              <a:t>When MIT started working on the project, they were aware that people were working with several types of graphic displays.</a:t>
            </a:r>
          </a:p>
          <a:p>
            <a:pPr algn="just"/>
            <a:r>
              <a:rPr lang="en-US" dirty="0" smtClean="0"/>
              <a:t>Every display had its own methods for drawing lines and shapes on the screen</a:t>
            </a:r>
          </a:p>
          <a:p>
            <a:pPr algn="just"/>
            <a:r>
              <a:rPr lang="en-US" dirty="0" smtClean="0"/>
              <a:t>If an application were to write to all these displays, then there had to be several versions of the application – one for each type of display</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dirty="0" smtClean="0"/>
              <a:t>It is not a good idea to design a hundred versions of a program for so many displays</a:t>
            </a:r>
          </a:p>
          <a:p>
            <a:pPr algn="just"/>
            <a:r>
              <a:rPr lang="en-US" dirty="0" smtClean="0"/>
              <a:t>MIT decided that the display should be handled by a separate program</a:t>
            </a:r>
          </a:p>
          <a:p>
            <a:pPr algn="just"/>
            <a:r>
              <a:rPr lang="en-US" dirty="0" smtClean="0"/>
              <a:t>The application would instead send its output to this display-handling program.</a:t>
            </a:r>
          </a:p>
          <a:p>
            <a:pPr algn="just"/>
            <a:r>
              <a:rPr lang="en-GB" dirty="0" smtClean="0"/>
              <a:t>This led to a very important splitting of the application into client and server components.</a:t>
            </a:r>
            <a:endParaRPr lang="en-IN" dirty="0" smtClean="0"/>
          </a:p>
          <a:p>
            <a:pPr algn="just"/>
            <a:r>
              <a:rPr lang="en-GB" dirty="0" smtClean="0"/>
              <a:t> </a:t>
            </a:r>
            <a:endParaRPr lang="en-IN" dirty="0" smtClean="0"/>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dirty="0" smtClean="0"/>
              <a:t>In a typical Windows application, the job of handling the PC’s display is handled by the client application itself</a:t>
            </a:r>
          </a:p>
          <a:p>
            <a:pPr algn="just"/>
            <a:r>
              <a:rPr lang="en-US" dirty="0" smtClean="0"/>
              <a:t>X reverses this paradigm and its architecture places the responsibility of handling the display on the server</a:t>
            </a:r>
          </a:p>
          <a:p>
            <a:pPr algn="just"/>
            <a:r>
              <a:rPr lang="en-US" dirty="0" smtClean="0"/>
              <a:t>The application itself runs as a client.</a:t>
            </a:r>
          </a:p>
          <a:p>
            <a:pPr algn="just"/>
            <a:r>
              <a:rPr lang="en-GB" dirty="0" smtClean="0"/>
              <a:t>The X server and clients may be on the same machine, but X shines when they are separated and was primarily designed to run over a TCP/IP network. </a:t>
            </a:r>
          </a:p>
          <a:p>
            <a:pPr algn="just"/>
            <a:r>
              <a:rPr lang="en-GB" dirty="0" smtClean="0"/>
              <a:t>The transmission is totally reliable; X uses the TCP protocol.</a:t>
            </a:r>
            <a:endParaRPr lang="en-IN" dirty="0" smtClean="0"/>
          </a:p>
          <a:p>
            <a:pPr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dirty="0" smtClean="0"/>
              <a:t>X technology lets you run an X client on a remote machine and yet have the display on your own local machine</a:t>
            </a:r>
          </a:p>
          <a:p>
            <a:pPr algn="just"/>
            <a:r>
              <a:rPr lang="en-US" dirty="0" smtClean="0"/>
              <a:t>A basic X Window System concept is the separation of applications from the software that handles terminal input and output.</a:t>
            </a:r>
          </a:p>
          <a:p>
            <a:pPr algn="just"/>
            <a:r>
              <a:rPr lang="en-US" dirty="0" smtClean="0"/>
              <a:t>All interactions with terminal devices are managed by a dedicated program (the server) where as applications (clients) send the server the information to be displayed.</a:t>
            </a:r>
          </a:p>
          <a:p>
            <a:pPr algn="just">
              <a:buNone/>
            </a:pPr>
            <a:endParaRPr lang="en-IN" dirty="0" smtClean="0"/>
          </a:p>
          <a:p>
            <a:pPr algn="just"/>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Starting and stopping X</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algn="just"/>
            <a:r>
              <a:rPr lang="en-US" dirty="0" smtClean="0"/>
              <a:t>Most systems will automatically start the X Window System with the command </a:t>
            </a:r>
            <a:r>
              <a:rPr lang="en-US" dirty="0" err="1" smtClean="0"/>
              <a:t>xdm</a:t>
            </a:r>
            <a:r>
              <a:rPr lang="en-US" dirty="0" smtClean="0"/>
              <a:t> from /etc/</a:t>
            </a:r>
            <a:r>
              <a:rPr lang="en-US" dirty="0" err="1" smtClean="0"/>
              <a:t>inittab</a:t>
            </a:r>
            <a:r>
              <a:rPr lang="en-US" dirty="0" smtClean="0"/>
              <a:t>.</a:t>
            </a:r>
          </a:p>
          <a:p>
            <a:pPr algn="just"/>
            <a:r>
              <a:rPr lang="en-GB" dirty="0" smtClean="0"/>
              <a:t> On systems that don’t start an X server for you at login time, there is usually a command such as </a:t>
            </a:r>
            <a:r>
              <a:rPr lang="en-GB" b="1" dirty="0" err="1" smtClean="0"/>
              <a:t>xinit</a:t>
            </a:r>
            <a:r>
              <a:rPr lang="en-GB" dirty="0" smtClean="0"/>
              <a:t> or </a:t>
            </a:r>
            <a:r>
              <a:rPr lang="en-GB" b="1" dirty="0" err="1" smtClean="0"/>
              <a:t>startx</a:t>
            </a:r>
            <a:r>
              <a:rPr lang="en-GB" dirty="0" smtClean="0"/>
              <a:t> that you can either type manually  add to your login or profile script so that it will be started automatically when you log in. </a:t>
            </a:r>
          </a:p>
          <a:p>
            <a:pPr algn="just"/>
            <a:r>
              <a:rPr lang="en-GB" dirty="0" smtClean="0"/>
              <a:t>The </a:t>
            </a:r>
            <a:r>
              <a:rPr lang="en-GB" dirty="0" err="1" smtClean="0"/>
              <a:t>xinit</a:t>
            </a:r>
            <a:r>
              <a:rPr lang="en-GB" dirty="0" smtClean="0"/>
              <a:t> program will read the .</a:t>
            </a:r>
            <a:r>
              <a:rPr lang="en-GB" dirty="0" err="1" smtClean="0"/>
              <a:t>xinitrc</a:t>
            </a:r>
            <a:r>
              <a:rPr lang="en-GB" dirty="0" smtClean="0"/>
              <a:t> to configure itself when it is started.</a:t>
            </a:r>
            <a:endParaRPr lang="en-IN" dirty="0" smtClean="0"/>
          </a:p>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GB" dirty="0" smtClean="0"/>
              <a:t>There is no standard way of quitting the X. One method is to point the cursor anywhere on the desktop or an edge of the screen and press one of the mouse buttons. </a:t>
            </a:r>
          </a:p>
          <a:p>
            <a:pPr algn="just"/>
            <a:r>
              <a:rPr lang="en-GB" dirty="0" smtClean="0"/>
              <a:t>If this brings up a menu, see if there is an option like “Exit Session” or “Log out”. The other method is for sessions started with </a:t>
            </a:r>
            <a:r>
              <a:rPr lang="en-GB" b="1" dirty="0" err="1" smtClean="0"/>
              <a:t>xinit</a:t>
            </a:r>
            <a:endParaRPr lang="en-GB" b="1" dirty="0" smtClean="0"/>
          </a:p>
          <a:p>
            <a:pPr algn="just"/>
            <a:r>
              <a:rPr lang="en-GB" dirty="0" smtClean="0"/>
              <a:t> it may be possible to use the exit command in that </a:t>
            </a:r>
            <a:r>
              <a:rPr lang="en-GB" dirty="0" err="1" smtClean="0"/>
              <a:t>xterm</a:t>
            </a:r>
            <a:r>
              <a:rPr lang="en-GB" dirty="0" smtClean="0"/>
              <a:t> window seen on starting X.</a:t>
            </a:r>
            <a:endParaRPr lang="en-IN" dirty="0" smtClean="0"/>
          </a:p>
          <a:p>
            <a:pPr algn="just"/>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 clients and display</a:t>
            </a:r>
            <a:endParaRPr lang="en-IN" dirty="0"/>
          </a:p>
        </p:txBody>
      </p:sp>
      <p:sp>
        <p:nvSpPr>
          <p:cNvPr id="3" name="Content Placeholder 2"/>
          <p:cNvSpPr>
            <a:spLocks noGrp="1"/>
          </p:cNvSpPr>
          <p:nvPr>
            <p:ph sz="quarter" idx="1"/>
          </p:nvPr>
        </p:nvSpPr>
        <p:spPr/>
        <p:txBody>
          <a:bodyPr/>
          <a:lstStyle/>
          <a:p>
            <a:pPr algn="just"/>
            <a:r>
              <a:rPr lang="en-GB" dirty="0" smtClean="0"/>
              <a:t>There are a number of X clients, the most common being </a:t>
            </a:r>
            <a:r>
              <a:rPr lang="en-GB" dirty="0" err="1" smtClean="0"/>
              <a:t>xterm</a:t>
            </a:r>
            <a:r>
              <a:rPr lang="en-GB" dirty="0" smtClean="0"/>
              <a:t>, </a:t>
            </a:r>
            <a:r>
              <a:rPr lang="en-GB" dirty="0" err="1" smtClean="0"/>
              <a:t>xclipboard</a:t>
            </a:r>
            <a:r>
              <a:rPr lang="en-GB" dirty="0" smtClean="0"/>
              <a:t> and </a:t>
            </a:r>
            <a:r>
              <a:rPr lang="en-GB" dirty="0" err="1" smtClean="0"/>
              <a:t>xclock</a:t>
            </a:r>
            <a:r>
              <a:rPr lang="en-GB" dirty="0" smtClean="0"/>
              <a:t>.</a:t>
            </a:r>
            <a:endParaRPr lang="en-IN" dirty="0" smtClean="0"/>
          </a:p>
          <a:p>
            <a:pPr algn="just"/>
            <a:endParaRPr lang="en-US" dirty="0" smtClean="0"/>
          </a:p>
          <a:p>
            <a:pPr algn="just"/>
            <a:r>
              <a:rPr lang="en-GB" b="1" dirty="0" err="1" smtClean="0"/>
              <a:t>xterm</a:t>
            </a:r>
            <a:endParaRPr lang="en-IN" dirty="0" smtClean="0"/>
          </a:p>
          <a:p>
            <a:pPr algn="just"/>
            <a:r>
              <a:rPr lang="en-US" dirty="0" smtClean="0"/>
              <a:t>The </a:t>
            </a:r>
            <a:r>
              <a:rPr lang="en-US" b="1" dirty="0" err="1" smtClean="0"/>
              <a:t>xterm</a:t>
            </a:r>
            <a:r>
              <a:rPr lang="en-US" dirty="0" smtClean="0"/>
              <a:t> is the most important X client. It comes up when X is started with </a:t>
            </a:r>
            <a:r>
              <a:rPr lang="en-US" b="1" dirty="0" err="1" smtClean="0"/>
              <a:t>xinit</a:t>
            </a:r>
            <a:r>
              <a:rPr lang="en-US" dirty="0" smtClean="0"/>
              <a:t>. </a:t>
            </a:r>
            <a:r>
              <a:rPr lang="en-US" dirty="0" err="1" smtClean="0"/>
              <a:t>Xterm</a:t>
            </a:r>
            <a:r>
              <a:rPr lang="en-US" dirty="0" smtClean="0"/>
              <a:t> behaves like any character-based terminal. An </a:t>
            </a:r>
            <a:r>
              <a:rPr lang="en-US" b="1" dirty="0" err="1" smtClean="0"/>
              <a:t>xterm</a:t>
            </a:r>
            <a:r>
              <a:rPr lang="en-US" dirty="0" smtClean="0"/>
              <a:t> window is an instance of the shell.</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135</TotalTime>
  <Words>594</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Slide 1</vt:lpstr>
      <vt:lpstr>X Window System</vt:lpstr>
      <vt:lpstr>The X architecture </vt:lpstr>
      <vt:lpstr>Slide 4</vt:lpstr>
      <vt:lpstr>Slide 5</vt:lpstr>
      <vt:lpstr>Slide 6</vt:lpstr>
      <vt:lpstr>Starting and stopping X </vt:lpstr>
      <vt:lpstr>Slide 8</vt:lpstr>
      <vt:lpstr>x clients and display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SAMSUNG</dc:creator>
  <cp:lastModifiedBy>SAMSUNG</cp:lastModifiedBy>
  <cp:revision>3</cp:revision>
  <dcterms:created xsi:type="dcterms:W3CDTF">2014-04-29T03:22:02Z</dcterms:created>
  <dcterms:modified xsi:type="dcterms:W3CDTF">2014-04-29T15:28:05Z</dcterms:modified>
</cp:coreProperties>
</file>