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2800" smtClean="0">
                <a:latin typeface="Arial" pitchFamily="34" charset="0"/>
                <a:cs typeface="Arial" pitchFamily="34" charset="0"/>
              </a:rPr>
              <a:t>grep utility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for file content</a:t>
            </a:r>
            <a:br>
              <a:rPr lang="en-US" dirty="0" smtClean="0"/>
            </a:br>
            <a:r>
              <a:rPr lang="en-US" dirty="0" smtClean="0"/>
              <a:t>specific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find a list of all files in current directory that contain a pattern</a:t>
            </a:r>
          </a:p>
          <a:p>
            <a:pPr algn="just"/>
            <a:r>
              <a:rPr lang="en-US" dirty="0" smtClean="0"/>
              <a:t>the l options prints out the filename of any file that has at least one line that matches the </a:t>
            </a:r>
            <a:r>
              <a:rPr lang="en-US" dirty="0" err="1" smtClean="0"/>
              <a:t>grep</a:t>
            </a:r>
            <a:r>
              <a:rPr lang="en-US" dirty="0" smtClean="0"/>
              <a:t> expression</a:t>
            </a:r>
          </a:p>
          <a:p>
            <a:pPr algn="just"/>
            <a:r>
              <a:rPr lang="en-US" dirty="0" err="1" smtClean="0"/>
              <a:t>grep</a:t>
            </a:r>
            <a:r>
              <a:rPr lang="en-US" dirty="0" smtClean="0"/>
              <a:t> –l ‘pattern’ *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all directories in a 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you don’t know where the file is located, use the find command with execute criterion</a:t>
            </a:r>
          </a:p>
          <a:p>
            <a:pPr algn="just"/>
            <a:r>
              <a:rPr lang="en-US" dirty="0" smtClean="0"/>
              <a:t>find ~ -type f –exec </a:t>
            </a:r>
            <a:r>
              <a:rPr lang="en-US" dirty="0" err="1" smtClean="0"/>
              <a:t>grep</a:t>
            </a:r>
            <a:r>
              <a:rPr lang="en-US" dirty="0" smtClean="0"/>
              <a:t> –l  </a:t>
            </a:r>
            <a:r>
              <a:rPr lang="en-US" smtClean="0"/>
              <a:t>“pattern” {} \;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regular expression  print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used to search the input file for all lines that match a specified regular expression and write them to the standard output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line in the standard input file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performs the following operations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copies next input to the pattern space. pattern space is a buffer that can hold one line of text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applies the regular expression on that line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there is a match, the line is copied from the pattern space to the output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utilities perform these three operations on each line in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search utility.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can search only for the existence of a line that matches a regular expression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a line matches with regular expression, it is send to the output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line does not match the RE , it is not printed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line selection is based on the RE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filter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cannot be used to add, delete or change a line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cannot be used to print only a part of a line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cannot read only a  part of a file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cannot select a line based on the contents  of previous or next line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family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three utilities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family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supports only string patterns. no RE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supports only a limited number of  RE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supports most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RE.but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not all of them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family options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80010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059"/>
                <a:gridCol w="674594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options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explanation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-b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precedes each line by the file block number in which the</a:t>
                      </a:r>
                      <a:r>
                        <a:rPr lang="en-US" sz="2400" baseline="0" dirty="0" smtClean="0"/>
                        <a:t> match</a:t>
                      </a:r>
                      <a:r>
                        <a:rPr lang="en-US" sz="2400" dirty="0" smtClean="0"/>
                        <a:t> is found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prints only a</a:t>
                      </a:r>
                      <a:r>
                        <a:rPr lang="en-US" sz="2400" baseline="0" dirty="0" smtClean="0"/>
                        <a:t> count of number of lines matching the pattern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i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ignores uppercase or lowercase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prints list of files that contain at least</a:t>
                      </a:r>
                      <a:r>
                        <a:rPr lang="en-US" sz="2400" baseline="0" dirty="0" smtClean="0"/>
                        <a:t> one line matching the pattern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shows the line number of each line before the line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-v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inverse output. print lines that do not match the pattern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-x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print only lines that entirely</a:t>
                      </a:r>
                      <a:r>
                        <a:rPr lang="en-US" sz="2400" baseline="0" dirty="0" smtClean="0"/>
                        <a:t> match pattern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-f file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list of string that are to be matched are in file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family expressions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atoms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grep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fgrep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egrep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dot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anchors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^ $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back reference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16002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grep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fgrep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egrep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repetition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alternation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group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save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474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grep utility</vt:lpstr>
      <vt:lpstr>global regular expression  print</vt:lpstr>
      <vt:lpstr>grep operation</vt:lpstr>
      <vt:lpstr>Slide 4</vt:lpstr>
      <vt:lpstr>Slide 5</vt:lpstr>
      <vt:lpstr>grep family</vt:lpstr>
      <vt:lpstr>grep family options</vt:lpstr>
      <vt:lpstr>grep family expressions</vt:lpstr>
      <vt:lpstr>Slide 9</vt:lpstr>
      <vt:lpstr>search for file content specific directory</vt:lpstr>
      <vt:lpstr>search all directories in a path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SAMSUNG</dc:creator>
  <cp:lastModifiedBy>SAMSUNG</cp:lastModifiedBy>
  <cp:revision>10</cp:revision>
  <dcterms:created xsi:type="dcterms:W3CDTF">2006-08-16T00:00:00Z</dcterms:created>
  <dcterms:modified xsi:type="dcterms:W3CDTF">2015-02-05T15:21:53Z</dcterms:modified>
</cp:coreProperties>
</file>