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8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8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17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5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28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0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60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0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0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3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1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8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2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2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1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5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Presentatie:</a:t>
            </a:r>
            <a:br>
              <a:rPr lang="nl-NL" dirty="0"/>
            </a:br>
            <a:r>
              <a:rPr lang="nl-NL" dirty="0"/>
              <a:t>Battleport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51012" y="3809998"/>
            <a:ext cx="8689976" cy="1371599"/>
          </a:xfrm>
        </p:spPr>
        <p:txBody>
          <a:bodyPr>
            <a:noAutofit/>
          </a:bodyPr>
          <a:lstStyle/>
          <a:p>
            <a:r>
              <a:rPr lang="nl-NL" sz="1900" dirty="0"/>
              <a:t>INF1E</a:t>
            </a:r>
            <a:br>
              <a:rPr lang="nl-NL" sz="1900" dirty="0"/>
            </a:br>
            <a:r>
              <a:rPr lang="nl-NL" sz="1900" dirty="0"/>
              <a:t>Groep 2</a:t>
            </a:r>
            <a:br>
              <a:rPr lang="nl-NL" sz="1900" dirty="0"/>
            </a:br>
            <a:r>
              <a:rPr lang="nl-NL" sz="1900" dirty="0"/>
              <a:t>Jason </a:t>
            </a:r>
            <a:r>
              <a:rPr lang="nl-NL" sz="1900" dirty="0" err="1"/>
              <a:t>Tjauw</a:t>
            </a:r>
            <a:r>
              <a:rPr lang="nl-NL" sz="1900" dirty="0"/>
              <a:t> 0929205</a:t>
            </a:r>
            <a:br>
              <a:rPr lang="nl-NL" sz="1900" dirty="0"/>
            </a:br>
            <a:r>
              <a:rPr lang="nl-NL" sz="1900" dirty="0" err="1"/>
              <a:t>Jurian</a:t>
            </a:r>
            <a:r>
              <a:rPr lang="nl-NL" sz="1900" dirty="0"/>
              <a:t> van Hoorn 0928605</a:t>
            </a:r>
            <a:br>
              <a:rPr lang="nl-NL" sz="1900" dirty="0"/>
            </a:br>
            <a:r>
              <a:rPr lang="nl-NL" sz="1900" dirty="0"/>
              <a:t>Parminder Singh Maseeh 0933539</a:t>
            </a:r>
            <a:br>
              <a:rPr lang="nl-NL" sz="1900" dirty="0"/>
            </a:br>
            <a:r>
              <a:rPr lang="nl-NL" sz="1900" dirty="0"/>
              <a:t>Yasin </a:t>
            </a:r>
            <a:r>
              <a:rPr lang="nl-NL" sz="1900" dirty="0" err="1"/>
              <a:t>Mesdar</a:t>
            </a:r>
            <a:r>
              <a:rPr lang="nl-NL" sz="1900" dirty="0"/>
              <a:t> </a:t>
            </a:r>
            <a:r>
              <a:rPr lang="nl-NL" dirty="0"/>
              <a:t>0907615</a:t>
            </a:r>
            <a:endParaRPr lang="nl-NL" sz="1900" dirty="0"/>
          </a:p>
        </p:txBody>
      </p:sp>
    </p:spTree>
    <p:extLst>
      <p:ext uri="{BB962C8B-B14F-4D97-AF65-F5344CB8AC3E}">
        <p14:creationId xmlns:p14="http://schemas.microsoft.com/office/powerpoint/2010/main" val="35936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samenwerking binnen de groep</a:t>
            </a:r>
          </a:p>
          <a:p>
            <a:r>
              <a:rPr lang="nl-NL" dirty="0"/>
              <a:t>Rolverdeling</a:t>
            </a:r>
          </a:p>
          <a:p>
            <a:r>
              <a:rPr lang="nl-NL" dirty="0"/>
              <a:t>reflectie op project</a:t>
            </a:r>
            <a:endParaRPr lang="nl-NL" dirty="0"/>
          </a:p>
          <a:p>
            <a:r>
              <a:rPr lang="nl-NL" dirty="0"/>
              <a:t>Introductie Battleport</a:t>
            </a:r>
          </a:p>
          <a:p>
            <a:r>
              <a:rPr lang="nl-NL" dirty="0"/>
              <a:t>Realisatie van het spel</a:t>
            </a:r>
          </a:p>
          <a:p>
            <a:r>
              <a:rPr lang="nl-NL" dirty="0"/>
              <a:t>Code</a:t>
            </a:r>
          </a:p>
          <a:p>
            <a:r>
              <a:rPr lang="nl-NL" dirty="0"/>
              <a:t>demo van het spel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907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samenwerking binnen de groep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674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Rolverdeling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Jason – </a:t>
            </a:r>
          </a:p>
          <a:p>
            <a:r>
              <a:rPr lang="nl-NL" dirty="0" err="1"/>
              <a:t>Jurian</a:t>
            </a:r>
            <a:r>
              <a:rPr lang="nl-NL" dirty="0"/>
              <a:t> – </a:t>
            </a:r>
          </a:p>
          <a:p>
            <a:r>
              <a:rPr lang="nl-NL" dirty="0"/>
              <a:t>Parminder – </a:t>
            </a:r>
          </a:p>
          <a:p>
            <a:r>
              <a:rPr lang="nl-NL" dirty="0"/>
              <a:t>Yasin – </a:t>
            </a:r>
          </a:p>
        </p:txBody>
      </p:sp>
    </p:spTree>
    <p:extLst>
      <p:ext uri="{BB962C8B-B14F-4D97-AF65-F5344CB8AC3E}">
        <p14:creationId xmlns:p14="http://schemas.microsoft.com/office/powerpoint/2010/main" val="343865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reflectie op project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171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Battleport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374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Realisatie van het spel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624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30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van het spel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1189304"/>
      </p:ext>
    </p:extLst>
  </p:cSld>
  <p:clrMapOvr>
    <a:masterClrMapping/>
  </p:clrMapOvr>
</p:sld>
</file>

<file path=ppt/theme/theme1.xml><?xml version="1.0" encoding="utf-8"?>
<a:theme xmlns:a="http://schemas.openxmlformats.org/drawingml/2006/main" name="Druppel">
  <a:themeElements>
    <a:clrScheme name="Druppel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uppel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uppe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TM04033925[[fn=Druppel]]</Template>
  <TotalTime>64</TotalTime>
  <Words>50</Words>
  <Application>Microsoft Office PowerPoint</Application>
  <PresentationFormat>Breedbeeld</PresentationFormat>
  <Paragraphs>21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Druppel</vt:lpstr>
      <vt:lpstr>Presentatie: Battleport</vt:lpstr>
      <vt:lpstr>Inhoud</vt:lpstr>
      <vt:lpstr>samenwerking binnen de groep</vt:lpstr>
      <vt:lpstr>Rolverdeling</vt:lpstr>
      <vt:lpstr>reflectie op project</vt:lpstr>
      <vt:lpstr>Introductie Battleport</vt:lpstr>
      <vt:lpstr>Realisatie van het spel</vt:lpstr>
      <vt:lpstr>Code</vt:lpstr>
      <vt:lpstr>demo van het spel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Presentatie: Battleport</dc:title>
  <dc:creator>Parminder Maseeh</dc:creator>
  <cp:lastModifiedBy>Parminder Maseeh</cp:lastModifiedBy>
  <cp:revision>6</cp:revision>
  <dcterms:created xsi:type="dcterms:W3CDTF">2017-01-31T18:37:24Z</dcterms:created>
  <dcterms:modified xsi:type="dcterms:W3CDTF">2017-01-31T19:42:00Z</dcterms:modified>
</cp:coreProperties>
</file>