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6" r:id="rId8"/>
    <p:sldId id="27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0" r:id="rId17"/>
    <p:sldId id="263" r:id="rId18"/>
    <p:sldId id="264" r:id="rId19"/>
    <p:sldId id="275" r:id="rId20"/>
    <p:sldId id="276" r:id="rId21"/>
    <p:sldId id="261" r:id="rId22"/>
    <p:sldId id="277" r:id="rId23"/>
    <p:sldId id="278" r:id="rId24"/>
    <p:sldId id="279" r:id="rId25"/>
    <p:sldId id="280" r:id="rId26"/>
    <p:sldId id="283" r:id="rId27"/>
    <p:sldId id="284" r:id="rId28"/>
    <p:sldId id="281" r:id="rId29"/>
    <p:sldId id="285" r:id="rId30"/>
    <p:sldId id="282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6850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8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1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28430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9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7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390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05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6" y="1130532"/>
            <a:ext cx="8361229" cy="2098226"/>
          </a:xfrm>
        </p:spPr>
        <p:txBody>
          <a:bodyPr/>
          <a:lstStyle/>
          <a:p>
            <a:r>
              <a:rPr lang="en-US" cap="none" dirty="0" err="1" smtClean="0"/>
              <a:t>TunePlay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3" y="4086795"/>
            <a:ext cx="6831673" cy="124018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Casey Flynn</a:t>
            </a:r>
          </a:p>
          <a:p>
            <a:r>
              <a:rPr lang="en-US" dirty="0" smtClean="0"/>
              <a:t>Kristof </a:t>
            </a:r>
            <a:r>
              <a:rPr lang="en-US" dirty="0" err="1" smtClean="0"/>
              <a:t>Fogarasi</a:t>
            </a:r>
            <a:endParaRPr lang="en-US" dirty="0" smtClean="0"/>
          </a:p>
          <a:p>
            <a:r>
              <a:rPr lang="en-US" dirty="0" smtClean="0"/>
              <a:t>Austin Lent</a:t>
            </a:r>
          </a:p>
          <a:p>
            <a:r>
              <a:rPr lang="en-US" dirty="0" smtClean="0"/>
              <a:t>Connor Sheehan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1291" y="3228758"/>
            <a:ext cx="789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“Where music and memory collide”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05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195" y="1873006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Direction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19132" y="2854712"/>
            <a:ext cx="4962293" cy="3581400"/>
          </a:xfrm>
        </p:spPr>
        <p:txBody>
          <a:bodyPr/>
          <a:lstStyle/>
          <a:p>
            <a:r>
              <a:rPr lang="en-US" dirty="0" smtClean="0"/>
              <a:t>Explains how to use the Play Screen</a:t>
            </a:r>
          </a:p>
          <a:p>
            <a:r>
              <a:rPr lang="en-US" dirty="0" smtClean="0"/>
              <a:t>Press “Play Tune” to hear tune user will need to reproduce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33" y="1873006"/>
            <a:ext cx="2695951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9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14039" y="2153410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Direction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63283" y="3276600"/>
            <a:ext cx="5120268" cy="3581400"/>
          </a:xfrm>
        </p:spPr>
        <p:txBody>
          <a:bodyPr/>
          <a:lstStyle/>
          <a:p>
            <a:r>
              <a:rPr lang="en-US" dirty="0" smtClean="0"/>
              <a:t>Explains feature of Play Screen</a:t>
            </a:r>
          </a:p>
          <a:p>
            <a:r>
              <a:rPr lang="en-US" dirty="0" smtClean="0"/>
              <a:t>Tells user what to do once PLAY TUNE button is clicked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991" y="1874630"/>
            <a:ext cx="2715004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0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566" y="1917611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Direction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73805" y="2932770"/>
            <a:ext cx="5898995" cy="3581400"/>
          </a:xfrm>
        </p:spPr>
        <p:txBody>
          <a:bodyPr/>
          <a:lstStyle/>
          <a:p>
            <a:r>
              <a:rPr lang="en-US" dirty="0" smtClean="0"/>
              <a:t>Explains what happens when level is passed (user plays back tune correctly)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037" y="1917611"/>
            <a:ext cx="2705478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4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966" y="2191629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Direction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75571" y="3038965"/>
            <a:ext cx="5609063" cy="3581400"/>
          </a:xfrm>
        </p:spPr>
        <p:txBody>
          <a:bodyPr/>
          <a:lstStyle/>
          <a:p>
            <a:r>
              <a:rPr lang="en-US" dirty="0" smtClean="0"/>
              <a:t>Explains what happens when the user fails to play back the tune correctly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38" y="1946302"/>
            <a:ext cx="2724530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14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1874" y="1732804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Direction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76654" y="2656920"/>
            <a:ext cx="5196469" cy="3581400"/>
          </a:xfrm>
        </p:spPr>
        <p:txBody>
          <a:bodyPr/>
          <a:lstStyle/>
          <a:p>
            <a:r>
              <a:rPr lang="en-US" dirty="0" smtClean="0"/>
              <a:t>Explains what happens when the user successfully completes all the levels (beats </a:t>
            </a:r>
            <a:r>
              <a:rPr lang="en-US" dirty="0" err="1" smtClean="0"/>
              <a:t>TunePlay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375" y="1732804"/>
            <a:ext cx="2686425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7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288" y="1772247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Direction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16529" y="2941798"/>
            <a:ext cx="5898994" cy="1049144"/>
          </a:xfrm>
        </p:spPr>
        <p:txBody>
          <a:bodyPr/>
          <a:lstStyle/>
          <a:p>
            <a:r>
              <a:rPr lang="en-US" dirty="0" smtClean="0"/>
              <a:t>Last direction slide</a:t>
            </a:r>
          </a:p>
          <a:p>
            <a:r>
              <a:rPr lang="en-US" dirty="0" smtClean="0"/>
              <a:t>Contains button that leads to Play Screen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30" y="1761494"/>
            <a:ext cx="2715004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2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28" y="2260365"/>
            <a:ext cx="9612971" cy="2852737"/>
          </a:xfrm>
        </p:spPr>
        <p:txBody>
          <a:bodyPr/>
          <a:lstStyle/>
          <a:p>
            <a:r>
              <a:rPr lang="en-US" dirty="0" smtClean="0"/>
              <a:t>Practice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7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99" y="1689410"/>
            <a:ext cx="4315521" cy="819615"/>
          </a:xfrm>
        </p:spPr>
        <p:txBody>
          <a:bodyPr/>
          <a:lstStyle/>
          <a:p>
            <a:r>
              <a:rPr lang="en-US" dirty="0" smtClean="0"/>
              <a:t>Practice Screen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478" y="3090143"/>
            <a:ext cx="4553042" cy="301143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Chance to become familiar with Play Screen before playing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7 instrumental buttons (3 piano keys, 2 guitar strings, and two drums)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Music plays when instrument buttons pressed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 Navigational Buttons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Press “BACK HOME” </a:t>
            </a:r>
            <a:r>
              <a:rPr lang="en-US" dirty="0" smtClean="0">
                <a:sym typeface="Wingdings" panose="05000000000000000000" pitchFamily="2" charset="2"/>
              </a:rPr>
              <a:t> Home Screen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Press “PLAY”  Play Screen Layout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" r="2102"/>
          <a:stretch>
            <a:fillRect/>
          </a:stretch>
        </p:blipFill>
        <p:spPr>
          <a:xfrm>
            <a:off x="6600787" y="306426"/>
            <a:ext cx="4416425" cy="6172200"/>
          </a:xfrm>
        </p:spPr>
      </p:pic>
    </p:spTree>
    <p:extLst>
      <p:ext uri="{BB962C8B-B14F-4D97-AF65-F5344CB8AC3E}">
        <p14:creationId xmlns:p14="http://schemas.microsoft.com/office/powerpoint/2010/main" val="3739759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43414" y="2960650"/>
            <a:ext cx="3614928" cy="14859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Play Instrumental Buttons as much as you’d like to prepare for the game!</a:t>
            </a:r>
            <a:endParaRPr lang="en-US" sz="2400" dirty="0"/>
          </a:p>
        </p:txBody>
      </p:sp>
      <p:pic>
        <p:nvPicPr>
          <p:cNvPr id="7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" r="2102"/>
          <a:stretch>
            <a:fillRect/>
          </a:stretch>
        </p:blipFill>
        <p:spPr>
          <a:xfrm>
            <a:off x="6172200" y="339880"/>
            <a:ext cx="4416425" cy="61722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776332" y="1"/>
            <a:ext cx="5330283" cy="59212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06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" r="2102"/>
          <a:stretch>
            <a:fillRect/>
          </a:stretch>
        </p:blipFill>
        <p:spPr>
          <a:xfrm>
            <a:off x="2297150" y="537935"/>
            <a:ext cx="3039228" cy="4247490"/>
          </a:xfrm>
          <a:prstGeom prst="rect">
            <a:avLst/>
          </a:prstGeom>
        </p:spPr>
      </p:pic>
      <p:sp>
        <p:nvSpPr>
          <p:cNvPr id="4" name="Donut 3"/>
          <p:cNvSpPr/>
          <p:nvPr/>
        </p:nvSpPr>
        <p:spPr>
          <a:xfrm>
            <a:off x="2185638" y="4159404"/>
            <a:ext cx="1728439" cy="81403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67" y="537935"/>
            <a:ext cx="3039228" cy="424749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20693910">
            <a:off x="3877790" y="3851142"/>
            <a:ext cx="3218257" cy="524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8234" y="5330283"/>
            <a:ext cx="761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“BACK HOME” button pressed, user is navigated to Home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7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</a:p>
          <a:p>
            <a:r>
              <a:rPr lang="en-US" dirty="0" smtClean="0"/>
              <a:t>Directions Screen</a:t>
            </a:r>
          </a:p>
          <a:p>
            <a:r>
              <a:rPr lang="en-US" dirty="0" smtClean="0"/>
              <a:t>Practice Screen</a:t>
            </a:r>
          </a:p>
          <a:p>
            <a:r>
              <a:rPr lang="en-US" dirty="0" smtClean="0"/>
              <a:t>Play Screen</a:t>
            </a:r>
          </a:p>
        </p:txBody>
      </p:sp>
    </p:spTree>
    <p:extLst>
      <p:ext uri="{BB962C8B-B14F-4D97-AF65-F5344CB8AC3E}">
        <p14:creationId xmlns:p14="http://schemas.microsoft.com/office/powerpoint/2010/main" val="89165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97511" y="694052"/>
            <a:ext cx="7642981" cy="4346299"/>
            <a:chOff x="2297150" y="1095496"/>
            <a:chExt cx="7642981" cy="4346299"/>
          </a:xfrm>
        </p:grpSpPr>
        <p:pic>
          <p:nvPicPr>
            <p:cNvPr id="2" name="Picture Placeholder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2" r="2102"/>
            <a:stretch>
              <a:fillRect/>
            </a:stretch>
          </p:blipFill>
          <p:spPr>
            <a:xfrm>
              <a:off x="2297150" y="1095496"/>
              <a:ext cx="3039228" cy="424749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978" y="1095496"/>
              <a:ext cx="3232153" cy="4247490"/>
            </a:xfrm>
            <a:prstGeom prst="rect">
              <a:avLst/>
            </a:prstGeom>
          </p:spPr>
        </p:pic>
        <p:sp>
          <p:nvSpPr>
            <p:cNvPr id="4" name="Donut 3"/>
            <p:cNvSpPr/>
            <p:nvPr/>
          </p:nvSpPr>
          <p:spPr>
            <a:xfrm>
              <a:off x="3836020" y="4806176"/>
              <a:ext cx="1500358" cy="635619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 rot="19502067">
              <a:off x="5169110" y="4355607"/>
              <a:ext cx="1371600" cy="412595"/>
            </a:xfrm>
            <a:prstGeom prst="rightArrow">
              <a:avLst>
                <a:gd name="adj1" fmla="val 50000"/>
                <a:gd name="adj2" fmla="val 635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74849" y="5542156"/>
            <a:ext cx="792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When “PLAY” button pressed, user is navigated to Play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19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27" y="2249214"/>
            <a:ext cx="9612971" cy="2852737"/>
          </a:xfrm>
        </p:spPr>
        <p:txBody>
          <a:bodyPr/>
          <a:lstStyle/>
          <a:p>
            <a:r>
              <a:rPr lang="en-US" dirty="0" smtClean="0"/>
              <a:t>Play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91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Screen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" r="2509"/>
          <a:stretch>
            <a:fillRect/>
          </a:stretch>
        </p:blipFill>
        <p:spPr>
          <a:xfrm>
            <a:off x="6467475" y="189881"/>
            <a:ext cx="4650291" cy="643392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7701" y="1764742"/>
            <a:ext cx="4728118" cy="44241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to play!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7 Instrumental Buttons </a:t>
            </a:r>
            <a:r>
              <a:rPr lang="en-US" dirty="0"/>
              <a:t>(3 piano keys, 2 guitar strings, and two drums)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Music plays when instrument buttons </a:t>
            </a:r>
            <a:r>
              <a:rPr lang="en-US" dirty="0" smtClean="0"/>
              <a:t>pressed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PLAY TUNE Button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Plays user the tune that they will need to reproduce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being clicked once </a:t>
            </a:r>
            <a:r>
              <a:rPr lang="en-US" dirty="0" smtClean="0">
                <a:sym typeface="Wingdings" panose="05000000000000000000" pitchFamily="2" charset="2"/>
              </a:rPr>
              <a:t> disappears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TURN </a:t>
            </a:r>
            <a:r>
              <a:rPr lang="en-US" dirty="0" err="1" smtClean="0"/>
              <a:t>TextView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Covers bottom of screen (takes up space PLAY TUNE button was occupying as well)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588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080" y="1096021"/>
            <a:ext cx="3232936" cy="4248518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1728439" y="4861932"/>
            <a:ext cx="1929161" cy="62446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musical no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57" y="1405053"/>
            <a:ext cx="6703938" cy="366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 rot="20278071">
            <a:off x="3685479" y="4568310"/>
            <a:ext cx="1707057" cy="490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63337" y="5832088"/>
            <a:ext cx="956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When “PLAY TUNE” button pressed, </a:t>
            </a:r>
            <a:r>
              <a:rPr lang="en-US" dirty="0" err="1" smtClean="0"/>
              <a:t>TunePlay</a:t>
            </a:r>
            <a:r>
              <a:rPr lang="en-US" dirty="0" smtClean="0"/>
              <a:t> plays you a tune! Make sure to listen closely!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44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onfused person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05" y="680223"/>
            <a:ext cx="3233323" cy="431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05" y="680224"/>
            <a:ext cx="3312618" cy="43155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4487" y="544179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told you to listen closely! Once </a:t>
            </a:r>
            <a:r>
              <a:rPr lang="en-US" dirty="0" err="1" smtClean="0"/>
              <a:t>TunePlay</a:t>
            </a:r>
            <a:r>
              <a:rPr lang="en-US" dirty="0" smtClean="0"/>
              <a:t> plays you the tune you need to reproduce, the PLAY TUNE button disappears. We hope you have a good memory!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88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30" y="2461087"/>
            <a:ext cx="9612971" cy="2852737"/>
          </a:xfrm>
        </p:spPr>
        <p:txBody>
          <a:bodyPr/>
          <a:lstStyle/>
          <a:p>
            <a:r>
              <a:rPr lang="en-US" dirty="0" smtClean="0"/>
              <a:t>Three cases after Level Completion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66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754" y="2222293"/>
            <a:ext cx="4125493" cy="1033863"/>
          </a:xfrm>
        </p:spPr>
        <p:txBody>
          <a:bodyPr/>
          <a:lstStyle/>
          <a:p>
            <a:r>
              <a:rPr lang="en-US" dirty="0" smtClean="0"/>
              <a:t>NEXT LEVEL!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41433" y="3525615"/>
            <a:ext cx="6278137" cy="2373380"/>
          </a:xfrm>
        </p:spPr>
        <p:txBody>
          <a:bodyPr/>
          <a:lstStyle/>
          <a:p>
            <a:r>
              <a:rPr lang="en-US" dirty="0" smtClean="0"/>
              <a:t>If you play back the tune correctly, this screen pops up. </a:t>
            </a:r>
            <a:endParaRPr lang="en-US" dirty="0"/>
          </a:p>
          <a:p>
            <a:r>
              <a:rPr lang="en-US" dirty="0" smtClean="0"/>
              <a:t>Click the “NEXT LEVEL” button to proceed to the next level!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00" y="1642430"/>
            <a:ext cx="3589775" cy="471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19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74" y="1115947"/>
            <a:ext cx="3299843" cy="43364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10" y="1115947"/>
            <a:ext cx="3299844" cy="4336445"/>
          </a:xfrm>
          <a:prstGeom prst="rect">
            <a:avLst/>
          </a:prstGeom>
        </p:spPr>
      </p:pic>
      <p:sp>
        <p:nvSpPr>
          <p:cNvPr id="4" name="Donut 3"/>
          <p:cNvSpPr/>
          <p:nvPr/>
        </p:nvSpPr>
        <p:spPr>
          <a:xfrm>
            <a:off x="3133493" y="3389971"/>
            <a:ext cx="1650381" cy="57986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998763" y="3389971"/>
            <a:ext cx="1569305" cy="465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42674" y="5898995"/>
            <a:ext cx="842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for the next level! Are you ready?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8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358" y="1843303"/>
            <a:ext cx="3189249" cy="674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OVER!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728696"/>
            <a:ext cx="5402767" cy="3581400"/>
          </a:xfrm>
        </p:spPr>
        <p:txBody>
          <a:bodyPr/>
          <a:lstStyle/>
          <a:p>
            <a:r>
              <a:rPr lang="en-US" dirty="0" smtClean="0"/>
              <a:t>If you don’t play the tune back correctly… GAME OVER!</a:t>
            </a:r>
          </a:p>
          <a:p>
            <a:r>
              <a:rPr lang="en-US" dirty="0" smtClean="0"/>
              <a:t>… You </a:t>
            </a:r>
            <a:r>
              <a:rPr lang="en-US" dirty="0" err="1" smtClean="0"/>
              <a:t>gotta</a:t>
            </a:r>
            <a:r>
              <a:rPr lang="en-US" dirty="0" smtClean="0"/>
              <a:t> work on that memory</a:t>
            </a:r>
          </a:p>
          <a:p>
            <a:r>
              <a:rPr lang="en-US" dirty="0" smtClean="0"/>
              <a:t>But don’t fret, you have the chance to redeem yourself, by pressing “PLAY AGAIN” button and starting over</a:t>
            </a:r>
          </a:p>
          <a:p>
            <a:r>
              <a:rPr lang="en-US" dirty="0" smtClean="0"/>
              <a:t>Or… You can wallow in defeat and return to the Home Screen by pressing the “Home” button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508" y="1843303"/>
            <a:ext cx="3440151" cy="446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25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26" y="1262288"/>
            <a:ext cx="2753433" cy="35751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19" y="658748"/>
            <a:ext cx="1819529" cy="23911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19" y="3641871"/>
            <a:ext cx="1810003" cy="2391109"/>
          </a:xfrm>
          <a:prstGeom prst="rect">
            <a:avLst/>
          </a:prstGeom>
        </p:spPr>
      </p:pic>
      <p:sp>
        <p:nvSpPr>
          <p:cNvPr id="5" name="Donut 4"/>
          <p:cNvSpPr/>
          <p:nvPr/>
        </p:nvSpPr>
        <p:spPr>
          <a:xfrm>
            <a:off x="3557239" y="3144644"/>
            <a:ext cx="1204332" cy="49722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3585576" y="3832302"/>
            <a:ext cx="1204332" cy="49722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20607522">
            <a:off x="4802272" y="2807928"/>
            <a:ext cx="2394341" cy="434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609424">
            <a:off x="4907168" y="4163207"/>
            <a:ext cx="2617043" cy="434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20666250">
            <a:off x="4627841" y="247188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back on that horse!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561788">
            <a:off x="4521302" y="3821096"/>
            <a:ext cx="338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at first you don’t succeed, quit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8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8" y="114765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Layout Organization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84567" y="1977169"/>
            <a:ext cx="2408663" cy="959005"/>
            <a:chOff x="4967865" y="2092015"/>
            <a:chExt cx="2408663" cy="959005"/>
          </a:xfrm>
        </p:grpSpPr>
        <p:sp>
          <p:nvSpPr>
            <p:cNvPr id="5" name="Rectangle 4"/>
            <p:cNvSpPr/>
            <p:nvPr/>
          </p:nvSpPr>
          <p:spPr>
            <a:xfrm>
              <a:off x="4967865" y="2092015"/>
              <a:ext cx="2408663" cy="959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57435" y="2340682"/>
              <a:ext cx="2029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PLAY SCREEN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42992" y="1980502"/>
            <a:ext cx="2486725" cy="4740085"/>
            <a:chOff x="1142992" y="1980502"/>
            <a:chExt cx="2486725" cy="4740085"/>
          </a:xfrm>
        </p:grpSpPr>
        <p:grpSp>
          <p:nvGrpSpPr>
            <p:cNvPr id="35" name="Group 34"/>
            <p:cNvGrpSpPr/>
            <p:nvPr/>
          </p:nvGrpSpPr>
          <p:grpSpPr>
            <a:xfrm>
              <a:off x="1142992" y="1980502"/>
              <a:ext cx="2486725" cy="4740085"/>
              <a:chOff x="1823219" y="2092014"/>
              <a:chExt cx="2486725" cy="474008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862250" y="2092014"/>
                <a:ext cx="2408663" cy="959005"/>
                <a:chOff x="1862250" y="2092014"/>
                <a:chExt cx="2408663" cy="959005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862250" y="2092014"/>
                  <a:ext cx="2408663" cy="9590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001639" y="2156017"/>
                  <a:ext cx="212988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</a:rPr>
                    <a:t>DIRECTION SCREEN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1842733" y="3220703"/>
                <a:ext cx="2447694" cy="400110"/>
                <a:chOff x="1842733" y="3220703"/>
                <a:chExt cx="2447694" cy="40011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842733" y="3242152"/>
                  <a:ext cx="2447694" cy="3356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982124" y="3220703"/>
                  <a:ext cx="21298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chemeClr val="bg1"/>
                      </a:solidFill>
                    </a:rPr>
                    <a:t>DIRECTION 1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1842733" y="3740076"/>
                <a:ext cx="2447694" cy="400110"/>
                <a:chOff x="1842733" y="3740076"/>
                <a:chExt cx="2447694" cy="40011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842733" y="3772264"/>
                  <a:ext cx="2447694" cy="3356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982123" y="3740076"/>
                  <a:ext cx="21298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chemeClr val="bg1"/>
                      </a:solidFill>
                    </a:rPr>
                    <a:t>DIRECTION 2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1862250" y="4297923"/>
                <a:ext cx="2447694" cy="400110"/>
                <a:chOff x="1862250" y="4297923"/>
                <a:chExt cx="2447694" cy="40011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862250" y="4329902"/>
                  <a:ext cx="2447694" cy="3356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982122" y="4297923"/>
                  <a:ext cx="21298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chemeClr val="bg1"/>
                      </a:solidFill>
                    </a:rPr>
                    <a:t>DIRECTION 3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862250" y="4832623"/>
                <a:ext cx="2447694" cy="400110"/>
                <a:chOff x="1862250" y="4832623"/>
                <a:chExt cx="2447694" cy="40011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862250" y="4864873"/>
                  <a:ext cx="2447694" cy="3356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982121" y="4832623"/>
                  <a:ext cx="21298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chemeClr val="bg1"/>
                      </a:solidFill>
                    </a:rPr>
                    <a:t>DIRECTION 4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1862250" y="5367323"/>
                <a:ext cx="2447694" cy="400110"/>
                <a:chOff x="1862250" y="5367323"/>
                <a:chExt cx="2447694" cy="40011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1862250" y="5404309"/>
                  <a:ext cx="2447694" cy="3356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982120" y="5367323"/>
                  <a:ext cx="21298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chemeClr val="bg1"/>
                      </a:solidFill>
                    </a:rPr>
                    <a:t>DIRECTION 5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1823219" y="5902023"/>
                <a:ext cx="2447694" cy="400110"/>
                <a:chOff x="1823219" y="5902023"/>
                <a:chExt cx="2447694" cy="40011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1823219" y="5934274"/>
                  <a:ext cx="2447694" cy="3356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982119" y="5902023"/>
                  <a:ext cx="21298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chemeClr val="bg1"/>
                      </a:solidFill>
                    </a:rPr>
                    <a:t>DIRECTION 6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823219" y="6431989"/>
                <a:ext cx="2447694" cy="400110"/>
                <a:chOff x="1823219" y="6431989"/>
                <a:chExt cx="2447694" cy="40011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823219" y="6464239"/>
                  <a:ext cx="2447694" cy="3356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982119" y="6431989"/>
                  <a:ext cx="21298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chemeClr val="bg1"/>
                      </a:solidFill>
                    </a:rPr>
                    <a:t>DIRECTION 7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0" name="Down Arrow 39"/>
            <p:cNvSpPr/>
            <p:nvPr/>
          </p:nvSpPr>
          <p:spPr>
            <a:xfrm>
              <a:off x="2203470" y="2924024"/>
              <a:ext cx="350159" cy="2617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2191753" y="3442172"/>
              <a:ext cx="361876" cy="2866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2211272" y="3990491"/>
              <a:ext cx="364938" cy="3195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2211274" y="4531886"/>
              <a:ext cx="350158" cy="266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2211272" y="5053946"/>
              <a:ext cx="342357" cy="30397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2219356" y="5594096"/>
              <a:ext cx="342075" cy="2857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own Arrow 45"/>
            <p:cNvSpPr/>
            <p:nvPr/>
          </p:nvSpPr>
          <p:spPr>
            <a:xfrm>
              <a:off x="2238874" y="6151387"/>
              <a:ext cx="333990" cy="2346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753703" y="1972025"/>
            <a:ext cx="2408663" cy="959005"/>
            <a:chOff x="8753703" y="1972025"/>
            <a:chExt cx="2408663" cy="959005"/>
          </a:xfrm>
        </p:grpSpPr>
        <p:sp>
          <p:nvSpPr>
            <p:cNvPr id="6" name="Rectangle 5"/>
            <p:cNvSpPr/>
            <p:nvPr/>
          </p:nvSpPr>
          <p:spPr>
            <a:xfrm>
              <a:off x="8753703" y="1972025"/>
              <a:ext cx="2408663" cy="959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43276" y="2044505"/>
              <a:ext cx="20295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PRACTICE SCREEN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309944" y="874907"/>
            <a:ext cx="3724507" cy="880946"/>
            <a:chOff x="4309944" y="874907"/>
            <a:chExt cx="3724507" cy="880946"/>
          </a:xfrm>
        </p:grpSpPr>
        <p:sp>
          <p:nvSpPr>
            <p:cNvPr id="3" name="Rectangle 2"/>
            <p:cNvSpPr/>
            <p:nvPr/>
          </p:nvSpPr>
          <p:spPr>
            <a:xfrm>
              <a:off x="4309944" y="874907"/>
              <a:ext cx="3724507" cy="88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71999" y="992214"/>
              <a:ext cx="3200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</a:rPr>
                <a:t>HOME SCREEN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Bent Arrow 52"/>
          <p:cNvSpPr/>
          <p:nvPr/>
        </p:nvSpPr>
        <p:spPr>
          <a:xfrm rot="5400000">
            <a:off x="8913432" y="587284"/>
            <a:ext cx="773362" cy="1940326"/>
          </a:xfrm>
          <a:prstGeom prst="bent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2645857" y="786244"/>
            <a:ext cx="773362" cy="1587329"/>
          </a:xfrm>
          <a:prstGeom prst="bentArrow">
            <a:avLst/>
          </a:prstGeom>
          <a:scene3d>
            <a:camera prst="orthographicFront">
              <a:rot lat="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Down Arrow 63"/>
          <p:cNvSpPr/>
          <p:nvPr/>
        </p:nvSpPr>
        <p:spPr>
          <a:xfrm>
            <a:off x="5982624" y="1741687"/>
            <a:ext cx="379141" cy="27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6017290" y="2958447"/>
            <a:ext cx="328969" cy="369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5586732" y="3342209"/>
            <a:ext cx="1204332" cy="925551"/>
            <a:chOff x="5578384" y="3257529"/>
            <a:chExt cx="1204332" cy="925551"/>
          </a:xfrm>
        </p:grpSpPr>
        <p:sp>
          <p:nvSpPr>
            <p:cNvPr id="36" name="Rectangle 35"/>
            <p:cNvSpPr/>
            <p:nvPr/>
          </p:nvSpPr>
          <p:spPr>
            <a:xfrm>
              <a:off x="5578384" y="3257529"/>
              <a:ext cx="1204332" cy="925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656432" y="3325844"/>
              <a:ext cx="10339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NEXT LEVEL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170222" y="3342208"/>
            <a:ext cx="1204332" cy="925551"/>
            <a:chOff x="7125618" y="3260860"/>
            <a:chExt cx="1204332" cy="925551"/>
          </a:xfrm>
        </p:grpSpPr>
        <p:sp>
          <p:nvSpPr>
            <p:cNvPr id="37" name="Rectangle 36"/>
            <p:cNvSpPr/>
            <p:nvPr/>
          </p:nvSpPr>
          <p:spPr>
            <a:xfrm>
              <a:off x="7125618" y="3260860"/>
              <a:ext cx="1204332" cy="925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224736" y="3298445"/>
              <a:ext cx="1006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YOU WIN!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969833" y="3342208"/>
            <a:ext cx="1204332" cy="925551"/>
            <a:chOff x="4031150" y="3251923"/>
            <a:chExt cx="1204332" cy="925551"/>
          </a:xfrm>
        </p:grpSpPr>
        <p:sp>
          <p:nvSpPr>
            <p:cNvPr id="7" name="Rectangle 6"/>
            <p:cNvSpPr/>
            <p:nvPr/>
          </p:nvSpPr>
          <p:spPr>
            <a:xfrm>
              <a:off x="4031150" y="3251923"/>
              <a:ext cx="1204332" cy="925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32436" y="3325843"/>
              <a:ext cx="10017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GAME OVER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Bent Arrow 73"/>
          <p:cNvSpPr/>
          <p:nvPr/>
        </p:nvSpPr>
        <p:spPr>
          <a:xfrm rot="5400000">
            <a:off x="4251625" y="2705376"/>
            <a:ext cx="773362" cy="570876"/>
          </a:xfrm>
          <a:prstGeom prst="bentArrow">
            <a:avLst/>
          </a:prstGeom>
          <a:scene3d>
            <a:camera prst="orthographicFront">
              <a:rot lat="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/>
          <p:nvPr/>
        </p:nvSpPr>
        <p:spPr>
          <a:xfrm rot="5400000">
            <a:off x="7370792" y="2656004"/>
            <a:ext cx="777264" cy="550053"/>
          </a:xfrm>
          <a:prstGeom prst="bent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586732" y="4753361"/>
            <a:ext cx="6233561" cy="1889745"/>
            <a:chOff x="5586732" y="4830842"/>
            <a:chExt cx="6233561" cy="1889745"/>
          </a:xfrm>
        </p:grpSpPr>
        <p:sp>
          <p:nvSpPr>
            <p:cNvPr id="78" name="Rectangle 77"/>
            <p:cNvSpPr/>
            <p:nvPr/>
          </p:nvSpPr>
          <p:spPr>
            <a:xfrm>
              <a:off x="5586732" y="4830842"/>
              <a:ext cx="6233561" cy="1889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64780" y="4906018"/>
              <a:ext cx="605515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bg1"/>
                  </a:solidFill>
                </a:rPr>
                <a:t>Direction 7 leads to Play Screen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bg1"/>
                  </a:solidFill>
                </a:rPr>
                <a:t>Game Over leads to Play Screen or Home Screen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bg1"/>
                  </a:solidFill>
                </a:rPr>
                <a:t>Next Level leads to Play Screen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bg1"/>
                  </a:solidFill>
                </a:rPr>
                <a:t>You Win! Leads to Home Screen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bg1"/>
                  </a:solidFill>
                </a:rPr>
                <a:t>Practice Screen leads to Play Screen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546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2729" y="2162644"/>
            <a:ext cx="5485821" cy="1485900"/>
          </a:xfrm>
        </p:spPr>
        <p:txBody>
          <a:bodyPr/>
          <a:lstStyle/>
          <a:p>
            <a:r>
              <a:rPr lang="en-US" dirty="0" smtClean="0"/>
              <a:t>CONGRATULATIONS!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2729" y="3336310"/>
            <a:ext cx="5285678" cy="2523115"/>
          </a:xfrm>
        </p:spPr>
        <p:txBody>
          <a:bodyPr/>
          <a:lstStyle/>
          <a:p>
            <a:r>
              <a:rPr lang="en-US" dirty="0" smtClean="0"/>
              <a:t>You are the champion!</a:t>
            </a:r>
          </a:p>
          <a:p>
            <a:r>
              <a:rPr lang="en-US" dirty="0" smtClean="0"/>
              <a:t>If you see this screen, it’s because you have defeated all ten rounds of </a:t>
            </a:r>
            <a:r>
              <a:rPr lang="en-US" dirty="0" err="1" smtClean="0"/>
              <a:t>TunePlay</a:t>
            </a:r>
            <a:endParaRPr lang="en-US" dirty="0" smtClean="0"/>
          </a:p>
          <a:p>
            <a:r>
              <a:rPr lang="en-US" dirty="0" smtClean="0"/>
              <a:t>You showed </a:t>
            </a:r>
            <a:r>
              <a:rPr lang="en-US" dirty="0" err="1" smtClean="0"/>
              <a:t>TunePlay</a:t>
            </a:r>
            <a:r>
              <a:rPr lang="en-US" dirty="0" smtClean="0"/>
              <a:t> who’s boss and can heroically return to the Home Screen by pressing the “BACK TO HOME” button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71" y="1473355"/>
            <a:ext cx="3742864" cy="50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11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64" y="1418441"/>
            <a:ext cx="3241059" cy="43333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27" y="1418441"/>
            <a:ext cx="3280225" cy="4333349"/>
          </a:xfrm>
          <a:prstGeom prst="rect">
            <a:avLst/>
          </a:prstGeom>
        </p:spPr>
      </p:pic>
      <p:sp>
        <p:nvSpPr>
          <p:cNvPr id="4" name="Donut 3"/>
          <p:cNvSpPr/>
          <p:nvPr/>
        </p:nvSpPr>
        <p:spPr>
          <a:xfrm>
            <a:off x="3256156" y="4070195"/>
            <a:ext cx="1694985" cy="60216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07257" y="4164980"/>
            <a:ext cx="1962614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87083" y="5954750"/>
            <a:ext cx="817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applaud you, you have defeated </a:t>
            </a:r>
            <a:r>
              <a:rPr lang="en-US" dirty="0" err="1" smtClean="0"/>
              <a:t>TunePlay</a:t>
            </a:r>
            <a:r>
              <a:rPr lang="en-US" dirty="0" smtClean="0"/>
              <a:t> – A feat that puts you among the greats like Hercules, Babe Ruth, and Bugs Bunny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85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513" y="2449936"/>
            <a:ext cx="9612971" cy="2852737"/>
          </a:xfrm>
        </p:spPr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45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243361"/>
            <a:ext cx="9601200" cy="1485900"/>
          </a:xfrm>
        </p:spPr>
        <p:txBody>
          <a:bodyPr/>
          <a:lstStyle/>
          <a:p>
            <a:r>
              <a:rPr lang="en-US" dirty="0" smtClean="0"/>
              <a:t>Challenges we faced (in brief)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702" y="2509024"/>
            <a:ext cx="10470995" cy="2888166"/>
          </a:xfrm>
        </p:spPr>
        <p:txBody>
          <a:bodyPr/>
          <a:lstStyle/>
          <a:p>
            <a:r>
              <a:rPr lang="en-US" dirty="0" smtClean="0"/>
              <a:t>Wanted instrument buttons to highlight when played, but</a:t>
            </a:r>
            <a:r>
              <a:rPr lang="en-US" dirty="0" smtClean="0">
                <a:sym typeface="Wingdings" panose="05000000000000000000" pitchFamily="2" charset="2"/>
              </a:rPr>
              <a:t> buttons only highlighted after tune was played  we had to omit this feature, maybe revisit it in future development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Wanted tune to play as soon as Play Screen was loaded, but tune played before Play Screen was launched  we had to create a “PLAY TUNE” button on Play Screen</a:t>
            </a:r>
          </a:p>
          <a:p>
            <a:r>
              <a:rPr lang="en-US" dirty="0" smtClean="0"/>
              <a:t>Ran into issue that media player could only be created so many times </a:t>
            </a:r>
            <a:r>
              <a:rPr lang="en-US" dirty="0" smtClean="0">
                <a:sym typeface="Wingdings" panose="05000000000000000000" pitchFamily="2" charset="2"/>
              </a:rPr>
              <a:t> we created all necessary media players in level one and referenced them in proceeding levels rather than creating a new one each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11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2550297"/>
            <a:ext cx="9612971" cy="2852737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tunePlay</a:t>
            </a:r>
            <a:r>
              <a:rPr lang="en-US" dirty="0" smtClean="0"/>
              <a:t> is ~Special~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57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1154152"/>
            <a:ext cx="9601200" cy="719254"/>
          </a:xfrm>
        </p:spPr>
        <p:txBody>
          <a:bodyPr/>
          <a:lstStyle/>
          <a:p>
            <a:r>
              <a:rPr lang="en-US" dirty="0" smtClean="0"/>
              <a:t>Marketability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appeals to musicians!</a:t>
            </a:r>
          </a:p>
          <a:p>
            <a:r>
              <a:rPr lang="en-US" dirty="0" smtClean="0"/>
              <a:t>It appeals to people who enjoy memory games!</a:t>
            </a:r>
          </a:p>
          <a:p>
            <a:r>
              <a:rPr lang="en-US" dirty="0" smtClean="0"/>
              <a:t>It appeals to game players because it’s fun!</a:t>
            </a:r>
          </a:p>
          <a:p>
            <a:r>
              <a:rPr lang="en-US" dirty="0" smtClean="0"/>
              <a:t>It’s challenging! Keeps the user coming back for more</a:t>
            </a:r>
          </a:p>
          <a:p>
            <a:r>
              <a:rPr lang="en-US" dirty="0" smtClean="0"/>
              <a:t>Color scheme is simple and clean! Appealing to the eye!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93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3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69" y="2238062"/>
            <a:ext cx="9612971" cy="2852737"/>
          </a:xfrm>
        </p:spPr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4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007" y="2192469"/>
            <a:ext cx="3855720" cy="864220"/>
          </a:xfrm>
        </p:spPr>
        <p:txBody>
          <a:bodyPr/>
          <a:lstStyle/>
          <a:p>
            <a:r>
              <a:rPr lang="en-US" dirty="0" smtClean="0"/>
              <a:t>Three Buttons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02" y="3056689"/>
            <a:ext cx="5274529" cy="20394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Press “How To Play” Button </a:t>
            </a:r>
            <a:r>
              <a:rPr lang="en-US" dirty="0" smtClean="0">
                <a:sym typeface="Wingdings" panose="05000000000000000000" pitchFamily="2" charset="2"/>
              </a:rPr>
              <a:t> Directions Screen Layout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Press “Practice” Button </a:t>
            </a:r>
            <a:r>
              <a:rPr lang="en-US" dirty="0" smtClean="0">
                <a:sym typeface="Wingdings" panose="05000000000000000000" pitchFamily="2" charset="2"/>
              </a:rPr>
              <a:t> Practice Screen Layout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Press “Begin” Button </a:t>
            </a:r>
            <a:r>
              <a:rPr lang="en-US" dirty="0" smtClean="0">
                <a:sym typeface="Wingdings" panose="05000000000000000000" pitchFamily="2" charset="2"/>
              </a:rPr>
              <a:t> Play Screen Layout</a:t>
            </a:r>
            <a:endParaRPr lang="en-US" dirty="0"/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" r="7198"/>
          <a:stretch>
            <a:fillRect/>
          </a:stretch>
        </p:blipFill>
        <p:spPr>
          <a:xfrm>
            <a:off x="6958014" y="323384"/>
            <a:ext cx="4003675" cy="5899073"/>
          </a:xfrm>
        </p:spPr>
      </p:pic>
    </p:spTree>
    <p:extLst>
      <p:ext uri="{BB962C8B-B14F-4D97-AF65-F5344CB8AC3E}">
        <p14:creationId xmlns:p14="http://schemas.microsoft.com/office/powerpoint/2010/main" val="391865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2271516"/>
            <a:ext cx="9612971" cy="2852737"/>
          </a:xfrm>
        </p:spPr>
        <p:txBody>
          <a:bodyPr/>
          <a:lstStyle/>
          <a:p>
            <a:r>
              <a:rPr lang="en-US" dirty="0" smtClean="0"/>
              <a:t>Directions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224773" y="1954662"/>
            <a:ext cx="9484007" cy="4439721"/>
            <a:chOff x="2291681" y="1062564"/>
            <a:chExt cx="9484007" cy="443972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681" y="1062564"/>
              <a:ext cx="2949392" cy="443972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6556" y="1062564"/>
              <a:ext cx="2949392" cy="4439721"/>
            </a:xfrm>
            <a:prstGeom prst="rect">
              <a:avLst/>
            </a:prstGeom>
          </p:spPr>
        </p:pic>
        <p:sp>
          <p:nvSpPr>
            <p:cNvPr id="4" name="Donut 3"/>
            <p:cNvSpPr/>
            <p:nvPr/>
          </p:nvSpPr>
          <p:spPr>
            <a:xfrm>
              <a:off x="3158635" y="3612995"/>
              <a:ext cx="1215483" cy="568713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4374119" y="3735659"/>
              <a:ext cx="2082437" cy="3178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801922" y="2196790"/>
              <a:ext cx="1973766" cy="758283"/>
              <a:chOff x="9801922" y="1427356"/>
              <a:chExt cx="1973766" cy="75828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801922" y="1427356"/>
                <a:ext cx="1973766" cy="7582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902283" y="1444299"/>
                <a:ext cx="17730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err="1" smtClean="0">
                    <a:solidFill>
                      <a:schemeClr val="bg1"/>
                    </a:solidFill>
                  </a:rPr>
                  <a:t>TunePlay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screen view 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801922" y="3802566"/>
              <a:ext cx="1973766" cy="758283"/>
              <a:chOff x="9801922" y="1427356"/>
              <a:chExt cx="1973766" cy="75828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801922" y="1427356"/>
                <a:ext cx="1973766" cy="7582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902283" y="1444299"/>
                <a:ext cx="17730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Direction Explanation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9801922" y="4744002"/>
              <a:ext cx="1973766" cy="758283"/>
              <a:chOff x="9801922" y="1427356"/>
              <a:chExt cx="1973766" cy="75828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9801922" y="1427356"/>
                <a:ext cx="1973766" cy="7582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902283" y="1444299"/>
                <a:ext cx="17730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Direction Page Indicator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Left Arrow 14"/>
            <p:cNvSpPr/>
            <p:nvPr/>
          </p:nvSpPr>
          <p:spPr>
            <a:xfrm>
              <a:off x="8809464" y="2453268"/>
              <a:ext cx="936596" cy="2385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9166197" y="4061000"/>
              <a:ext cx="579863" cy="24141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8341113" y="4917688"/>
              <a:ext cx="1410524" cy="24644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940420" y="780186"/>
            <a:ext cx="11251580" cy="808463"/>
          </a:xfrm>
        </p:spPr>
        <p:txBody>
          <a:bodyPr/>
          <a:lstStyle/>
          <a:p>
            <a:pPr algn="ctr"/>
            <a:r>
              <a:rPr lang="en-US" dirty="0" smtClean="0"/>
              <a:t>Home Screen </a:t>
            </a:r>
            <a:r>
              <a:rPr lang="en-US" dirty="0" smtClean="0">
                <a:sym typeface="Wingdings" panose="05000000000000000000" pitchFamily="2" charset="2"/>
              </a:rPr>
              <a:t> Direction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9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104" y="274600"/>
            <a:ext cx="9601200" cy="6286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Directions Screen Content 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58" y="1125567"/>
            <a:ext cx="1579151" cy="2377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69" y="1125567"/>
            <a:ext cx="1582867" cy="2377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79" y="1123796"/>
            <a:ext cx="1588950" cy="2380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30" y="1108453"/>
            <a:ext cx="1588475" cy="2377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988" y="4102252"/>
            <a:ext cx="1588474" cy="23660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06" y="4097325"/>
            <a:ext cx="1576923" cy="2370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528" y="4102308"/>
            <a:ext cx="1586608" cy="2365993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8684298" y="5001322"/>
            <a:ext cx="635620" cy="3902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6057809" y="5001322"/>
            <a:ext cx="635620" cy="3902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684298" y="2129884"/>
            <a:ext cx="635620" cy="37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057809" y="2129884"/>
            <a:ext cx="635620" cy="37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497979" y="2127945"/>
            <a:ext cx="635620" cy="37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0028020" y="3590636"/>
            <a:ext cx="546410" cy="406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3161823" y="5001322"/>
            <a:ext cx="635620" cy="3902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92819" y="4850780"/>
            <a:ext cx="1683834" cy="691375"/>
            <a:chOff x="1092819" y="4850780"/>
            <a:chExt cx="1683834" cy="691375"/>
          </a:xfrm>
        </p:grpSpPr>
        <p:sp>
          <p:nvSpPr>
            <p:cNvPr id="17" name="Rectangle 16"/>
            <p:cNvSpPr/>
            <p:nvPr/>
          </p:nvSpPr>
          <p:spPr>
            <a:xfrm>
              <a:off x="1092819" y="4850780"/>
              <a:ext cx="1683834" cy="691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8575" y="5011801"/>
              <a:ext cx="1572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PLAY SCREEN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71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71" y="1924775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Direction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63137" y="3396141"/>
            <a:ext cx="5542156" cy="992459"/>
          </a:xfrm>
        </p:spPr>
        <p:txBody>
          <a:bodyPr/>
          <a:lstStyle/>
          <a:p>
            <a:r>
              <a:rPr lang="en-US" dirty="0" smtClean="0"/>
              <a:t>First direction slide</a:t>
            </a:r>
          </a:p>
          <a:p>
            <a:r>
              <a:rPr lang="en-US" dirty="0" smtClean="0"/>
              <a:t>Explains </a:t>
            </a:r>
            <a:r>
              <a:rPr lang="en-US" dirty="0" err="1" smtClean="0"/>
              <a:t>TunePlay’s</a:t>
            </a:r>
            <a:r>
              <a:rPr lang="en-US" dirty="0" smtClean="0"/>
              <a:t> Practice Screen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06" y="1910241"/>
            <a:ext cx="2695951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490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891</TotalTime>
  <Words>832</Words>
  <Application>Microsoft Office PowerPoint</Application>
  <PresentationFormat>Widescreen</PresentationFormat>
  <Paragraphs>117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Franklin Gothic Book</vt:lpstr>
      <vt:lpstr>Wingdings</vt:lpstr>
      <vt:lpstr>Crop</vt:lpstr>
      <vt:lpstr>TunePlay</vt:lpstr>
      <vt:lpstr>Main Layouts</vt:lpstr>
      <vt:lpstr>Layout Organization</vt:lpstr>
      <vt:lpstr>Home Screen</vt:lpstr>
      <vt:lpstr>Three Buttons</vt:lpstr>
      <vt:lpstr>Directions Screen</vt:lpstr>
      <vt:lpstr>Home Screen  Direction Screen</vt:lpstr>
      <vt:lpstr>Directions Screen Content Flow</vt:lpstr>
      <vt:lpstr>Direction 1</vt:lpstr>
      <vt:lpstr>Direction 2</vt:lpstr>
      <vt:lpstr>Direction 3</vt:lpstr>
      <vt:lpstr>Direction 4</vt:lpstr>
      <vt:lpstr>Direction 5</vt:lpstr>
      <vt:lpstr>Direction 6</vt:lpstr>
      <vt:lpstr>Direction 7</vt:lpstr>
      <vt:lpstr>Practice Screen</vt:lpstr>
      <vt:lpstr>Practice Screen</vt:lpstr>
      <vt:lpstr>Play Instrumental Buttons as much as you’d like to prepare for the game!</vt:lpstr>
      <vt:lpstr>PowerPoint Presentation</vt:lpstr>
      <vt:lpstr>PowerPoint Presentation</vt:lpstr>
      <vt:lpstr>Play screen</vt:lpstr>
      <vt:lpstr>Play Screen</vt:lpstr>
      <vt:lpstr>PowerPoint Presentation</vt:lpstr>
      <vt:lpstr>PowerPoint Presentation</vt:lpstr>
      <vt:lpstr>Three cases after Level Completion</vt:lpstr>
      <vt:lpstr>NEXT LEVEL!</vt:lpstr>
      <vt:lpstr>PowerPoint Presentation</vt:lpstr>
      <vt:lpstr>GAME OVER!</vt:lpstr>
      <vt:lpstr>PowerPoint Presentation</vt:lpstr>
      <vt:lpstr>CONGRATULATIONS!</vt:lpstr>
      <vt:lpstr>PowerPoint Presentation</vt:lpstr>
      <vt:lpstr>Technical Challenges</vt:lpstr>
      <vt:lpstr>Challenges we faced (in brief)</vt:lpstr>
      <vt:lpstr>Why tunePlay is ~Special~</vt:lpstr>
      <vt:lpstr>Marketability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TunePlay</dc:title>
  <dc:creator>Connor Sheehan</dc:creator>
  <cp:lastModifiedBy>Connor Sheehan</cp:lastModifiedBy>
  <cp:revision>24</cp:revision>
  <dcterms:created xsi:type="dcterms:W3CDTF">2016-12-12T04:19:24Z</dcterms:created>
  <dcterms:modified xsi:type="dcterms:W3CDTF">2016-12-12T19:10:26Z</dcterms:modified>
</cp:coreProperties>
</file>