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8F0"/>
    <a:srgbClr val="E8FADE"/>
    <a:srgbClr val="EDC7F9"/>
    <a:srgbClr val="D3F6BC"/>
    <a:srgbClr val="A6E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27B4-27CB-4ECE-B6A7-39EFABC11F51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F47BD-9964-48A3-8BAE-DC354C0D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D368-4CBA-4391-B4F0-46BBDC5CDD8D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CE78-305E-44B3-9981-8064E6AC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618" y="179949"/>
            <a:ext cx="7315882" cy="380596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0234" y="1899888"/>
            <a:ext cx="1303881" cy="486593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Arnold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0234" y="499583"/>
            <a:ext cx="1290008" cy="469493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Gustav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0234" y="3241038"/>
            <a:ext cx="1303881" cy="459274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Patrick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6655" y="482479"/>
            <a:ext cx="668180" cy="486597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Jericho Cane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7737" y="1983544"/>
            <a:ext cx="1030782" cy="299279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Days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18411" y="3237086"/>
            <a:ext cx="520624" cy="265475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Thal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16769" y="1954367"/>
            <a:ext cx="390671" cy="354481"/>
          </a:xfrm>
          <a:prstGeom prst="ellipse">
            <a:avLst/>
          </a:prstGeom>
          <a:solidFill>
            <a:srgbClr val="EDC7F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9399" y="1562701"/>
            <a:ext cx="933063" cy="337187"/>
          </a:xfrm>
          <a:prstGeom prst="roundRect">
            <a:avLst/>
          </a:prstGeom>
          <a:solidFill>
            <a:srgbClr val="C2D8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film.actor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3976" y="2603814"/>
            <a:ext cx="1062906" cy="426709"/>
          </a:xfrm>
          <a:prstGeom prst="roundRect">
            <a:avLst/>
          </a:prstGeom>
          <a:solidFill>
            <a:srgbClr val="C2D8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politician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819" y="612659"/>
            <a:ext cx="537919" cy="243340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6" idx="0"/>
            <a:endCxn id="8" idx="2"/>
          </p:cNvCxnSpPr>
          <p:nvPr/>
        </p:nvCxnSpPr>
        <p:spPr>
          <a:xfrm flipH="1" flipV="1">
            <a:off x="3605238" y="969076"/>
            <a:ext cx="6937" cy="930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4" idx="2"/>
          </p:cNvCxnSpPr>
          <p:nvPr/>
        </p:nvCxnSpPr>
        <p:spPr>
          <a:xfrm flipV="1">
            <a:off x="4264115" y="2131608"/>
            <a:ext cx="752654" cy="11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5" idx="3"/>
          </p:cNvCxnSpPr>
          <p:nvPr/>
        </p:nvCxnSpPr>
        <p:spPr>
          <a:xfrm flipH="1" flipV="1">
            <a:off x="1352462" y="1731295"/>
            <a:ext cx="1607772" cy="411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16" idx="3"/>
          </p:cNvCxnSpPr>
          <p:nvPr/>
        </p:nvCxnSpPr>
        <p:spPr>
          <a:xfrm flipH="1">
            <a:off x="1446882" y="2143185"/>
            <a:ext cx="1513352" cy="673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10" idx="1"/>
          </p:cNvCxnSpPr>
          <p:nvPr/>
        </p:nvCxnSpPr>
        <p:spPr>
          <a:xfrm flipV="1">
            <a:off x="5212105" y="725778"/>
            <a:ext cx="1004550" cy="1228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6"/>
            <a:endCxn id="11" idx="1"/>
          </p:cNvCxnSpPr>
          <p:nvPr/>
        </p:nvCxnSpPr>
        <p:spPr>
          <a:xfrm>
            <a:off x="5407440" y="2131608"/>
            <a:ext cx="810297" cy="1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12" idx="0"/>
          </p:cNvCxnSpPr>
          <p:nvPr/>
        </p:nvCxnSpPr>
        <p:spPr>
          <a:xfrm>
            <a:off x="3612175" y="2386481"/>
            <a:ext cx="2866548" cy="850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0"/>
            <a:endCxn id="6" idx="2"/>
          </p:cNvCxnSpPr>
          <p:nvPr/>
        </p:nvCxnSpPr>
        <p:spPr>
          <a:xfrm flipV="1">
            <a:off x="3612175" y="2386481"/>
            <a:ext cx="0" cy="854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20963" y="4391381"/>
            <a:ext cx="3558495" cy="199190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85598" y="4389200"/>
            <a:ext cx="3648075" cy="200025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Straight Arrow Connector 135"/>
          <p:cNvCxnSpPr>
            <a:stCxn id="8" idx="1"/>
            <a:endCxn id="18" idx="3"/>
          </p:cNvCxnSpPr>
          <p:nvPr/>
        </p:nvCxnSpPr>
        <p:spPr>
          <a:xfrm flipH="1" flipV="1">
            <a:off x="1153738" y="734329"/>
            <a:ext cx="180649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91015" y="499583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eople.person.gender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 rot="855116">
            <a:off x="1709119" y="168218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type.object.type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 rot="20058363">
            <a:off x="1720835" y="2467571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type.object.type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999316">
            <a:off x="4224815" y="2819702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people.person.place_of_birth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99088" y="118698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699087" y="2637020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283057" y="2117420"/>
            <a:ext cx="7425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ilm.actor.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58115" y="2104291"/>
            <a:ext cx="8963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 rot="18489725">
            <a:off x="4997710" y="937812"/>
            <a:ext cx="8963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866631" y="4037136"/>
            <a:ext cx="1725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snippet of Freebase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>
                <a:off x="157975" y="6438901"/>
                <a:ext cx="3465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Relation schema for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h𝑎𝑠𝐺𝑟𝑎𝑛𝑑𝐹𝑎𝑡h𝑒𝑟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5" y="6438901"/>
                <a:ext cx="3465949" cy="276999"/>
              </a:xfrm>
              <a:prstGeom prst="rect">
                <a:avLst/>
              </a:prstGeom>
              <a:blipFill>
                <a:blip r:embed="rId2"/>
                <a:stretch>
                  <a:fillRect l="-1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/>
              <p:cNvSpPr txBox="1"/>
              <p:nvPr/>
            </p:nvSpPr>
            <p:spPr>
              <a:xfrm>
                <a:off x="4096427" y="6424916"/>
                <a:ext cx="30180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Relation schema for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𝑠𝑡𝑎𝑟𝑟𝑖𝑛𝑔𝐼𝑛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427" y="6424916"/>
                <a:ext cx="3018070" cy="276999"/>
              </a:xfrm>
              <a:prstGeom prst="rect">
                <a:avLst/>
              </a:prstGeom>
              <a:blipFill>
                <a:blip r:embed="rId3"/>
                <a:stretch>
                  <a:fillRect l="-202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ectangle 212"/>
              <p:cNvSpPr/>
              <p:nvPr/>
            </p:nvSpPr>
            <p:spPr>
              <a:xfrm>
                <a:off x="392642" y="4648885"/>
                <a:ext cx="363248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42" y="4648885"/>
                <a:ext cx="363248" cy="362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Rectangle 213"/>
              <p:cNvSpPr/>
              <p:nvPr/>
            </p:nvSpPr>
            <p:spPr>
              <a:xfrm>
                <a:off x="1667591" y="4649960"/>
                <a:ext cx="361244" cy="353845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91" y="4649960"/>
                <a:ext cx="361244" cy="353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/>
              <p:cNvSpPr/>
              <p:nvPr/>
            </p:nvSpPr>
            <p:spPr>
              <a:xfrm>
                <a:off x="2924178" y="4641873"/>
                <a:ext cx="343157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178" y="4641873"/>
                <a:ext cx="343157" cy="362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Rectangle 215"/>
          <p:cNvSpPr/>
          <p:nvPr/>
        </p:nvSpPr>
        <p:spPr>
          <a:xfrm>
            <a:off x="2813304" y="5826480"/>
            <a:ext cx="557704" cy="303732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8" name="Straight Arrow Connector 217"/>
          <p:cNvCxnSpPr>
            <a:stCxn id="213" idx="3"/>
            <a:endCxn id="214" idx="1"/>
          </p:cNvCxnSpPr>
          <p:nvPr/>
        </p:nvCxnSpPr>
        <p:spPr>
          <a:xfrm flipV="1">
            <a:off x="755890" y="4826883"/>
            <a:ext cx="911701" cy="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4" idx="3"/>
            <a:endCxn id="215" idx="1"/>
          </p:cNvCxnSpPr>
          <p:nvPr/>
        </p:nvCxnSpPr>
        <p:spPr>
          <a:xfrm flipV="1">
            <a:off x="2028835" y="4822928"/>
            <a:ext cx="895343" cy="3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15" idx="2"/>
            <a:endCxn id="216" idx="0"/>
          </p:cNvCxnSpPr>
          <p:nvPr/>
        </p:nvCxnSpPr>
        <p:spPr>
          <a:xfrm flipH="1">
            <a:off x="3092156" y="5003983"/>
            <a:ext cx="3601" cy="8224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720179" y="4782074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000157" y="4773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175759" y="5230653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eople.person.</a:t>
            </a:r>
          </a:p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Rectangle 259"/>
              <p:cNvSpPr/>
              <p:nvPr/>
            </p:nvSpPr>
            <p:spPr>
              <a:xfrm>
                <a:off x="3970973" y="5197179"/>
                <a:ext cx="363248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0" name="Rectangle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73" y="5197179"/>
                <a:ext cx="363248" cy="362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/>
              <p:cNvSpPr/>
              <p:nvPr/>
            </p:nvSpPr>
            <p:spPr>
              <a:xfrm>
                <a:off x="6903405" y="5189550"/>
                <a:ext cx="343157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405" y="5189550"/>
                <a:ext cx="343157" cy="362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/>
          <p:cNvCxnSpPr>
            <a:stCxn id="260" idx="3"/>
            <a:endCxn id="270" idx="2"/>
          </p:cNvCxnSpPr>
          <p:nvPr/>
        </p:nvCxnSpPr>
        <p:spPr>
          <a:xfrm flipV="1">
            <a:off x="4334221" y="5374420"/>
            <a:ext cx="868988" cy="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70" idx="6"/>
            <a:endCxn id="262" idx="1"/>
          </p:cNvCxnSpPr>
          <p:nvPr/>
        </p:nvCxnSpPr>
        <p:spPr>
          <a:xfrm flipV="1">
            <a:off x="5593880" y="5370605"/>
            <a:ext cx="1309525" cy="3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299762" y="5358099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film.actor.film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529888" y="5353687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film.performance.film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Oval 269"/>
              <p:cNvSpPr/>
              <p:nvPr/>
            </p:nvSpPr>
            <p:spPr>
              <a:xfrm>
                <a:off x="5203209" y="5197179"/>
                <a:ext cx="390671" cy="354481"/>
              </a:xfrm>
              <a:prstGeom prst="ellipse">
                <a:avLst/>
              </a:prstGeom>
              <a:solidFill>
                <a:srgbClr val="EDC7F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0" name="Oval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09" y="5197179"/>
                <a:ext cx="390671" cy="35448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1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618" y="179949"/>
            <a:ext cx="7315882" cy="380596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0234" y="1899888"/>
            <a:ext cx="1303881" cy="486593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Arnold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0234" y="499583"/>
            <a:ext cx="1290008" cy="469493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Gustav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0234" y="3241038"/>
            <a:ext cx="1303881" cy="459274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Patrick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6655" y="482479"/>
            <a:ext cx="668180" cy="486597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Jericho Cane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7737" y="1983544"/>
            <a:ext cx="1030782" cy="299279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Days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18411" y="3237086"/>
            <a:ext cx="520624" cy="265475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Thal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16769" y="1954367"/>
            <a:ext cx="390671" cy="354481"/>
          </a:xfrm>
          <a:prstGeom prst="ellipse">
            <a:avLst/>
          </a:prstGeom>
          <a:solidFill>
            <a:srgbClr val="EDC7F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9399" y="1562701"/>
            <a:ext cx="933063" cy="337187"/>
          </a:xfrm>
          <a:prstGeom prst="roundRect">
            <a:avLst/>
          </a:prstGeom>
          <a:solidFill>
            <a:srgbClr val="C2D8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film.actor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3976" y="2603814"/>
            <a:ext cx="1062906" cy="426709"/>
          </a:xfrm>
          <a:prstGeom prst="roundRect">
            <a:avLst/>
          </a:prstGeom>
          <a:solidFill>
            <a:srgbClr val="C2D8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politician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819" y="612659"/>
            <a:ext cx="537919" cy="243340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6" idx="0"/>
            <a:endCxn id="8" idx="2"/>
          </p:cNvCxnSpPr>
          <p:nvPr/>
        </p:nvCxnSpPr>
        <p:spPr>
          <a:xfrm flipH="1" flipV="1">
            <a:off x="3605238" y="969076"/>
            <a:ext cx="6937" cy="930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4" idx="2"/>
          </p:cNvCxnSpPr>
          <p:nvPr/>
        </p:nvCxnSpPr>
        <p:spPr>
          <a:xfrm flipV="1">
            <a:off x="4264115" y="2131608"/>
            <a:ext cx="752654" cy="11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5" idx="3"/>
          </p:cNvCxnSpPr>
          <p:nvPr/>
        </p:nvCxnSpPr>
        <p:spPr>
          <a:xfrm flipH="1" flipV="1">
            <a:off x="1352462" y="1731295"/>
            <a:ext cx="1607772" cy="411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16" idx="3"/>
          </p:cNvCxnSpPr>
          <p:nvPr/>
        </p:nvCxnSpPr>
        <p:spPr>
          <a:xfrm flipH="1">
            <a:off x="1446882" y="2143185"/>
            <a:ext cx="1513352" cy="673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10" idx="1"/>
          </p:cNvCxnSpPr>
          <p:nvPr/>
        </p:nvCxnSpPr>
        <p:spPr>
          <a:xfrm flipV="1">
            <a:off x="5212105" y="725778"/>
            <a:ext cx="1004550" cy="1228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6"/>
            <a:endCxn id="11" idx="1"/>
          </p:cNvCxnSpPr>
          <p:nvPr/>
        </p:nvCxnSpPr>
        <p:spPr>
          <a:xfrm>
            <a:off x="5407440" y="2131608"/>
            <a:ext cx="810297" cy="1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12" idx="0"/>
          </p:cNvCxnSpPr>
          <p:nvPr/>
        </p:nvCxnSpPr>
        <p:spPr>
          <a:xfrm>
            <a:off x="3612175" y="2386481"/>
            <a:ext cx="2866548" cy="850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0"/>
            <a:endCxn id="6" idx="2"/>
          </p:cNvCxnSpPr>
          <p:nvPr/>
        </p:nvCxnSpPr>
        <p:spPr>
          <a:xfrm flipV="1">
            <a:off x="3612175" y="2386481"/>
            <a:ext cx="0" cy="854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521824" y="2386481"/>
            <a:ext cx="3558495" cy="159943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Straight Arrow Connector 135"/>
          <p:cNvCxnSpPr>
            <a:stCxn id="8" idx="1"/>
            <a:endCxn id="18" idx="3"/>
          </p:cNvCxnSpPr>
          <p:nvPr/>
        </p:nvCxnSpPr>
        <p:spPr>
          <a:xfrm flipH="1" flipV="1">
            <a:off x="1153738" y="734329"/>
            <a:ext cx="180649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91015" y="499583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eople.person.gender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 rot="855116">
            <a:off x="1709119" y="168218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type.object.type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 rot="20058363">
            <a:off x="1720835" y="2467571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type.object.type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999316">
            <a:off x="4224815" y="2819702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people.person.place_of_birth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99088" y="118698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699087" y="2637020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283057" y="2117420"/>
            <a:ext cx="7425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ilm.actor.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58115" y="2104291"/>
            <a:ext cx="8963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 rot="18489725">
            <a:off x="4997710" y="937812"/>
            <a:ext cx="8963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960234" y="4000106"/>
            <a:ext cx="19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Fragment of Freebase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98519" y="2039456"/>
            <a:ext cx="3074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A Schema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“has-grand-father”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973433" y="4000105"/>
            <a:ext cx="2649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A Schema Graph for “starring-in”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Rectangle 259"/>
              <p:cNvSpPr/>
              <p:nvPr/>
            </p:nvSpPr>
            <p:spPr>
              <a:xfrm>
                <a:off x="7667133" y="2872564"/>
                <a:ext cx="363248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0" name="Rectangle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133" y="2872564"/>
                <a:ext cx="363248" cy="362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/>
              <p:cNvSpPr/>
              <p:nvPr/>
            </p:nvSpPr>
            <p:spPr>
              <a:xfrm>
                <a:off x="10599565" y="2864935"/>
                <a:ext cx="343157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565" y="2864935"/>
                <a:ext cx="343157" cy="362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/>
          <p:cNvCxnSpPr>
            <a:stCxn id="260" idx="3"/>
            <a:endCxn id="270" idx="2"/>
          </p:cNvCxnSpPr>
          <p:nvPr/>
        </p:nvCxnSpPr>
        <p:spPr>
          <a:xfrm flipV="1">
            <a:off x="8030381" y="3049805"/>
            <a:ext cx="868988" cy="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70" idx="6"/>
            <a:endCxn id="262" idx="1"/>
          </p:cNvCxnSpPr>
          <p:nvPr/>
        </p:nvCxnSpPr>
        <p:spPr>
          <a:xfrm flipV="1">
            <a:off x="9290040" y="3045990"/>
            <a:ext cx="1309525" cy="3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7995922" y="3033484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film.actor.film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226048" y="3029072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film.performance.film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Oval 269"/>
              <p:cNvSpPr/>
              <p:nvPr/>
            </p:nvSpPr>
            <p:spPr>
              <a:xfrm>
                <a:off x="8899369" y="2872564"/>
                <a:ext cx="390671" cy="354481"/>
              </a:xfrm>
              <a:prstGeom prst="ellipse">
                <a:avLst/>
              </a:prstGeom>
              <a:solidFill>
                <a:srgbClr val="EDC7F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0" name="Oval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369" y="2872564"/>
                <a:ext cx="390671" cy="35448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7521824" y="191039"/>
            <a:ext cx="3558495" cy="184674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7764928" y="381867"/>
                <a:ext cx="363248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28" y="381867"/>
                <a:ext cx="363248" cy="362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9039877" y="382942"/>
                <a:ext cx="361244" cy="353845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77" y="382942"/>
                <a:ext cx="361244" cy="3538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10296464" y="374855"/>
                <a:ext cx="343157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464" y="374855"/>
                <a:ext cx="343157" cy="362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10185590" y="1559462"/>
            <a:ext cx="557704" cy="303732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>
            <a:stCxn id="54" idx="3"/>
            <a:endCxn id="55" idx="1"/>
          </p:cNvCxnSpPr>
          <p:nvPr/>
        </p:nvCxnSpPr>
        <p:spPr>
          <a:xfrm flipV="1">
            <a:off x="8128176" y="559865"/>
            <a:ext cx="911701" cy="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3"/>
            <a:endCxn id="56" idx="1"/>
          </p:cNvCxnSpPr>
          <p:nvPr/>
        </p:nvCxnSpPr>
        <p:spPr>
          <a:xfrm flipV="1">
            <a:off x="9401121" y="555910"/>
            <a:ext cx="895343" cy="3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10464442" y="736965"/>
            <a:ext cx="3601" cy="8224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092465" y="51505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72443" y="50672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548045" y="96363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eople.person.</a:t>
            </a:r>
          </a:p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618" y="179949"/>
            <a:ext cx="7315882" cy="380596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0234" y="1899888"/>
            <a:ext cx="1303881" cy="486593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Arnold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0234" y="499583"/>
            <a:ext cx="1290008" cy="469493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Gustav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0234" y="3241038"/>
            <a:ext cx="1303881" cy="459274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Patrick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Schwarzenegger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6655" y="482479"/>
            <a:ext cx="668180" cy="486597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Jericho Cane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7737" y="1983544"/>
            <a:ext cx="1030782" cy="299279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Days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18411" y="3237086"/>
            <a:ext cx="520624" cy="265475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Thal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16769" y="1954367"/>
            <a:ext cx="390671" cy="354481"/>
          </a:xfrm>
          <a:prstGeom prst="ellipse">
            <a:avLst/>
          </a:prstGeom>
          <a:solidFill>
            <a:srgbClr val="EDC7F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9399" y="1562701"/>
            <a:ext cx="933063" cy="337187"/>
          </a:xfrm>
          <a:prstGeom prst="roundRect">
            <a:avLst/>
          </a:prstGeom>
          <a:solidFill>
            <a:srgbClr val="C2D8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film.actor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3976" y="2603814"/>
            <a:ext cx="1062906" cy="426709"/>
          </a:xfrm>
          <a:prstGeom prst="roundRect">
            <a:avLst/>
          </a:prstGeom>
          <a:solidFill>
            <a:srgbClr val="C2D8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politician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819" y="612659"/>
            <a:ext cx="537919" cy="243340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6" idx="0"/>
            <a:endCxn id="8" idx="2"/>
          </p:cNvCxnSpPr>
          <p:nvPr/>
        </p:nvCxnSpPr>
        <p:spPr>
          <a:xfrm flipH="1" flipV="1">
            <a:off x="3605238" y="969076"/>
            <a:ext cx="6937" cy="930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4" idx="2"/>
          </p:cNvCxnSpPr>
          <p:nvPr/>
        </p:nvCxnSpPr>
        <p:spPr>
          <a:xfrm flipV="1">
            <a:off x="4264115" y="2131608"/>
            <a:ext cx="752654" cy="11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5" idx="3"/>
          </p:cNvCxnSpPr>
          <p:nvPr/>
        </p:nvCxnSpPr>
        <p:spPr>
          <a:xfrm flipH="1" flipV="1">
            <a:off x="1352462" y="1731295"/>
            <a:ext cx="1607772" cy="411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16" idx="3"/>
          </p:cNvCxnSpPr>
          <p:nvPr/>
        </p:nvCxnSpPr>
        <p:spPr>
          <a:xfrm flipH="1">
            <a:off x="1446882" y="2143185"/>
            <a:ext cx="1513352" cy="673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10" idx="1"/>
          </p:cNvCxnSpPr>
          <p:nvPr/>
        </p:nvCxnSpPr>
        <p:spPr>
          <a:xfrm flipV="1">
            <a:off x="5212105" y="725778"/>
            <a:ext cx="1004550" cy="1228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6"/>
            <a:endCxn id="11" idx="1"/>
          </p:cNvCxnSpPr>
          <p:nvPr/>
        </p:nvCxnSpPr>
        <p:spPr>
          <a:xfrm>
            <a:off x="5407440" y="2131608"/>
            <a:ext cx="810297" cy="1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12" idx="0"/>
          </p:cNvCxnSpPr>
          <p:nvPr/>
        </p:nvCxnSpPr>
        <p:spPr>
          <a:xfrm>
            <a:off x="3612175" y="2386481"/>
            <a:ext cx="2866548" cy="850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0"/>
            <a:endCxn id="6" idx="2"/>
          </p:cNvCxnSpPr>
          <p:nvPr/>
        </p:nvCxnSpPr>
        <p:spPr>
          <a:xfrm flipV="1">
            <a:off x="3612175" y="2386481"/>
            <a:ext cx="0" cy="854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1"/>
            <a:endCxn id="18" idx="3"/>
          </p:cNvCxnSpPr>
          <p:nvPr/>
        </p:nvCxnSpPr>
        <p:spPr>
          <a:xfrm flipH="1" flipV="1">
            <a:off x="1153738" y="734329"/>
            <a:ext cx="180649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91015" y="499583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eople.person.gender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 rot="855116">
            <a:off x="1709119" y="168218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type.object.type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 rot="20058363">
            <a:off x="1720835" y="2467571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type.object.type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999316">
            <a:off x="4224815" y="2819702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people.person.place_of_birth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99088" y="118698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699087" y="2637020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283057" y="2117420"/>
            <a:ext cx="7425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ilm.actor.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58115" y="2104291"/>
            <a:ext cx="8963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 rot="18489725">
            <a:off x="4997710" y="937812"/>
            <a:ext cx="8963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5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20963" y="4391381"/>
            <a:ext cx="3558495" cy="199190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ectangle 212"/>
              <p:cNvSpPr/>
              <p:nvPr/>
            </p:nvSpPr>
            <p:spPr>
              <a:xfrm>
                <a:off x="392642" y="4648885"/>
                <a:ext cx="363248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42" y="4648885"/>
                <a:ext cx="363248" cy="362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Rectangle 213"/>
              <p:cNvSpPr/>
              <p:nvPr/>
            </p:nvSpPr>
            <p:spPr>
              <a:xfrm>
                <a:off x="1667591" y="4649960"/>
                <a:ext cx="361244" cy="353845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91" y="4649960"/>
                <a:ext cx="361244" cy="353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/>
              <p:cNvSpPr/>
              <p:nvPr/>
            </p:nvSpPr>
            <p:spPr>
              <a:xfrm>
                <a:off x="2924178" y="4641873"/>
                <a:ext cx="343157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178" y="4641873"/>
                <a:ext cx="343157" cy="362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Rectangle 215"/>
          <p:cNvSpPr/>
          <p:nvPr/>
        </p:nvSpPr>
        <p:spPr>
          <a:xfrm>
            <a:off x="2813304" y="5826480"/>
            <a:ext cx="557704" cy="303732"/>
          </a:xfrm>
          <a:prstGeom prst="rect">
            <a:avLst/>
          </a:prstGeom>
          <a:solidFill>
            <a:srgbClr val="E8FA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8" name="Straight Arrow Connector 217"/>
          <p:cNvCxnSpPr>
            <a:stCxn id="213" idx="3"/>
            <a:endCxn id="214" idx="1"/>
          </p:cNvCxnSpPr>
          <p:nvPr/>
        </p:nvCxnSpPr>
        <p:spPr>
          <a:xfrm flipV="1">
            <a:off x="755890" y="4826883"/>
            <a:ext cx="911701" cy="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4" idx="3"/>
            <a:endCxn id="215" idx="1"/>
          </p:cNvCxnSpPr>
          <p:nvPr/>
        </p:nvCxnSpPr>
        <p:spPr>
          <a:xfrm flipV="1">
            <a:off x="2028835" y="4822928"/>
            <a:ext cx="895343" cy="3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15" idx="2"/>
            <a:endCxn id="216" idx="0"/>
          </p:cNvCxnSpPr>
          <p:nvPr/>
        </p:nvCxnSpPr>
        <p:spPr>
          <a:xfrm flipH="1">
            <a:off x="3092156" y="5003983"/>
            <a:ext cx="3601" cy="8224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720179" y="4782074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000157" y="4773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people.person.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175759" y="5230653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eople.person.</a:t>
            </a:r>
          </a:p>
          <a:p>
            <a:pPr algn="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4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3785598" y="4389200"/>
            <a:ext cx="3648075" cy="200025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Rectangle 259"/>
              <p:cNvSpPr/>
              <p:nvPr/>
            </p:nvSpPr>
            <p:spPr>
              <a:xfrm>
                <a:off x="3970973" y="5197179"/>
                <a:ext cx="363248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0" name="Rectangle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73" y="5197179"/>
                <a:ext cx="363248" cy="362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/>
              <p:cNvSpPr/>
              <p:nvPr/>
            </p:nvSpPr>
            <p:spPr>
              <a:xfrm>
                <a:off x="6903405" y="5189550"/>
                <a:ext cx="343157" cy="362110"/>
              </a:xfrm>
              <a:prstGeom prst="rect">
                <a:avLst/>
              </a:prstGeom>
              <a:solidFill>
                <a:srgbClr val="E8FAD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405" y="5189550"/>
                <a:ext cx="343157" cy="362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/>
          <p:cNvCxnSpPr>
            <a:stCxn id="260" idx="3"/>
            <a:endCxn id="270" idx="2"/>
          </p:cNvCxnSpPr>
          <p:nvPr/>
        </p:nvCxnSpPr>
        <p:spPr>
          <a:xfrm flipV="1">
            <a:off x="4334221" y="5374420"/>
            <a:ext cx="868988" cy="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70" idx="6"/>
            <a:endCxn id="262" idx="1"/>
          </p:cNvCxnSpPr>
          <p:nvPr/>
        </p:nvCxnSpPr>
        <p:spPr>
          <a:xfrm flipV="1">
            <a:off x="5593880" y="5370605"/>
            <a:ext cx="1309525" cy="3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299762" y="5358099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film.actor.film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529888" y="5353687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film.performance.film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Oval 269"/>
              <p:cNvSpPr/>
              <p:nvPr/>
            </p:nvSpPr>
            <p:spPr>
              <a:xfrm>
                <a:off x="5203209" y="5197179"/>
                <a:ext cx="390671" cy="354481"/>
              </a:xfrm>
              <a:prstGeom prst="ellipse">
                <a:avLst/>
              </a:prstGeom>
              <a:solidFill>
                <a:srgbClr val="EDC7F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0" name="Oval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09" y="5197179"/>
                <a:ext cx="390671" cy="35448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17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72570" y="130628"/>
            <a:ext cx="12061371" cy="6618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956652" y="950007"/>
                <a:ext cx="4322379" cy="1471872"/>
              </a:xfrm>
              <a:prstGeom prst="rect">
                <a:avLst/>
              </a:prstGeom>
              <a:solidFill>
                <a:srgbClr val="E8FADE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Arnold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Schwarzenegger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52" y="950007"/>
                <a:ext cx="4322379" cy="1471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7533423" y="4859397"/>
                <a:ext cx="3805407" cy="913158"/>
              </a:xfrm>
              <a:prstGeom prst="rect">
                <a:avLst/>
              </a:prstGeom>
              <a:solidFill>
                <a:srgbClr val="E8FADE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Days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23" y="4859397"/>
                <a:ext cx="3805407" cy="913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55" idx="3"/>
            <a:endCxn id="61" idx="2"/>
          </p:cNvCxnSpPr>
          <p:nvPr/>
        </p:nvCxnSpPr>
        <p:spPr>
          <a:xfrm flipV="1">
            <a:off x="5279031" y="1676489"/>
            <a:ext cx="3149666" cy="94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1" idx="4"/>
            <a:endCxn id="56" idx="0"/>
          </p:cNvCxnSpPr>
          <p:nvPr/>
        </p:nvCxnSpPr>
        <p:spPr>
          <a:xfrm>
            <a:off x="9436128" y="2597453"/>
            <a:ext cx="0" cy="2261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66"/>
          <p:cNvSpPr txBox="1"/>
          <p:nvPr/>
        </p:nvSpPr>
        <p:spPr>
          <a:xfrm>
            <a:off x="5650833" y="1761523"/>
            <a:ext cx="2553712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film.actor.film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267"/>
          <p:cNvSpPr txBox="1"/>
          <p:nvPr/>
        </p:nvSpPr>
        <p:spPr>
          <a:xfrm>
            <a:off x="6106701" y="2941407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film.performance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/>
              <p:cNvSpPr/>
              <p:nvPr/>
            </p:nvSpPr>
            <p:spPr>
              <a:xfrm>
                <a:off x="8428697" y="755526"/>
                <a:ext cx="2014862" cy="1841927"/>
              </a:xfrm>
              <a:prstGeom prst="ellipse">
                <a:avLst/>
              </a:prstGeom>
              <a:solidFill>
                <a:srgbClr val="EDC7F9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gvs</m:t>
                      </m:r>
                      <m:r>
                        <m:rPr>
                          <m:nor/>
                        </m:rPr>
                        <a:rPr lang="en-US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mj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97" y="755526"/>
                <a:ext cx="2014862" cy="184192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56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223</Words>
  <Application>Microsoft Office PowerPoint</Application>
  <PresentationFormat>Widescreen</PresentationFormat>
  <Paragraphs>148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Xusheng Luo</dc:creator>
  <cp:lastModifiedBy>Xusheng Luo</cp:lastModifiedBy>
  <cp:revision>80</cp:revision>
  <cp:lastPrinted>2015-10-18T05:50:45Z</cp:lastPrinted>
  <dcterms:created xsi:type="dcterms:W3CDTF">2015-10-17T03:57:17Z</dcterms:created>
  <dcterms:modified xsi:type="dcterms:W3CDTF">2015-10-18T05:51:42Z</dcterms:modified>
</cp:coreProperties>
</file>