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6424" autoAdjust="0"/>
  </p:normalViewPr>
  <p:slideViewPr>
    <p:cSldViewPr snapToGrid="0">
      <p:cViewPr varScale="1">
        <p:scale>
          <a:sx n="117" d="100"/>
          <a:sy n="117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E6EB20-F3C9-4F44-B22D-F132A66C00B4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5AEB3A-E95F-42D1-A15A-6DA4D9DC4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8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AEB3A-E95F-42D1-A15A-6DA4D9DC46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3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9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3E3E-2662-41D5-89BF-B52929D500B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EAEE-00E5-4E0F-B08A-D2EBA82B9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709" y="84411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81458" y="84411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41032" y="20298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86385" y="2682228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59717" y="2682228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6"/>
            <a:endCxn id="8" idx="2"/>
          </p:cNvCxnSpPr>
          <p:nvPr/>
        </p:nvCxnSpPr>
        <p:spPr>
          <a:xfrm>
            <a:off x="4806019" y="2742045"/>
            <a:ext cx="953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91343" y="587649"/>
            <a:ext cx="899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101" idx="2"/>
          </p:cNvCxnSpPr>
          <p:nvPr/>
        </p:nvCxnSpPr>
        <p:spPr>
          <a:xfrm flipV="1">
            <a:off x="5819534" y="2248708"/>
            <a:ext cx="3090" cy="433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1193" y="2700490"/>
            <a:ext cx="748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/>
              <a:t>c</a:t>
            </a:r>
            <a:r>
              <a:rPr lang="en-US" altLang="zh-CN" sz="700" i="1" dirty="0" err="1" smtClean="0"/>
              <a:t>ontained_by</a:t>
            </a:r>
            <a:endParaRPr lang="zh-CN" altLang="en-US" sz="7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497717" y="2387557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021193" y="2079353"/>
            <a:ext cx="801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/>
              <a:t>US_county</a:t>
            </a:r>
            <a:endParaRPr lang="zh-CN" altLang="en-US" sz="700" dirty="0"/>
          </a:p>
        </p:txBody>
      </p:sp>
      <p:sp>
        <p:nvSpPr>
          <p:cNvPr id="24" name="椭圆 23"/>
          <p:cNvSpPr/>
          <p:nvPr/>
        </p:nvSpPr>
        <p:spPr>
          <a:xfrm>
            <a:off x="7656390" y="2676115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30" idx="5"/>
            <a:endCxn id="24" idx="1"/>
          </p:cNvCxnSpPr>
          <p:nvPr/>
        </p:nvCxnSpPr>
        <p:spPr>
          <a:xfrm>
            <a:off x="7110084" y="2258397"/>
            <a:ext cx="563826" cy="435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 flipH="1" flipV="1">
            <a:off x="7713950" y="2272434"/>
            <a:ext cx="2257" cy="40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2283168">
            <a:off x="7019442" y="2528229"/>
            <a:ext cx="882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/>
              <a:t>c</a:t>
            </a:r>
            <a:r>
              <a:rPr lang="en-US" altLang="zh-CN" sz="700" i="1" dirty="0" err="1" smtClean="0"/>
              <a:t>ontained_by</a:t>
            </a:r>
            <a:endParaRPr lang="zh-CN" altLang="en-US" sz="700" i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654784" y="2343184"/>
            <a:ext cx="60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first_level_divison_of</a:t>
            </a:r>
            <a:endParaRPr lang="en-US" altLang="zh-CN" sz="700" i="1" dirty="0" smtClean="0"/>
          </a:p>
        </p:txBody>
      </p:sp>
      <p:sp>
        <p:nvSpPr>
          <p:cNvPr id="30" name="椭圆 29"/>
          <p:cNvSpPr/>
          <p:nvPr/>
        </p:nvSpPr>
        <p:spPr>
          <a:xfrm>
            <a:off x="7007970" y="2156283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80085" y="2673747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7"/>
            <a:endCxn id="30" idx="3"/>
          </p:cNvCxnSpPr>
          <p:nvPr/>
        </p:nvCxnSpPr>
        <p:spPr>
          <a:xfrm flipV="1">
            <a:off x="6482199" y="2258397"/>
            <a:ext cx="543291" cy="432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9416828">
            <a:off x="6464662" y="2293695"/>
            <a:ext cx="5318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contains</a:t>
            </a:r>
            <a:endParaRPr lang="zh-CN" altLang="en-US" sz="700" i="1" dirty="0"/>
          </a:p>
        </p:txBody>
      </p:sp>
      <p:cxnSp>
        <p:nvCxnSpPr>
          <p:cNvPr id="38" name="直接箭头连接符 37"/>
          <p:cNvCxnSpPr>
            <a:stCxn id="30" idx="4"/>
            <a:endCxn id="42" idx="0"/>
          </p:cNvCxnSpPr>
          <p:nvPr/>
        </p:nvCxnSpPr>
        <p:spPr>
          <a:xfrm>
            <a:off x="7067787" y="2275917"/>
            <a:ext cx="0" cy="412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007970" y="2688578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842509" y="2387557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6747990" y="2783692"/>
            <a:ext cx="925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/>
              <a:t>statistical_region</a:t>
            </a:r>
            <a:endParaRPr lang="zh-CN" altLang="en-US" sz="700" dirty="0"/>
          </a:p>
        </p:txBody>
      </p:sp>
      <p:cxnSp>
        <p:nvCxnSpPr>
          <p:cNvPr id="47" name="直接箭头连接符 46"/>
          <p:cNvCxnSpPr>
            <a:stCxn id="31" idx="0"/>
          </p:cNvCxnSpPr>
          <p:nvPr/>
        </p:nvCxnSpPr>
        <p:spPr>
          <a:xfrm flipV="1">
            <a:off x="6439902" y="2272434"/>
            <a:ext cx="0" cy="401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830254" y="2327629"/>
            <a:ext cx="70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second_level_divison_of</a:t>
            </a:r>
            <a:endParaRPr lang="en-US" altLang="zh-CN" sz="700" i="1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6418045" y="2096178"/>
            <a:ext cx="345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USA</a:t>
            </a:r>
            <a:endParaRPr lang="zh-CN" altLang="en-US" sz="7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330771" y="2091290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USA</a:t>
            </a:r>
            <a:endParaRPr lang="zh-CN" altLang="en-US" sz="700" dirty="0"/>
          </a:p>
        </p:txBody>
      </p:sp>
      <p:sp>
        <p:nvSpPr>
          <p:cNvPr id="59" name="椭圆 58"/>
          <p:cNvSpPr/>
          <p:nvPr/>
        </p:nvSpPr>
        <p:spPr>
          <a:xfrm>
            <a:off x="10066778" y="266642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64" idx="5"/>
            <a:endCxn id="59" idx="1"/>
          </p:cNvCxnSpPr>
          <p:nvPr/>
        </p:nvCxnSpPr>
        <p:spPr>
          <a:xfrm>
            <a:off x="9520472" y="2248708"/>
            <a:ext cx="563826" cy="435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9" idx="0"/>
            <a:endCxn id="74" idx="4"/>
          </p:cNvCxnSpPr>
          <p:nvPr/>
        </p:nvCxnSpPr>
        <p:spPr>
          <a:xfrm flipV="1">
            <a:off x="10126595" y="2262745"/>
            <a:ext cx="918" cy="40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 rot="2283168">
            <a:off x="9386966" y="2470912"/>
            <a:ext cx="882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/>
              <a:t>c</a:t>
            </a:r>
            <a:r>
              <a:rPr lang="en-US" altLang="zh-CN" sz="700" i="1" dirty="0" err="1" smtClean="0"/>
              <a:t>ontained_by</a:t>
            </a:r>
            <a:endParaRPr lang="zh-CN" altLang="en-US" sz="700" i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10082533" y="2388878"/>
            <a:ext cx="693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contained_by</a:t>
            </a:r>
            <a:endParaRPr lang="en-US" altLang="zh-CN" sz="700" i="1" dirty="0" smtClean="0"/>
          </a:p>
        </p:txBody>
      </p:sp>
      <p:sp>
        <p:nvSpPr>
          <p:cNvPr id="64" name="椭圆 63"/>
          <p:cNvSpPr/>
          <p:nvPr/>
        </p:nvSpPr>
        <p:spPr>
          <a:xfrm>
            <a:off x="9418358" y="2146594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790473" y="2664058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5" idx="7"/>
            <a:endCxn id="64" idx="3"/>
          </p:cNvCxnSpPr>
          <p:nvPr/>
        </p:nvCxnSpPr>
        <p:spPr>
          <a:xfrm flipV="1">
            <a:off x="8892587" y="2248708"/>
            <a:ext cx="543291" cy="432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rot="19416828">
            <a:off x="8875050" y="2284006"/>
            <a:ext cx="5318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contains</a:t>
            </a:r>
            <a:endParaRPr lang="zh-CN" altLang="en-US" sz="700" i="1" dirty="0"/>
          </a:p>
        </p:txBody>
      </p:sp>
      <p:cxnSp>
        <p:nvCxnSpPr>
          <p:cNvPr id="68" name="直接箭头连接符 67"/>
          <p:cNvCxnSpPr>
            <a:stCxn id="64" idx="4"/>
            <a:endCxn id="69" idx="0"/>
          </p:cNvCxnSpPr>
          <p:nvPr/>
        </p:nvCxnSpPr>
        <p:spPr>
          <a:xfrm>
            <a:off x="9478175" y="2266228"/>
            <a:ext cx="0" cy="412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418358" y="267888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9252897" y="2377868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9158378" y="2774003"/>
            <a:ext cx="925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/>
              <a:t>statistical_region</a:t>
            </a:r>
            <a:endParaRPr lang="zh-CN" altLang="en-US" sz="700" dirty="0"/>
          </a:p>
        </p:txBody>
      </p:sp>
      <p:cxnSp>
        <p:nvCxnSpPr>
          <p:cNvPr id="72" name="直接箭头连接符 71"/>
          <p:cNvCxnSpPr>
            <a:stCxn id="65" idx="0"/>
          </p:cNvCxnSpPr>
          <p:nvPr/>
        </p:nvCxnSpPr>
        <p:spPr>
          <a:xfrm flipV="1">
            <a:off x="8850290" y="2262745"/>
            <a:ext cx="0" cy="401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8240642" y="2317940"/>
            <a:ext cx="70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second_level_divison_of</a:t>
            </a:r>
            <a:endParaRPr lang="en-US" altLang="zh-CN" sz="700" i="1" dirty="0" smtClean="0"/>
          </a:p>
        </p:txBody>
      </p:sp>
      <p:sp>
        <p:nvSpPr>
          <p:cNvPr id="74" name="椭圆 73"/>
          <p:cNvSpPr/>
          <p:nvPr/>
        </p:nvSpPr>
        <p:spPr>
          <a:xfrm>
            <a:off x="10067696" y="2143111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839241" y="2085912"/>
            <a:ext cx="3452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USA</a:t>
            </a:r>
            <a:endParaRPr lang="zh-CN" altLang="en-US" sz="7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0134859" y="2081601"/>
            <a:ext cx="68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Contiguous United States</a:t>
            </a:r>
            <a:endParaRPr lang="zh-CN" altLang="en-US" sz="700" dirty="0"/>
          </a:p>
        </p:txBody>
      </p:sp>
      <p:sp>
        <p:nvSpPr>
          <p:cNvPr id="101" name="矩形 100"/>
          <p:cNvSpPr/>
          <p:nvPr/>
        </p:nvSpPr>
        <p:spPr>
          <a:xfrm>
            <a:off x="5776586" y="2156633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6396121" y="2181751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671891" y="2182085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808576" y="2169788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675232" y="85345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5792442" y="85345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806221" y="476875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>
            <a:stCxn id="111" idx="6"/>
            <a:endCxn id="125" idx="1"/>
          </p:cNvCxnSpPr>
          <p:nvPr/>
        </p:nvCxnSpPr>
        <p:spPr>
          <a:xfrm>
            <a:off x="4794866" y="913273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5" idx="3"/>
            <a:endCxn id="113" idx="2"/>
          </p:cNvCxnSpPr>
          <p:nvPr/>
        </p:nvCxnSpPr>
        <p:spPr>
          <a:xfrm>
            <a:off x="5344131" y="913273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3" idx="0"/>
            <a:endCxn id="114" idx="2"/>
          </p:cNvCxnSpPr>
          <p:nvPr/>
        </p:nvCxnSpPr>
        <p:spPr>
          <a:xfrm flipV="1">
            <a:off x="5852259" y="568950"/>
            <a:ext cx="0" cy="284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3708005" y="247579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5243176" y="862795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4733313" y="610223"/>
            <a:ext cx="63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employment_history</a:t>
            </a:r>
            <a:endParaRPr lang="zh-CN" altLang="en-US" sz="700" i="1" dirty="0"/>
          </a:p>
        </p:txBody>
      </p:sp>
      <p:sp>
        <p:nvSpPr>
          <p:cNvPr id="137" name="文本框 136"/>
          <p:cNvSpPr txBox="1"/>
          <p:nvPr/>
        </p:nvSpPr>
        <p:spPr>
          <a:xfrm>
            <a:off x="5250730" y="721494"/>
            <a:ext cx="748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in_company</a:t>
            </a:r>
            <a:endParaRPr lang="zh-CN" altLang="en-US" sz="700" i="1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796108" y="622005"/>
            <a:ext cx="32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288831" y="413829"/>
            <a:ext cx="571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university</a:t>
            </a:r>
            <a:endParaRPr lang="zh-CN" altLang="en-US" sz="700" dirty="0"/>
          </a:p>
        </p:txBody>
      </p:sp>
      <p:sp>
        <p:nvSpPr>
          <p:cNvPr id="140" name="椭圆 139"/>
          <p:cNvSpPr/>
          <p:nvPr/>
        </p:nvSpPr>
        <p:spPr>
          <a:xfrm>
            <a:off x="6457992" y="84860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575202" y="84860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477887" y="460784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>
            <a:stCxn id="140" idx="6"/>
            <a:endCxn id="146" idx="1"/>
          </p:cNvCxnSpPr>
          <p:nvPr/>
        </p:nvCxnSpPr>
        <p:spPr>
          <a:xfrm>
            <a:off x="6577626" y="908426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46" idx="3"/>
            <a:endCxn id="141" idx="2"/>
          </p:cNvCxnSpPr>
          <p:nvPr/>
        </p:nvCxnSpPr>
        <p:spPr>
          <a:xfrm>
            <a:off x="7126891" y="908426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0"/>
            <a:endCxn id="142" idx="2"/>
          </p:cNvCxnSpPr>
          <p:nvPr/>
        </p:nvCxnSpPr>
        <p:spPr>
          <a:xfrm flipV="1">
            <a:off x="6517809" y="552859"/>
            <a:ext cx="6116" cy="295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7025936" y="857948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6516073" y="738726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education</a:t>
            </a:r>
            <a:endParaRPr lang="zh-CN" altLang="en-US" sz="7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7073646" y="740586"/>
            <a:ext cx="556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institution</a:t>
            </a:r>
            <a:endParaRPr lang="zh-CN" altLang="en-US" sz="7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247815" y="622123"/>
            <a:ext cx="32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6525540" y="399464"/>
            <a:ext cx="668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/>
              <a:t>book_author</a:t>
            </a:r>
            <a:endParaRPr lang="zh-CN" altLang="en-US" sz="700" dirty="0"/>
          </a:p>
        </p:txBody>
      </p:sp>
      <p:sp>
        <p:nvSpPr>
          <p:cNvPr id="152" name="矩形 151"/>
          <p:cNvSpPr/>
          <p:nvPr/>
        </p:nvSpPr>
        <p:spPr>
          <a:xfrm>
            <a:off x="3548848" y="416886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8790473" y="84674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907683" y="84674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/>
          <p:cNvCxnSpPr>
            <a:stCxn id="154" idx="6"/>
            <a:endCxn id="158" idx="1"/>
          </p:cNvCxnSpPr>
          <p:nvPr/>
        </p:nvCxnSpPr>
        <p:spPr>
          <a:xfrm>
            <a:off x="8910107" y="906566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58" idx="3"/>
            <a:endCxn id="155" idx="2"/>
          </p:cNvCxnSpPr>
          <p:nvPr/>
        </p:nvCxnSpPr>
        <p:spPr>
          <a:xfrm>
            <a:off x="9459372" y="906566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358417" y="856088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8848554" y="736866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education</a:t>
            </a:r>
            <a:endParaRPr lang="zh-CN" altLang="en-US" sz="700" i="1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406127" y="738726"/>
            <a:ext cx="556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institution</a:t>
            </a:r>
            <a:endParaRPr lang="zh-CN" altLang="en-US" sz="700" i="1" dirty="0"/>
          </a:p>
        </p:txBody>
      </p:sp>
      <p:sp>
        <p:nvSpPr>
          <p:cNvPr id="161" name="椭圆 160"/>
          <p:cNvSpPr/>
          <p:nvPr/>
        </p:nvSpPr>
        <p:spPr>
          <a:xfrm>
            <a:off x="4657621" y="165864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5873151" y="165864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5009532" y="1354852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5473686" y="1364191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/>
          <p:cNvCxnSpPr>
            <a:stCxn id="161" idx="7"/>
            <a:endCxn id="163" idx="3"/>
          </p:cNvCxnSpPr>
          <p:nvPr/>
        </p:nvCxnSpPr>
        <p:spPr>
          <a:xfrm flipV="1">
            <a:off x="4759735" y="1456966"/>
            <a:ext cx="267317" cy="219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3" idx="6"/>
            <a:endCxn id="164" idx="1"/>
          </p:cNvCxnSpPr>
          <p:nvPr/>
        </p:nvCxnSpPr>
        <p:spPr>
          <a:xfrm>
            <a:off x="5129166" y="1414669"/>
            <a:ext cx="344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4" idx="3"/>
            <a:endCxn id="162" idx="1"/>
          </p:cNvCxnSpPr>
          <p:nvPr/>
        </p:nvCxnSpPr>
        <p:spPr>
          <a:xfrm>
            <a:off x="5574641" y="1414669"/>
            <a:ext cx="316030" cy="261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5229014" y="1658644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>
            <a:stCxn id="161" idx="6"/>
            <a:endCxn id="176" idx="2"/>
          </p:cNvCxnSpPr>
          <p:nvPr/>
        </p:nvCxnSpPr>
        <p:spPr>
          <a:xfrm>
            <a:off x="4777255" y="1718461"/>
            <a:ext cx="4517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4766915" y="1683389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182" name="文本框 181"/>
          <p:cNvSpPr txBox="1"/>
          <p:nvPr/>
        </p:nvSpPr>
        <p:spPr>
          <a:xfrm>
            <a:off x="5282120" y="1619240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183" name="文本框 182"/>
          <p:cNvSpPr txBox="1"/>
          <p:nvPr/>
        </p:nvSpPr>
        <p:spPr>
          <a:xfrm rot="19183214">
            <a:off x="4589458" y="1430151"/>
            <a:ext cx="469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parents</a:t>
            </a:r>
            <a:endParaRPr lang="zh-CN" altLang="en-US" sz="7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4989878" y="1204365"/>
            <a:ext cx="748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sibling_relation</a:t>
            </a:r>
            <a:endParaRPr lang="zh-CN" altLang="en-US" sz="700" i="1" dirty="0"/>
          </a:p>
        </p:txBody>
      </p:sp>
      <p:sp>
        <p:nvSpPr>
          <p:cNvPr id="185" name="文本框 184"/>
          <p:cNvSpPr txBox="1"/>
          <p:nvPr/>
        </p:nvSpPr>
        <p:spPr>
          <a:xfrm rot="2289146">
            <a:off x="5520565" y="1372922"/>
            <a:ext cx="55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sibling_of</a:t>
            </a:r>
            <a:endParaRPr lang="zh-CN" altLang="en-US" sz="700" i="1" dirty="0"/>
          </a:p>
        </p:txBody>
      </p:sp>
      <p:sp>
        <p:nvSpPr>
          <p:cNvPr id="186" name="椭圆 185"/>
          <p:cNvSpPr/>
          <p:nvPr/>
        </p:nvSpPr>
        <p:spPr>
          <a:xfrm>
            <a:off x="8757897" y="1598827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9951202" y="1598827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9109808" y="1295035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箭头连接符 189"/>
          <p:cNvCxnSpPr>
            <a:stCxn id="186" idx="7"/>
            <a:endCxn id="188" idx="3"/>
          </p:cNvCxnSpPr>
          <p:nvPr/>
        </p:nvCxnSpPr>
        <p:spPr>
          <a:xfrm flipV="1">
            <a:off x="8860011" y="1397149"/>
            <a:ext cx="267317" cy="219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88" idx="6"/>
            <a:endCxn id="200" idx="2"/>
          </p:cNvCxnSpPr>
          <p:nvPr/>
        </p:nvCxnSpPr>
        <p:spPr>
          <a:xfrm>
            <a:off x="9229442" y="1354852"/>
            <a:ext cx="3523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00" idx="5"/>
            <a:endCxn id="187" idx="1"/>
          </p:cNvCxnSpPr>
          <p:nvPr/>
        </p:nvCxnSpPr>
        <p:spPr>
          <a:xfrm>
            <a:off x="9683909" y="1397149"/>
            <a:ext cx="284813" cy="219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9329290" y="1598827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/>
          <p:cNvCxnSpPr>
            <a:stCxn id="186" idx="6"/>
            <a:endCxn id="193" idx="2"/>
          </p:cNvCxnSpPr>
          <p:nvPr/>
        </p:nvCxnSpPr>
        <p:spPr>
          <a:xfrm>
            <a:off x="8877531" y="1658644"/>
            <a:ext cx="4517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8867191" y="1623572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9392697" y="1558616"/>
            <a:ext cx="392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197" name="文本框 196"/>
          <p:cNvSpPr txBox="1"/>
          <p:nvPr/>
        </p:nvSpPr>
        <p:spPr>
          <a:xfrm rot="2289146">
            <a:off x="9614491" y="1370255"/>
            <a:ext cx="55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children</a:t>
            </a:r>
            <a:endParaRPr lang="zh-CN" altLang="en-US" sz="700" i="1" dirty="0"/>
          </a:p>
        </p:txBody>
      </p:sp>
      <p:sp>
        <p:nvSpPr>
          <p:cNvPr id="198" name="文本框 197"/>
          <p:cNvSpPr txBox="1"/>
          <p:nvPr/>
        </p:nvSpPr>
        <p:spPr>
          <a:xfrm rot="19183214">
            <a:off x="8688302" y="1366470"/>
            <a:ext cx="469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parents</a:t>
            </a:r>
            <a:endParaRPr lang="zh-CN" altLang="en-US" sz="700" i="1" dirty="0"/>
          </a:p>
        </p:txBody>
      </p:sp>
      <p:sp>
        <p:nvSpPr>
          <p:cNvPr id="199" name="文本框 198"/>
          <p:cNvSpPr txBox="1"/>
          <p:nvPr/>
        </p:nvSpPr>
        <p:spPr>
          <a:xfrm>
            <a:off x="9158622" y="1167623"/>
            <a:ext cx="468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parents</a:t>
            </a:r>
            <a:endParaRPr lang="zh-CN" altLang="en-US" sz="700" i="1" dirty="0"/>
          </a:p>
        </p:txBody>
      </p:sp>
      <p:sp>
        <p:nvSpPr>
          <p:cNvPr id="200" name="椭圆 199"/>
          <p:cNvSpPr/>
          <p:nvPr/>
        </p:nvSpPr>
        <p:spPr>
          <a:xfrm>
            <a:off x="9581795" y="1295035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6610392" y="162648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7727602" y="162648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stCxn id="209" idx="6"/>
            <a:endCxn id="218" idx="2"/>
          </p:cNvCxnSpPr>
          <p:nvPr/>
        </p:nvCxnSpPr>
        <p:spPr>
          <a:xfrm>
            <a:off x="6730026" y="1686301"/>
            <a:ext cx="446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18" idx="6"/>
            <a:endCxn id="210" idx="2"/>
          </p:cNvCxnSpPr>
          <p:nvPr/>
        </p:nvCxnSpPr>
        <p:spPr>
          <a:xfrm>
            <a:off x="7296015" y="1686301"/>
            <a:ext cx="431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209" idx="0"/>
            <a:endCxn id="231" idx="4"/>
          </p:cNvCxnSpPr>
          <p:nvPr/>
        </p:nvCxnSpPr>
        <p:spPr>
          <a:xfrm flipV="1">
            <a:off x="6670209" y="1330733"/>
            <a:ext cx="0" cy="295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6739187" y="1516308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family</a:t>
            </a:r>
            <a:endParaRPr lang="zh-CN" altLang="en-US" sz="700" i="1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220390" y="1516308"/>
            <a:ext cx="5227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members</a:t>
            </a:r>
            <a:endParaRPr lang="zh-CN" altLang="en-US" sz="700" i="1" dirty="0"/>
          </a:p>
        </p:txBody>
      </p:sp>
      <p:sp>
        <p:nvSpPr>
          <p:cNvPr id="218" name="椭圆 217"/>
          <p:cNvSpPr/>
          <p:nvPr/>
        </p:nvSpPr>
        <p:spPr>
          <a:xfrm>
            <a:off x="7176381" y="1626484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/>
          <p:cNvCxnSpPr>
            <a:stCxn id="210" idx="0"/>
            <a:endCxn id="230" idx="4"/>
          </p:cNvCxnSpPr>
          <p:nvPr/>
        </p:nvCxnSpPr>
        <p:spPr>
          <a:xfrm flipV="1">
            <a:off x="7787419" y="1330733"/>
            <a:ext cx="0" cy="295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6580467" y="1378581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229" name="文本框 228"/>
          <p:cNvSpPr txBox="1"/>
          <p:nvPr/>
        </p:nvSpPr>
        <p:spPr>
          <a:xfrm>
            <a:off x="7396406" y="1386219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230" name="椭圆 229"/>
          <p:cNvSpPr/>
          <p:nvPr/>
        </p:nvSpPr>
        <p:spPr>
          <a:xfrm>
            <a:off x="7727602" y="121109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610392" y="121109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6669840" y="1167623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237" name="文本框 236"/>
          <p:cNvSpPr txBox="1"/>
          <p:nvPr/>
        </p:nvSpPr>
        <p:spPr>
          <a:xfrm>
            <a:off x="7430408" y="1158421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238" name="椭圆 237"/>
          <p:cNvSpPr/>
          <p:nvPr/>
        </p:nvSpPr>
        <p:spPr>
          <a:xfrm>
            <a:off x="4666466" y="373399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5783676" y="373399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4682005" y="3345847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1" name="直接箭头连接符 240"/>
          <p:cNvCxnSpPr>
            <a:stCxn id="238" idx="6"/>
            <a:endCxn id="244" idx="1"/>
          </p:cNvCxnSpPr>
          <p:nvPr/>
        </p:nvCxnSpPr>
        <p:spPr>
          <a:xfrm>
            <a:off x="4786100" y="3793810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4" idx="3"/>
            <a:endCxn id="239" idx="2"/>
          </p:cNvCxnSpPr>
          <p:nvPr/>
        </p:nvCxnSpPr>
        <p:spPr>
          <a:xfrm>
            <a:off x="5335365" y="3793810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8" idx="0"/>
            <a:endCxn id="240" idx="2"/>
          </p:cNvCxnSpPr>
          <p:nvPr/>
        </p:nvCxnSpPr>
        <p:spPr>
          <a:xfrm flipV="1">
            <a:off x="4726283" y="3437922"/>
            <a:ext cx="1760" cy="296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圆角矩形 243"/>
          <p:cNvSpPr/>
          <p:nvPr/>
        </p:nvSpPr>
        <p:spPr>
          <a:xfrm>
            <a:off x="5234410" y="3743332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/>
          <p:cNvSpPr txBox="1"/>
          <p:nvPr/>
        </p:nvSpPr>
        <p:spPr>
          <a:xfrm>
            <a:off x="4724547" y="3624110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education</a:t>
            </a:r>
            <a:endParaRPr lang="zh-CN" altLang="en-US" sz="700" i="1" dirty="0"/>
          </a:p>
        </p:txBody>
      </p:sp>
      <p:sp>
        <p:nvSpPr>
          <p:cNvPr id="246" name="文本框 245"/>
          <p:cNvSpPr txBox="1"/>
          <p:nvPr/>
        </p:nvSpPr>
        <p:spPr>
          <a:xfrm>
            <a:off x="5282120" y="3625970"/>
            <a:ext cx="556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institution</a:t>
            </a:r>
            <a:endParaRPr lang="zh-CN" altLang="en-US" sz="700" i="1" dirty="0"/>
          </a:p>
        </p:txBody>
      </p:sp>
      <p:sp>
        <p:nvSpPr>
          <p:cNvPr id="247" name="文本框 246"/>
          <p:cNvSpPr txBox="1"/>
          <p:nvPr/>
        </p:nvSpPr>
        <p:spPr>
          <a:xfrm>
            <a:off x="4733480" y="3284848"/>
            <a:ext cx="668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/>
              <a:t>music_artist</a:t>
            </a:r>
            <a:endParaRPr lang="zh-CN" altLang="en-US" sz="700" dirty="0"/>
          </a:p>
        </p:txBody>
      </p:sp>
      <p:sp>
        <p:nvSpPr>
          <p:cNvPr id="248" name="椭圆 247"/>
          <p:cNvSpPr/>
          <p:nvPr/>
        </p:nvSpPr>
        <p:spPr>
          <a:xfrm>
            <a:off x="6441638" y="369605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558848" y="369605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0" name="直接箭头连接符 249"/>
          <p:cNvCxnSpPr>
            <a:stCxn id="248" idx="6"/>
            <a:endCxn id="252" idx="1"/>
          </p:cNvCxnSpPr>
          <p:nvPr/>
        </p:nvCxnSpPr>
        <p:spPr>
          <a:xfrm>
            <a:off x="6561272" y="3755870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252" idx="3"/>
            <a:endCxn id="249" idx="2"/>
          </p:cNvCxnSpPr>
          <p:nvPr/>
        </p:nvCxnSpPr>
        <p:spPr>
          <a:xfrm>
            <a:off x="7110537" y="3755870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圆角矩形 251"/>
          <p:cNvSpPr/>
          <p:nvPr/>
        </p:nvSpPr>
        <p:spPr>
          <a:xfrm>
            <a:off x="7009582" y="3705392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6499719" y="3586170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education</a:t>
            </a:r>
            <a:endParaRPr lang="zh-CN" altLang="en-US" sz="700" i="1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057292" y="3588030"/>
            <a:ext cx="556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institution</a:t>
            </a:r>
            <a:endParaRPr lang="zh-CN" altLang="en-US" sz="700" i="1" dirty="0"/>
          </a:p>
        </p:txBody>
      </p:sp>
      <p:sp>
        <p:nvSpPr>
          <p:cNvPr id="255" name="椭圆 254"/>
          <p:cNvSpPr/>
          <p:nvPr/>
        </p:nvSpPr>
        <p:spPr>
          <a:xfrm>
            <a:off x="8678805" y="3704531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8693937" y="3316706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/>
          <p:cNvCxnSpPr>
            <a:stCxn id="255" idx="6"/>
            <a:endCxn id="261" idx="1"/>
          </p:cNvCxnSpPr>
          <p:nvPr/>
        </p:nvCxnSpPr>
        <p:spPr>
          <a:xfrm>
            <a:off x="8798439" y="3764348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261" idx="3"/>
            <a:endCxn id="266" idx="2"/>
          </p:cNvCxnSpPr>
          <p:nvPr/>
        </p:nvCxnSpPr>
        <p:spPr>
          <a:xfrm flipV="1">
            <a:off x="9347704" y="3764347"/>
            <a:ext cx="36859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55" idx="0"/>
            <a:endCxn id="257" idx="2"/>
          </p:cNvCxnSpPr>
          <p:nvPr/>
        </p:nvCxnSpPr>
        <p:spPr>
          <a:xfrm flipV="1">
            <a:off x="8738622" y="3408781"/>
            <a:ext cx="1353" cy="295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圆角矩形 260"/>
          <p:cNvSpPr/>
          <p:nvPr/>
        </p:nvSpPr>
        <p:spPr>
          <a:xfrm>
            <a:off x="9246749" y="3713870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8736886" y="3594648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education</a:t>
            </a:r>
            <a:endParaRPr lang="zh-CN" altLang="en-US" sz="700" i="1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240484" y="3555233"/>
            <a:ext cx="556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institution</a:t>
            </a:r>
            <a:endParaRPr lang="zh-CN" altLang="en-US" sz="700" i="1" dirty="0"/>
          </a:p>
        </p:txBody>
      </p:sp>
      <p:sp>
        <p:nvSpPr>
          <p:cNvPr id="264" name="文本框 263"/>
          <p:cNvSpPr txBox="1"/>
          <p:nvPr/>
        </p:nvSpPr>
        <p:spPr>
          <a:xfrm>
            <a:off x="8746353" y="3255386"/>
            <a:ext cx="668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/>
              <a:t>music_artist</a:t>
            </a:r>
            <a:endParaRPr lang="zh-CN" altLang="en-US" sz="700" dirty="0"/>
          </a:p>
        </p:txBody>
      </p:sp>
      <p:sp>
        <p:nvSpPr>
          <p:cNvPr id="266" name="椭圆 265"/>
          <p:cNvSpPr/>
          <p:nvPr/>
        </p:nvSpPr>
        <p:spPr>
          <a:xfrm>
            <a:off x="9716299" y="3704530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10168024" y="3311321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箭头连接符 269"/>
          <p:cNvCxnSpPr>
            <a:stCxn id="268" idx="4"/>
          </p:cNvCxnSpPr>
          <p:nvPr/>
        </p:nvCxnSpPr>
        <p:spPr>
          <a:xfrm>
            <a:off x="10227841" y="3430955"/>
            <a:ext cx="0" cy="263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266" idx="7"/>
            <a:endCxn id="268" idx="3"/>
          </p:cNvCxnSpPr>
          <p:nvPr/>
        </p:nvCxnSpPr>
        <p:spPr>
          <a:xfrm flipV="1">
            <a:off x="9818413" y="3413435"/>
            <a:ext cx="367131" cy="308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/>
          <p:cNvSpPr txBox="1"/>
          <p:nvPr/>
        </p:nvSpPr>
        <p:spPr>
          <a:xfrm rot="19220417">
            <a:off x="9593451" y="3402434"/>
            <a:ext cx="681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contained_by</a:t>
            </a:r>
            <a:endParaRPr lang="zh-CN" altLang="en-US" sz="700" i="1" dirty="0"/>
          </a:p>
        </p:txBody>
      </p:sp>
      <p:sp>
        <p:nvSpPr>
          <p:cNvPr id="279" name="文本框 278"/>
          <p:cNvSpPr txBox="1"/>
          <p:nvPr/>
        </p:nvSpPr>
        <p:spPr>
          <a:xfrm>
            <a:off x="10248005" y="3652879"/>
            <a:ext cx="3306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city</a:t>
            </a:r>
            <a:endParaRPr lang="zh-CN" altLang="en-US" sz="7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10177924" y="3431634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281" name="椭圆 280"/>
          <p:cNvSpPr/>
          <p:nvPr/>
        </p:nvSpPr>
        <p:spPr>
          <a:xfrm>
            <a:off x="4658922" y="449828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5776132" y="4498284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箭头连接符 283"/>
          <p:cNvCxnSpPr>
            <a:stCxn id="281" idx="6"/>
            <a:endCxn id="287" idx="1"/>
          </p:cNvCxnSpPr>
          <p:nvPr/>
        </p:nvCxnSpPr>
        <p:spPr>
          <a:xfrm>
            <a:off x="4778556" y="4558101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287" idx="3"/>
            <a:endCxn id="282" idx="2"/>
          </p:cNvCxnSpPr>
          <p:nvPr/>
        </p:nvCxnSpPr>
        <p:spPr>
          <a:xfrm>
            <a:off x="5327821" y="4558101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圆角矩形 286"/>
          <p:cNvSpPr/>
          <p:nvPr/>
        </p:nvSpPr>
        <p:spPr>
          <a:xfrm>
            <a:off x="5226866" y="4507623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文本框 287"/>
          <p:cNvSpPr txBox="1"/>
          <p:nvPr/>
        </p:nvSpPr>
        <p:spPr>
          <a:xfrm>
            <a:off x="4717003" y="4388401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marriage</a:t>
            </a:r>
            <a:endParaRPr lang="zh-CN" altLang="en-US" sz="700" i="1" dirty="0"/>
          </a:p>
        </p:txBody>
      </p:sp>
      <p:sp>
        <p:nvSpPr>
          <p:cNvPr id="289" name="文本框 288"/>
          <p:cNvSpPr txBox="1"/>
          <p:nvPr/>
        </p:nvSpPr>
        <p:spPr>
          <a:xfrm>
            <a:off x="5288832" y="4390261"/>
            <a:ext cx="4708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spouse</a:t>
            </a:r>
            <a:endParaRPr lang="zh-CN" altLang="en-US" sz="700" i="1" dirty="0"/>
          </a:p>
        </p:txBody>
      </p:sp>
      <p:sp>
        <p:nvSpPr>
          <p:cNvPr id="292" name="文本框 291"/>
          <p:cNvSpPr txBox="1"/>
          <p:nvPr/>
        </p:nvSpPr>
        <p:spPr>
          <a:xfrm>
            <a:off x="4668769" y="3488693"/>
            <a:ext cx="383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293" name="椭圆 292"/>
          <p:cNvSpPr/>
          <p:nvPr/>
        </p:nvSpPr>
        <p:spPr>
          <a:xfrm>
            <a:off x="6464108" y="452799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581318" y="4527993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5" name="直接箭头连接符 294"/>
          <p:cNvCxnSpPr>
            <a:stCxn id="293" idx="6"/>
            <a:endCxn id="297" idx="1"/>
          </p:cNvCxnSpPr>
          <p:nvPr/>
        </p:nvCxnSpPr>
        <p:spPr>
          <a:xfrm>
            <a:off x="6583742" y="4587810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97" idx="3"/>
            <a:endCxn id="294" idx="2"/>
          </p:cNvCxnSpPr>
          <p:nvPr/>
        </p:nvCxnSpPr>
        <p:spPr>
          <a:xfrm>
            <a:off x="7133007" y="4587810"/>
            <a:ext cx="4483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圆角矩形 296"/>
          <p:cNvSpPr/>
          <p:nvPr/>
        </p:nvSpPr>
        <p:spPr>
          <a:xfrm>
            <a:off x="7032052" y="4537332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文本框 297"/>
          <p:cNvSpPr txBox="1"/>
          <p:nvPr/>
        </p:nvSpPr>
        <p:spPr>
          <a:xfrm>
            <a:off x="6522189" y="4418110"/>
            <a:ext cx="637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marriage</a:t>
            </a:r>
            <a:endParaRPr lang="zh-CN" altLang="en-US" sz="700" i="1" dirty="0"/>
          </a:p>
        </p:txBody>
      </p:sp>
      <p:sp>
        <p:nvSpPr>
          <p:cNvPr id="299" name="文本框 298"/>
          <p:cNvSpPr txBox="1"/>
          <p:nvPr/>
        </p:nvSpPr>
        <p:spPr>
          <a:xfrm>
            <a:off x="7094018" y="4419970"/>
            <a:ext cx="4708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spouse</a:t>
            </a:r>
            <a:endParaRPr lang="zh-CN" altLang="en-US" sz="700" i="1" dirty="0"/>
          </a:p>
        </p:txBody>
      </p:sp>
      <p:cxnSp>
        <p:nvCxnSpPr>
          <p:cNvPr id="300" name="直接箭头连接符 299"/>
          <p:cNvCxnSpPr>
            <a:stCxn id="293" idx="0"/>
            <a:endCxn id="305" idx="4"/>
          </p:cNvCxnSpPr>
          <p:nvPr/>
        </p:nvCxnSpPr>
        <p:spPr>
          <a:xfrm flipH="1" flipV="1">
            <a:off x="6523924" y="4190782"/>
            <a:ext cx="1" cy="337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椭圆 304"/>
          <p:cNvSpPr/>
          <p:nvPr/>
        </p:nvSpPr>
        <p:spPr>
          <a:xfrm>
            <a:off x="6464107" y="4071148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7" name="直接箭头连接符 306"/>
          <p:cNvCxnSpPr>
            <a:stCxn id="294" idx="0"/>
            <a:endCxn id="308" idx="4"/>
          </p:cNvCxnSpPr>
          <p:nvPr/>
        </p:nvCxnSpPr>
        <p:spPr>
          <a:xfrm flipH="1" flipV="1">
            <a:off x="7635019" y="4190782"/>
            <a:ext cx="6116" cy="337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/>
          <p:cNvSpPr/>
          <p:nvPr/>
        </p:nvSpPr>
        <p:spPr>
          <a:xfrm>
            <a:off x="7575202" y="4071148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文本框 310"/>
          <p:cNvSpPr txBox="1"/>
          <p:nvPr/>
        </p:nvSpPr>
        <p:spPr>
          <a:xfrm>
            <a:off x="6479539" y="4250599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312" name="文本框 311"/>
          <p:cNvSpPr txBox="1"/>
          <p:nvPr/>
        </p:nvSpPr>
        <p:spPr>
          <a:xfrm>
            <a:off x="7256924" y="4258422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313" name="文本框 312"/>
          <p:cNvSpPr txBox="1"/>
          <p:nvPr/>
        </p:nvSpPr>
        <p:spPr>
          <a:xfrm>
            <a:off x="6513541" y="4021399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7191798" y="4023609"/>
            <a:ext cx="444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female</a:t>
            </a:r>
            <a:endParaRPr lang="zh-CN" altLang="en-US" sz="700" dirty="0"/>
          </a:p>
        </p:txBody>
      </p:sp>
      <p:cxnSp>
        <p:nvCxnSpPr>
          <p:cNvPr id="316" name="直接箭头连接符 315"/>
          <p:cNvCxnSpPr>
            <a:stCxn id="317" idx="5"/>
            <a:endCxn id="325" idx="1"/>
          </p:cNvCxnSpPr>
          <p:nvPr/>
        </p:nvCxnSpPr>
        <p:spPr>
          <a:xfrm>
            <a:off x="9230164" y="4173262"/>
            <a:ext cx="354928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9128050" y="4071148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600320" y="4511055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箭头连接符 318"/>
          <p:cNvCxnSpPr>
            <a:stCxn id="318" idx="7"/>
            <a:endCxn id="317" idx="3"/>
          </p:cNvCxnSpPr>
          <p:nvPr/>
        </p:nvCxnSpPr>
        <p:spPr>
          <a:xfrm flipV="1">
            <a:off x="8702434" y="4173262"/>
            <a:ext cx="443136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9567572" y="4511055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094292" y="4053628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8" name="直接箭头连接符 327"/>
          <p:cNvCxnSpPr>
            <a:stCxn id="325" idx="7"/>
            <a:endCxn id="327" idx="3"/>
          </p:cNvCxnSpPr>
          <p:nvPr/>
        </p:nvCxnSpPr>
        <p:spPr>
          <a:xfrm flipV="1">
            <a:off x="9669686" y="4155742"/>
            <a:ext cx="442126" cy="37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18" idx="0"/>
            <a:endCxn id="332" idx="4"/>
          </p:cNvCxnSpPr>
          <p:nvPr/>
        </p:nvCxnSpPr>
        <p:spPr>
          <a:xfrm flipH="1" flipV="1">
            <a:off x="8658685" y="4167716"/>
            <a:ext cx="1452" cy="343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8598868" y="4048082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文本框 332"/>
          <p:cNvSpPr txBox="1"/>
          <p:nvPr/>
        </p:nvSpPr>
        <p:spPr>
          <a:xfrm rot="19256023">
            <a:off x="8608420" y="4331377"/>
            <a:ext cx="5888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nationality</a:t>
            </a:r>
            <a:endParaRPr lang="zh-CN" altLang="en-US" sz="700" i="1" dirty="0"/>
          </a:p>
        </p:txBody>
      </p:sp>
      <p:sp>
        <p:nvSpPr>
          <p:cNvPr id="334" name="文本框 333"/>
          <p:cNvSpPr txBox="1"/>
          <p:nvPr/>
        </p:nvSpPr>
        <p:spPr>
          <a:xfrm>
            <a:off x="8653065" y="4003096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336" name="文本框 335"/>
          <p:cNvSpPr txBox="1"/>
          <p:nvPr/>
        </p:nvSpPr>
        <p:spPr>
          <a:xfrm>
            <a:off x="8261687" y="4270790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337" name="文本框 336"/>
          <p:cNvSpPr txBox="1"/>
          <p:nvPr/>
        </p:nvSpPr>
        <p:spPr>
          <a:xfrm rot="19156006">
            <a:off x="9506129" y="4091950"/>
            <a:ext cx="58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people_</a:t>
            </a:r>
          </a:p>
          <a:p>
            <a:r>
              <a:rPr lang="en-US" altLang="zh-CN" sz="700" i="1" dirty="0" err="1" smtClean="0"/>
              <a:t>born_here</a:t>
            </a:r>
            <a:endParaRPr lang="zh-CN" altLang="en-US" sz="700" i="1" dirty="0"/>
          </a:p>
        </p:txBody>
      </p:sp>
      <p:sp>
        <p:nvSpPr>
          <p:cNvPr id="338" name="矩形 337"/>
          <p:cNvSpPr/>
          <p:nvPr/>
        </p:nvSpPr>
        <p:spPr>
          <a:xfrm>
            <a:off x="10184856" y="3692940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93571" y="4515412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文本框 339"/>
          <p:cNvSpPr txBox="1"/>
          <p:nvPr/>
        </p:nvSpPr>
        <p:spPr>
          <a:xfrm>
            <a:off x="9730626" y="4474080"/>
            <a:ext cx="444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female</a:t>
            </a:r>
            <a:endParaRPr lang="zh-CN" altLang="en-US" sz="700" dirty="0"/>
          </a:p>
        </p:txBody>
      </p:sp>
      <p:cxnSp>
        <p:nvCxnSpPr>
          <p:cNvPr id="341" name="直接箭头连接符 340"/>
          <p:cNvCxnSpPr>
            <a:stCxn id="327" idx="4"/>
            <a:endCxn id="339" idx="0"/>
          </p:cNvCxnSpPr>
          <p:nvPr/>
        </p:nvCxnSpPr>
        <p:spPr>
          <a:xfrm flipH="1">
            <a:off x="10153388" y="4173262"/>
            <a:ext cx="721" cy="342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本框 346"/>
          <p:cNvSpPr txBox="1"/>
          <p:nvPr/>
        </p:nvSpPr>
        <p:spPr>
          <a:xfrm>
            <a:off x="10104727" y="4239357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348" name="椭圆 347"/>
          <p:cNvSpPr/>
          <p:nvPr/>
        </p:nvSpPr>
        <p:spPr>
          <a:xfrm>
            <a:off x="8549836" y="527748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76625" y="527748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0" name="直接箭头连接符 349"/>
          <p:cNvCxnSpPr>
            <a:stCxn id="348" idx="6"/>
            <a:endCxn id="352" idx="1"/>
          </p:cNvCxnSpPr>
          <p:nvPr/>
        </p:nvCxnSpPr>
        <p:spPr>
          <a:xfrm>
            <a:off x="8669470" y="5337306"/>
            <a:ext cx="6102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352" idx="3"/>
            <a:endCxn id="349" idx="2"/>
          </p:cNvCxnSpPr>
          <p:nvPr/>
        </p:nvCxnSpPr>
        <p:spPr>
          <a:xfrm>
            <a:off x="9380673" y="5337306"/>
            <a:ext cx="5959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圆角矩形 351"/>
          <p:cNvSpPr/>
          <p:nvPr/>
        </p:nvSpPr>
        <p:spPr>
          <a:xfrm>
            <a:off x="9279718" y="5286828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文本框 352"/>
          <p:cNvSpPr txBox="1"/>
          <p:nvPr/>
        </p:nvSpPr>
        <p:spPr>
          <a:xfrm>
            <a:off x="8549836" y="5343829"/>
            <a:ext cx="8387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film_performance</a:t>
            </a:r>
            <a:endParaRPr lang="zh-CN" altLang="en-US" sz="700" i="1" dirty="0"/>
          </a:p>
        </p:txBody>
      </p:sp>
      <p:sp>
        <p:nvSpPr>
          <p:cNvPr id="354" name="文本框 353"/>
          <p:cNvSpPr txBox="1"/>
          <p:nvPr/>
        </p:nvSpPr>
        <p:spPr>
          <a:xfrm>
            <a:off x="9460758" y="5331402"/>
            <a:ext cx="4708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actor</a:t>
            </a:r>
            <a:endParaRPr lang="zh-CN" altLang="en-US" sz="700" i="1" dirty="0"/>
          </a:p>
        </p:txBody>
      </p:sp>
      <p:cxnSp>
        <p:nvCxnSpPr>
          <p:cNvPr id="357" name="直接箭头连接符 356"/>
          <p:cNvCxnSpPr>
            <a:stCxn id="349" idx="0"/>
            <a:endCxn id="358" idx="4"/>
          </p:cNvCxnSpPr>
          <p:nvPr/>
        </p:nvCxnSpPr>
        <p:spPr>
          <a:xfrm flipH="1" flipV="1">
            <a:off x="10035089" y="4940278"/>
            <a:ext cx="1353" cy="337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9975272" y="4820644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文本框 359"/>
          <p:cNvSpPr txBox="1"/>
          <p:nvPr/>
        </p:nvSpPr>
        <p:spPr>
          <a:xfrm>
            <a:off x="9256934" y="4951103"/>
            <a:ext cx="81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err="1" smtClean="0"/>
              <a:t>special_perfor-mance_type</a:t>
            </a:r>
            <a:endParaRPr lang="zh-CN" altLang="en-US" sz="700" i="1" dirty="0"/>
          </a:p>
        </p:txBody>
      </p:sp>
      <p:sp>
        <p:nvSpPr>
          <p:cNvPr id="362" name="文本框 361"/>
          <p:cNvSpPr txBox="1"/>
          <p:nvPr/>
        </p:nvSpPr>
        <p:spPr>
          <a:xfrm>
            <a:off x="9587112" y="4773105"/>
            <a:ext cx="444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/>
              <a:t>voice</a:t>
            </a:r>
            <a:endParaRPr lang="zh-CN" altLang="en-US" sz="700" dirty="0"/>
          </a:p>
        </p:txBody>
      </p:sp>
      <p:sp>
        <p:nvSpPr>
          <p:cNvPr id="363" name="椭圆 362"/>
          <p:cNvSpPr/>
          <p:nvPr/>
        </p:nvSpPr>
        <p:spPr>
          <a:xfrm>
            <a:off x="4527137" y="5259120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5901533" y="5259120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5" name="直接箭头连接符 364"/>
          <p:cNvCxnSpPr>
            <a:stCxn id="363" idx="6"/>
            <a:endCxn id="367" idx="1"/>
          </p:cNvCxnSpPr>
          <p:nvPr/>
        </p:nvCxnSpPr>
        <p:spPr>
          <a:xfrm>
            <a:off x="4646771" y="5318937"/>
            <a:ext cx="6102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stCxn id="367" idx="3"/>
            <a:endCxn id="364" idx="2"/>
          </p:cNvCxnSpPr>
          <p:nvPr/>
        </p:nvCxnSpPr>
        <p:spPr>
          <a:xfrm>
            <a:off x="5357974" y="5318937"/>
            <a:ext cx="5435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圆角矩形 366"/>
          <p:cNvSpPr/>
          <p:nvPr/>
        </p:nvSpPr>
        <p:spPr>
          <a:xfrm>
            <a:off x="5257019" y="5268459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4527137" y="5325460"/>
            <a:ext cx="8387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film_performance</a:t>
            </a:r>
            <a:endParaRPr lang="zh-CN" altLang="en-US" sz="700" i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5438059" y="5313033"/>
            <a:ext cx="4708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actor</a:t>
            </a:r>
            <a:endParaRPr lang="zh-CN" altLang="en-US" sz="700" i="1" dirty="0"/>
          </a:p>
        </p:txBody>
      </p:sp>
      <p:sp>
        <p:nvSpPr>
          <p:cNvPr id="370" name="椭圆 369"/>
          <p:cNvSpPr/>
          <p:nvPr/>
        </p:nvSpPr>
        <p:spPr>
          <a:xfrm>
            <a:off x="6524852" y="526300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7846859" y="526300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箭头连接符 371"/>
          <p:cNvCxnSpPr>
            <a:stCxn id="370" idx="6"/>
            <a:endCxn id="374" idx="1"/>
          </p:cNvCxnSpPr>
          <p:nvPr/>
        </p:nvCxnSpPr>
        <p:spPr>
          <a:xfrm>
            <a:off x="6644486" y="5322826"/>
            <a:ext cx="6102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374" idx="3"/>
            <a:endCxn id="371" idx="2"/>
          </p:cNvCxnSpPr>
          <p:nvPr/>
        </p:nvCxnSpPr>
        <p:spPr>
          <a:xfrm>
            <a:off x="7355689" y="5322826"/>
            <a:ext cx="491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圆角矩形 373"/>
          <p:cNvSpPr/>
          <p:nvPr/>
        </p:nvSpPr>
        <p:spPr>
          <a:xfrm>
            <a:off x="7254734" y="5272348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文本框 374"/>
          <p:cNvSpPr txBox="1"/>
          <p:nvPr/>
        </p:nvSpPr>
        <p:spPr>
          <a:xfrm>
            <a:off x="6586772" y="5324586"/>
            <a:ext cx="608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tv_starring</a:t>
            </a:r>
            <a:endParaRPr lang="zh-CN" altLang="en-US" sz="700" i="1" dirty="0"/>
          </a:p>
        </p:txBody>
      </p:sp>
      <p:sp>
        <p:nvSpPr>
          <p:cNvPr id="376" name="文本框 375"/>
          <p:cNvSpPr txBox="1"/>
          <p:nvPr/>
        </p:nvSpPr>
        <p:spPr>
          <a:xfrm>
            <a:off x="7388144" y="5316922"/>
            <a:ext cx="4708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actor</a:t>
            </a:r>
            <a:endParaRPr lang="zh-CN" altLang="en-US" sz="700" i="1" dirty="0"/>
          </a:p>
        </p:txBody>
      </p:sp>
      <p:cxnSp>
        <p:nvCxnSpPr>
          <p:cNvPr id="391" name="直接箭头连接符 390"/>
          <p:cNvCxnSpPr>
            <a:stCxn id="392" idx="5"/>
            <a:endCxn id="395" idx="1"/>
          </p:cNvCxnSpPr>
          <p:nvPr/>
        </p:nvCxnSpPr>
        <p:spPr>
          <a:xfrm>
            <a:off x="5209346" y="5942226"/>
            <a:ext cx="354928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5107232" y="5840112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4550924" y="628001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4" name="直接箭头连接符 393"/>
          <p:cNvCxnSpPr>
            <a:stCxn id="393" idx="7"/>
            <a:endCxn id="392" idx="3"/>
          </p:cNvCxnSpPr>
          <p:nvPr/>
        </p:nvCxnSpPr>
        <p:spPr>
          <a:xfrm flipV="1">
            <a:off x="4653038" y="5942226"/>
            <a:ext cx="471714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椭圆 394"/>
          <p:cNvSpPr/>
          <p:nvPr/>
        </p:nvSpPr>
        <p:spPr>
          <a:xfrm>
            <a:off x="5546754" y="628001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6073474" y="5822592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7" name="直接箭头连接符 396"/>
          <p:cNvCxnSpPr>
            <a:stCxn id="395" idx="7"/>
            <a:endCxn id="396" idx="3"/>
          </p:cNvCxnSpPr>
          <p:nvPr/>
        </p:nvCxnSpPr>
        <p:spPr>
          <a:xfrm flipV="1">
            <a:off x="5648868" y="5924706"/>
            <a:ext cx="442126" cy="37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/>
          <p:cNvSpPr txBox="1"/>
          <p:nvPr/>
        </p:nvSpPr>
        <p:spPr>
          <a:xfrm rot="19398269">
            <a:off x="4624787" y="6095418"/>
            <a:ext cx="55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military_</a:t>
            </a:r>
          </a:p>
          <a:p>
            <a:r>
              <a:rPr lang="en-US" altLang="zh-CN" sz="700" i="1" dirty="0" smtClean="0"/>
              <a:t>command</a:t>
            </a:r>
            <a:endParaRPr lang="zh-CN" altLang="en-US" sz="700" i="1" dirty="0"/>
          </a:p>
        </p:txBody>
      </p:sp>
      <p:sp>
        <p:nvSpPr>
          <p:cNvPr id="403" name="文本框 402"/>
          <p:cNvSpPr txBox="1"/>
          <p:nvPr/>
        </p:nvSpPr>
        <p:spPr>
          <a:xfrm rot="19156006">
            <a:off x="5563038" y="6057275"/>
            <a:ext cx="7398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event_location</a:t>
            </a:r>
            <a:endParaRPr lang="zh-CN" altLang="en-US" sz="700" i="1" dirty="0"/>
          </a:p>
        </p:txBody>
      </p:sp>
      <p:sp>
        <p:nvSpPr>
          <p:cNvPr id="408" name="文本框 407"/>
          <p:cNvSpPr txBox="1"/>
          <p:nvPr/>
        </p:nvSpPr>
        <p:spPr>
          <a:xfrm rot="2642376">
            <a:off x="9100236" y="4296787"/>
            <a:ext cx="5318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contains</a:t>
            </a:r>
            <a:endParaRPr lang="zh-CN" altLang="en-US" sz="700" i="1" dirty="0"/>
          </a:p>
        </p:txBody>
      </p:sp>
      <p:sp>
        <p:nvSpPr>
          <p:cNvPr id="409" name="文本框 408"/>
          <p:cNvSpPr txBox="1"/>
          <p:nvPr/>
        </p:nvSpPr>
        <p:spPr>
          <a:xfrm rot="2728797">
            <a:off x="5239601" y="5920838"/>
            <a:ext cx="53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military_conflict</a:t>
            </a:r>
            <a:endParaRPr lang="zh-CN" altLang="en-US" sz="700" i="1" dirty="0"/>
          </a:p>
        </p:txBody>
      </p:sp>
      <p:cxnSp>
        <p:nvCxnSpPr>
          <p:cNvPr id="410" name="直接箭头连接符 409"/>
          <p:cNvCxnSpPr>
            <a:stCxn id="411" idx="6"/>
            <a:endCxn id="428" idx="1"/>
          </p:cNvCxnSpPr>
          <p:nvPr/>
        </p:nvCxnSpPr>
        <p:spPr>
          <a:xfrm>
            <a:off x="7099185" y="5926179"/>
            <a:ext cx="383395" cy="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椭圆 410"/>
          <p:cNvSpPr/>
          <p:nvPr/>
        </p:nvSpPr>
        <p:spPr>
          <a:xfrm>
            <a:off x="6979551" y="5866362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6470871" y="630626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3" name="直接箭头连接符 412"/>
          <p:cNvCxnSpPr>
            <a:stCxn id="412" idx="7"/>
            <a:endCxn id="411" idx="3"/>
          </p:cNvCxnSpPr>
          <p:nvPr/>
        </p:nvCxnSpPr>
        <p:spPr>
          <a:xfrm flipV="1">
            <a:off x="6572985" y="5968476"/>
            <a:ext cx="424086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椭圆 414"/>
          <p:cNvSpPr/>
          <p:nvPr/>
        </p:nvSpPr>
        <p:spPr>
          <a:xfrm>
            <a:off x="7934173" y="5864920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6" name="直接箭头连接符 415"/>
          <p:cNvCxnSpPr>
            <a:stCxn id="428" idx="3"/>
            <a:endCxn id="415" idx="2"/>
          </p:cNvCxnSpPr>
          <p:nvPr/>
        </p:nvCxnSpPr>
        <p:spPr>
          <a:xfrm flipV="1">
            <a:off x="7583535" y="5924737"/>
            <a:ext cx="350638" cy="2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412" idx="0"/>
          </p:cNvCxnSpPr>
          <p:nvPr/>
        </p:nvCxnSpPr>
        <p:spPr>
          <a:xfrm flipH="1" flipV="1">
            <a:off x="6529236" y="5962930"/>
            <a:ext cx="1452" cy="343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本框 418"/>
          <p:cNvSpPr txBox="1"/>
          <p:nvPr/>
        </p:nvSpPr>
        <p:spPr>
          <a:xfrm rot="19256023">
            <a:off x="6478971" y="6126591"/>
            <a:ext cx="5888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nationality</a:t>
            </a:r>
            <a:endParaRPr lang="zh-CN" altLang="en-US" sz="700" i="1" dirty="0"/>
          </a:p>
        </p:txBody>
      </p:sp>
      <p:sp>
        <p:nvSpPr>
          <p:cNvPr id="421" name="文本框 420"/>
          <p:cNvSpPr txBox="1"/>
          <p:nvPr/>
        </p:nvSpPr>
        <p:spPr>
          <a:xfrm>
            <a:off x="6244797" y="6066004"/>
            <a:ext cx="336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422" name="文本框 421"/>
          <p:cNvSpPr txBox="1"/>
          <p:nvPr/>
        </p:nvSpPr>
        <p:spPr>
          <a:xfrm>
            <a:off x="7515495" y="5899591"/>
            <a:ext cx="446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adjoins</a:t>
            </a:r>
            <a:endParaRPr lang="zh-CN" altLang="en-US" sz="700" i="1" dirty="0"/>
          </a:p>
        </p:txBody>
      </p:sp>
      <p:sp>
        <p:nvSpPr>
          <p:cNvPr id="424" name="文本框 423"/>
          <p:cNvSpPr txBox="1"/>
          <p:nvPr/>
        </p:nvSpPr>
        <p:spPr>
          <a:xfrm>
            <a:off x="7299239" y="6167747"/>
            <a:ext cx="69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/>
              <a:t>governmental_jurisdiction</a:t>
            </a:r>
            <a:endParaRPr lang="zh-CN" altLang="en-US" sz="700" dirty="0"/>
          </a:p>
        </p:txBody>
      </p:sp>
      <p:cxnSp>
        <p:nvCxnSpPr>
          <p:cNvPr id="425" name="直接箭头连接符 424"/>
          <p:cNvCxnSpPr>
            <a:stCxn id="415" idx="4"/>
          </p:cNvCxnSpPr>
          <p:nvPr/>
        </p:nvCxnSpPr>
        <p:spPr>
          <a:xfrm flipH="1">
            <a:off x="7993269" y="5984554"/>
            <a:ext cx="721" cy="342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7918128" y="6034571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IsA</a:t>
            </a:r>
            <a:endParaRPr lang="zh-CN" altLang="en-US" sz="700" i="1" dirty="0"/>
          </a:p>
        </p:txBody>
      </p:sp>
      <p:sp>
        <p:nvSpPr>
          <p:cNvPr id="427" name="文本框 426"/>
          <p:cNvSpPr txBox="1"/>
          <p:nvPr/>
        </p:nvSpPr>
        <p:spPr>
          <a:xfrm>
            <a:off x="7031208" y="5885252"/>
            <a:ext cx="48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adjoin_</a:t>
            </a:r>
          </a:p>
          <a:p>
            <a:r>
              <a:rPr lang="en-US" altLang="zh-CN" sz="700" i="1" dirty="0" smtClean="0"/>
              <a:t>relation</a:t>
            </a:r>
            <a:endParaRPr lang="zh-CN" altLang="en-US" sz="700" i="1" dirty="0"/>
          </a:p>
        </p:txBody>
      </p:sp>
      <p:sp>
        <p:nvSpPr>
          <p:cNvPr id="428" name="圆角矩形 427"/>
          <p:cNvSpPr/>
          <p:nvPr/>
        </p:nvSpPr>
        <p:spPr>
          <a:xfrm>
            <a:off x="7482580" y="5876401"/>
            <a:ext cx="100955" cy="100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6479532" y="5876401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7945830" y="6316307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6" name="直接箭头连接符 445"/>
          <p:cNvCxnSpPr>
            <a:stCxn id="447" idx="5"/>
            <a:endCxn id="450" idx="1"/>
          </p:cNvCxnSpPr>
          <p:nvPr/>
        </p:nvCxnSpPr>
        <p:spPr>
          <a:xfrm>
            <a:off x="9211062" y="6008323"/>
            <a:ext cx="354928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9108948" y="590620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8581218" y="6346116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9" name="直接箭头连接符 448"/>
          <p:cNvCxnSpPr>
            <a:stCxn id="448" idx="7"/>
            <a:endCxn id="447" idx="3"/>
          </p:cNvCxnSpPr>
          <p:nvPr/>
        </p:nvCxnSpPr>
        <p:spPr>
          <a:xfrm flipV="1">
            <a:off x="8683332" y="6008323"/>
            <a:ext cx="443136" cy="355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9548470" y="6346116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0075190" y="5888689"/>
            <a:ext cx="119634" cy="1196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2" name="直接箭头连接符 451"/>
          <p:cNvCxnSpPr>
            <a:stCxn id="450" idx="7"/>
            <a:endCxn id="451" idx="3"/>
          </p:cNvCxnSpPr>
          <p:nvPr/>
        </p:nvCxnSpPr>
        <p:spPr>
          <a:xfrm flipV="1">
            <a:off x="9650584" y="5990803"/>
            <a:ext cx="442126" cy="37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>
            <a:stCxn id="448" idx="0"/>
            <a:endCxn id="454" idx="4"/>
          </p:cNvCxnSpPr>
          <p:nvPr/>
        </p:nvCxnSpPr>
        <p:spPr>
          <a:xfrm flipH="1" flipV="1">
            <a:off x="8639583" y="6002777"/>
            <a:ext cx="1452" cy="343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8579766" y="5883143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文本框 454"/>
          <p:cNvSpPr txBox="1"/>
          <p:nvPr/>
        </p:nvSpPr>
        <p:spPr>
          <a:xfrm rot="19256023">
            <a:off x="8641534" y="6132955"/>
            <a:ext cx="6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participated</a:t>
            </a:r>
          </a:p>
          <a:p>
            <a:r>
              <a:rPr lang="en-US" altLang="zh-CN" sz="700" i="1" dirty="0" smtClean="0"/>
              <a:t>_</a:t>
            </a:r>
            <a:r>
              <a:rPr lang="en-US" altLang="zh-CN" sz="700" i="1" dirty="0" err="1" smtClean="0"/>
              <a:t>in_conflicts</a:t>
            </a:r>
            <a:endParaRPr lang="zh-CN" altLang="en-US" sz="700" i="1" dirty="0"/>
          </a:p>
        </p:txBody>
      </p:sp>
      <p:sp>
        <p:nvSpPr>
          <p:cNvPr id="456" name="文本框 455"/>
          <p:cNvSpPr txBox="1"/>
          <p:nvPr/>
        </p:nvSpPr>
        <p:spPr>
          <a:xfrm>
            <a:off x="8633963" y="5838157"/>
            <a:ext cx="414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male</a:t>
            </a:r>
            <a:endParaRPr lang="zh-CN" altLang="en-US" sz="700" dirty="0"/>
          </a:p>
        </p:txBody>
      </p:sp>
      <p:sp>
        <p:nvSpPr>
          <p:cNvPr id="457" name="文本框 456"/>
          <p:cNvSpPr txBox="1"/>
          <p:nvPr/>
        </p:nvSpPr>
        <p:spPr>
          <a:xfrm>
            <a:off x="8144114" y="6105851"/>
            <a:ext cx="559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/>
              <a:t>profession</a:t>
            </a:r>
            <a:endParaRPr lang="zh-CN" altLang="en-US" sz="700" i="1" dirty="0"/>
          </a:p>
        </p:txBody>
      </p:sp>
      <p:sp>
        <p:nvSpPr>
          <p:cNvPr id="458" name="文本框 457"/>
          <p:cNvSpPr txBox="1"/>
          <p:nvPr/>
        </p:nvSpPr>
        <p:spPr>
          <a:xfrm rot="19156006">
            <a:off x="9638992" y="6106645"/>
            <a:ext cx="5853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contains</a:t>
            </a:r>
            <a:endParaRPr lang="zh-CN" altLang="en-US" sz="700" i="1" dirty="0"/>
          </a:p>
        </p:txBody>
      </p:sp>
      <p:cxnSp>
        <p:nvCxnSpPr>
          <p:cNvPr id="461" name="直接箭头连接符 460"/>
          <p:cNvCxnSpPr>
            <a:stCxn id="451" idx="4"/>
          </p:cNvCxnSpPr>
          <p:nvPr/>
        </p:nvCxnSpPr>
        <p:spPr>
          <a:xfrm flipH="1">
            <a:off x="10134286" y="6008323"/>
            <a:ext cx="721" cy="342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文本框 461"/>
          <p:cNvSpPr txBox="1"/>
          <p:nvPr/>
        </p:nvSpPr>
        <p:spPr>
          <a:xfrm>
            <a:off x="10085625" y="6074418"/>
            <a:ext cx="448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smtClean="0"/>
              <a:t>gender</a:t>
            </a:r>
            <a:endParaRPr lang="zh-CN" altLang="en-US" sz="700" i="1" dirty="0"/>
          </a:p>
        </p:txBody>
      </p:sp>
      <p:sp>
        <p:nvSpPr>
          <p:cNvPr id="464" name="文本框 463"/>
          <p:cNvSpPr txBox="1"/>
          <p:nvPr/>
        </p:nvSpPr>
        <p:spPr>
          <a:xfrm rot="2642376">
            <a:off x="9104590" y="6049495"/>
            <a:ext cx="7337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 err="1" smtClean="0"/>
              <a:t>event_location</a:t>
            </a:r>
            <a:endParaRPr lang="zh-CN" altLang="en-US" sz="700" i="1" dirty="0"/>
          </a:p>
        </p:txBody>
      </p:sp>
      <p:sp>
        <p:nvSpPr>
          <p:cNvPr id="465" name="矩形 464"/>
          <p:cNvSpPr/>
          <p:nvPr/>
        </p:nvSpPr>
        <p:spPr>
          <a:xfrm>
            <a:off x="10088248" y="6353820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7" name="表格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17158"/>
              </p:ext>
            </p:extLst>
          </p:nvPr>
        </p:nvGraphicFramePr>
        <p:xfrm>
          <a:off x="177712" y="2048301"/>
          <a:ext cx="42531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Natural</a:t>
                      </a:r>
                      <a:r>
                        <a:rPr lang="en-US" altLang="zh-CN" sz="1200" baseline="0" dirty="0" smtClean="0"/>
                        <a:t> Language Relation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#1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#2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#3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(PER) taught at (LOC)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0.297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0.118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(PER) is the nephew of (PER)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0.429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(LOC) is located in the county of (LOC)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0.358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0.268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0.268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(PER) studied music at (LOC)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0.151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0.077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(PER) ‘s wife (PER)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(character) is voiced by (PER)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0.500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0.297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0.183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(PER) ‘s</a:t>
                      </a:r>
                      <a:r>
                        <a:rPr lang="en-US" altLang="zh-CN" sz="1200" baseline="0" dirty="0" smtClean="0"/>
                        <a:t> invasion in (LOC)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0.188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Table 290"/>
          <p:cNvGraphicFramePr>
            <a:graphicFrameLocks noGrp="1"/>
          </p:cNvGraphicFramePr>
          <p:nvPr/>
        </p:nvGraphicFramePr>
        <p:xfrm>
          <a:off x="1289956" y="60983"/>
          <a:ext cx="10080120" cy="6728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4651">
                  <a:extLst>
                    <a:ext uri="{9D8B030D-6E8A-4147-A177-3AD203B41FA5}">
                      <a16:colId xmlns:a16="http://schemas.microsoft.com/office/drawing/2014/main" val="3264676291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3615163144"/>
                    </a:ext>
                  </a:extLst>
                </a:gridCol>
                <a:gridCol w="2596242">
                  <a:extLst>
                    <a:ext uri="{9D8B030D-6E8A-4147-A177-3AD203B41FA5}">
                      <a16:colId xmlns:a16="http://schemas.microsoft.com/office/drawing/2014/main" val="3154913870"/>
                    </a:ext>
                  </a:extLst>
                </a:gridCol>
                <a:gridCol w="2642455">
                  <a:extLst>
                    <a:ext uri="{9D8B030D-6E8A-4147-A177-3AD203B41FA5}">
                      <a16:colId xmlns:a16="http://schemas.microsoft.com/office/drawing/2014/main" val="1424912999"/>
                    </a:ext>
                  </a:extLst>
                </a:gridCol>
              </a:tblGrid>
              <a:tr h="1010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/>
                        <a:t>(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PER) taught at (LOC)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60962"/>
                  </a:ext>
                </a:extLst>
              </a:tr>
              <a:tr h="918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(PER) is the nephew of (PER)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38766"/>
                  </a:ext>
                </a:extLst>
              </a:tr>
              <a:tr h="1104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(PER) is the nephew of (PER)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4788"/>
                  </a:ext>
                </a:extLst>
              </a:tr>
              <a:tr h="918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(PER) studied music at (LOC)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29941"/>
                  </a:ext>
                </a:extLst>
              </a:tr>
              <a:tr h="93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(PER) ‘s wife (PER)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310933"/>
                  </a:ext>
                </a:extLst>
              </a:tr>
              <a:tr h="923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(character) is voiced by (PER)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70222"/>
                  </a:ext>
                </a:extLst>
              </a:tr>
              <a:tr h="9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(PER) ‘s</a:t>
                      </a:r>
                      <a:r>
                        <a:rPr lang="en-US" altLang="zh-CN" sz="1800" baseline="0" dirty="0" smtClean="0"/>
                        <a:t> invasion in (LOC)</a:t>
                      </a:r>
                      <a:endParaRPr lang="zh-CN" alt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54842"/>
                  </a:ext>
                </a:extLst>
              </a:tr>
            </a:tbl>
          </a:graphicData>
        </a:graphic>
      </p:graphicFrame>
      <p:grpSp>
        <p:nvGrpSpPr>
          <p:cNvPr id="280" name="Group 279"/>
          <p:cNvGrpSpPr/>
          <p:nvPr/>
        </p:nvGrpSpPr>
        <p:grpSpPr>
          <a:xfrm>
            <a:off x="4564394" y="2029473"/>
            <a:ext cx="1194780" cy="821192"/>
            <a:chOff x="4335323" y="2079353"/>
            <a:chExt cx="1194780" cy="821192"/>
          </a:xfrm>
        </p:grpSpPr>
        <p:sp>
          <p:nvSpPr>
            <p:cNvPr id="4" name="椭圆 6"/>
            <p:cNvSpPr/>
            <p:nvPr/>
          </p:nvSpPr>
          <p:spPr>
            <a:xfrm>
              <a:off x="4335323" y="26822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7"/>
            <p:cNvSpPr/>
            <p:nvPr/>
          </p:nvSpPr>
          <p:spPr>
            <a:xfrm>
              <a:off x="5408655" y="26822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9"/>
            <p:cNvCxnSpPr>
              <a:stCxn id="4" idx="6"/>
              <a:endCxn id="5" idx="2"/>
            </p:cNvCxnSpPr>
            <p:nvPr/>
          </p:nvCxnSpPr>
          <p:spPr>
            <a:xfrm>
              <a:off x="4454957" y="2742045"/>
              <a:ext cx="9536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5" idx="0"/>
              <a:endCxn id="46" idx="2"/>
            </p:cNvCxnSpPr>
            <p:nvPr/>
          </p:nvCxnSpPr>
          <p:spPr>
            <a:xfrm flipV="1">
              <a:off x="5468472" y="2248708"/>
              <a:ext cx="3090" cy="4335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8"/>
            <p:cNvSpPr txBox="1"/>
            <p:nvPr/>
          </p:nvSpPr>
          <p:spPr>
            <a:xfrm>
              <a:off x="4670131" y="2700490"/>
              <a:ext cx="7487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/>
                <a:t>c</a:t>
              </a:r>
              <a:r>
                <a:rPr lang="en-US" altLang="zh-CN" sz="700" i="1" dirty="0" err="1" smtClean="0"/>
                <a:t>ontained_by</a:t>
              </a:r>
              <a:endParaRPr lang="zh-CN" altLang="en-US" sz="700" i="1" dirty="0"/>
            </a:p>
          </p:txBody>
        </p:sp>
        <p:sp>
          <p:nvSpPr>
            <p:cNvPr id="9" name="文本框 19"/>
            <p:cNvSpPr txBox="1"/>
            <p:nvPr/>
          </p:nvSpPr>
          <p:spPr>
            <a:xfrm>
              <a:off x="5146655" y="2387557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10" name="文本框 20"/>
            <p:cNvSpPr txBox="1"/>
            <p:nvPr/>
          </p:nvSpPr>
          <p:spPr>
            <a:xfrm>
              <a:off x="4670131" y="2079353"/>
              <a:ext cx="8014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err="1" smtClean="0"/>
                <a:t>US_county</a:t>
              </a:r>
              <a:endParaRPr lang="zh-CN" altLang="en-US" sz="700" dirty="0"/>
            </a:p>
          </p:txBody>
        </p:sp>
        <p:sp>
          <p:nvSpPr>
            <p:cNvPr id="46" name="矩形 100"/>
            <p:cNvSpPr/>
            <p:nvPr/>
          </p:nvSpPr>
          <p:spPr>
            <a:xfrm>
              <a:off x="5425524" y="2156633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175710" y="2001189"/>
            <a:ext cx="2431433" cy="892457"/>
            <a:chOff x="5830254" y="2091290"/>
            <a:chExt cx="2431433" cy="892457"/>
          </a:xfrm>
        </p:grpSpPr>
        <p:sp>
          <p:nvSpPr>
            <p:cNvPr id="11" name="椭圆 23"/>
            <p:cNvSpPr/>
            <p:nvPr/>
          </p:nvSpPr>
          <p:spPr>
            <a:xfrm>
              <a:off x="7656390" y="267611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24"/>
            <p:cNvCxnSpPr>
              <a:stCxn id="16" idx="5"/>
              <a:endCxn id="11" idx="1"/>
            </p:cNvCxnSpPr>
            <p:nvPr/>
          </p:nvCxnSpPr>
          <p:spPr>
            <a:xfrm>
              <a:off x="7110084" y="2258397"/>
              <a:ext cx="563826" cy="435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25"/>
            <p:cNvCxnSpPr>
              <a:stCxn id="11" idx="0"/>
            </p:cNvCxnSpPr>
            <p:nvPr/>
          </p:nvCxnSpPr>
          <p:spPr>
            <a:xfrm flipH="1" flipV="1">
              <a:off x="7713950" y="2272434"/>
              <a:ext cx="2257" cy="4036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26"/>
            <p:cNvSpPr txBox="1"/>
            <p:nvPr/>
          </p:nvSpPr>
          <p:spPr>
            <a:xfrm rot="2283168">
              <a:off x="7019442" y="2528229"/>
              <a:ext cx="882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/>
                <a:t>c</a:t>
              </a:r>
              <a:r>
                <a:rPr lang="en-US" altLang="zh-CN" sz="700" i="1" dirty="0" err="1" smtClean="0"/>
                <a:t>ontained_by</a:t>
              </a:r>
              <a:endParaRPr lang="zh-CN" altLang="en-US" sz="700" i="1" dirty="0"/>
            </a:p>
          </p:txBody>
        </p:sp>
        <p:sp>
          <p:nvSpPr>
            <p:cNvPr id="15" name="文本框 27"/>
            <p:cNvSpPr txBox="1"/>
            <p:nvPr/>
          </p:nvSpPr>
          <p:spPr>
            <a:xfrm>
              <a:off x="7654784" y="2343184"/>
              <a:ext cx="606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first_level_divison_of</a:t>
              </a:r>
              <a:endParaRPr lang="en-US" altLang="zh-CN" sz="700" i="1" dirty="0" smtClean="0"/>
            </a:p>
          </p:txBody>
        </p:sp>
        <p:sp>
          <p:nvSpPr>
            <p:cNvPr id="16" name="椭圆 29"/>
            <p:cNvSpPr/>
            <p:nvPr/>
          </p:nvSpPr>
          <p:spPr>
            <a:xfrm>
              <a:off x="7007970" y="2156283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30"/>
            <p:cNvSpPr/>
            <p:nvPr/>
          </p:nvSpPr>
          <p:spPr>
            <a:xfrm>
              <a:off x="6380085" y="267374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31"/>
            <p:cNvCxnSpPr>
              <a:stCxn id="17" idx="7"/>
              <a:endCxn id="16" idx="3"/>
            </p:cNvCxnSpPr>
            <p:nvPr/>
          </p:nvCxnSpPr>
          <p:spPr>
            <a:xfrm flipV="1">
              <a:off x="6482199" y="2258397"/>
              <a:ext cx="543291" cy="43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36"/>
            <p:cNvSpPr txBox="1"/>
            <p:nvPr/>
          </p:nvSpPr>
          <p:spPr>
            <a:xfrm rot="19416828">
              <a:off x="6464662" y="2293695"/>
              <a:ext cx="5318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contains</a:t>
              </a:r>
              <a:endParaRPr lang="zh-CN" altLang="en-US" sz="700" i="1" dirty="0"/>
            </a:p>
          </p:txBody>
        </p:sp>
        <p:cxnSp>
          <p:nvCxnSpPr>
            <p:cNvPr id="20" name="直接箭头连接符 37"/>
            <p:cNvCxnSpPr>
              <a:stCxn id="16" idx="4"/>
              <a:endCxn id="21" idx="0"/>
            </p:cNvCxnSpPr>
            <p:nvPr/>
          </p:nvCxnSpPr>
          <p:spPr>
            <a:xfrm>
              <a:off x="7067787" y="2275917"/>
              <a:ext cx="0" cy="4126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41"/>
            <p:cNvSpPr/>
            <p:nvPr/>
          </p:nvSpPr>
          <p:spPr>
            <a:xfrm>
              <a:off x="7007970" y="268857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4"/>
            <p:cNvSpPr txBox="1"/>
            <p:nvPr/>
          </p:nvSpPr>
          <p:spPr>
            <a:xfrm>
              <a:off x="6842509" y="2387557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23" name="文本框 45"/>
            <p:cNvSpPr txBox="1"/>
            <p:nvPr/>
          </p:nvSpPr>
          <p:spPr>
            <a:xfrm>
              <a:off x="6747990" y="2783692"/>
              <a:ext cx="9259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err="1" smtClean="0"/>
                <a:t>statistical_region</a:t>
              </a:r>
              <a:endParaRPr lang="zh-CN" altLang="en-US" sz="700" dirty="0"/>
            </a:p>
          </p:txBody>
        </p:sp>
        <p:cxnSp>
          <p:nvCxnSpPr>
            <p:cNvPr id="24" name="直接箭头连接符 46"/>
            <p:cNvCxnSpPr>
              <a:stCxn id="17" idx="0"/>
            </p:cNvCxnSpPr>
            <p:nvPr/>
          </p:nvCxnSpPr>
          <p:spPr>
            <a:xfrm flipV="1">
              <a:off x="6439902" y="2272434"/>
              <a:ext cx="0" cy="401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47"/>
            <p:cNvSpPr txBox="1"/>
            <p:nvPr/>
          </p:nvSpPr>
          <p:spPr>
            <a:xfrm>
              <a:off x="5830254" y="2327629"/>
              <a:ext cx="704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second_level_divison_of</a:t>
              </a:r>
              <a:endParaRPr lang="en-US" altLang="zh-CN" sz="700" i="1" dirty="0" smtClean="0"/>
            </a:p>
          </p:txBody>
        </p:sp>
        <p:sp>
          <p:nvSpPr>
            <p:cNvPr id="26" name="文本框 56"/>
            <p:cNvSpPr txBox="1"/>
            <p:nvPr/>
          </p:nvSpPr>
          <p:spPr>
            <a:xfrm>
              <a:off x="6418045" y="2096178"/>
              <a:ext cx="3458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USA</a:t>
              </a:r>
              <a:endParaRPr lang="zh-CN" altLang="en-US" sz="700" dirty="0"/>
            </a:p>
          </p:txBody>
        </p:sp>
        <p:sp>
          <p:nvSpPr>
            <p:cNvPr id="27" name="文本框 57"/>
            <p:cNvSpPr txBox="1"/>
            <p:nvPr/>
          </p:nvSpPr>
          <p:spPr>
            <a:xfrm>
              <a:off x="7330771" y="2091290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USA</a:t>
              </a:r>
              <a:endParaRPr lang="zh-CN" altLang="en-US" sz="700" dirty="0"/>
            </a:p>
          </p:txBody>
        </p:sp>
        <p:sp>
          <p:nvSpPr>
            <p:cNvPr id="47" name="矩形 107"/>
            <p:cNvSpPr/>
            <p:nvPr/>
          </p:nvSpPr>
          <p:spPr>
            <a:xfrm>
              <a:off x="6396121" y="2181751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108"/>
            <p:cNvSpPr/>
            <p:nvPr/>
          </p:nvSpPr>
          <p:spPr>
            <a:xfrm>
              <a:off x="7671891" y="2182085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8787631" y="2025665"/>
            <a:ext cx="2582447" cy="892457"/>
            <a:chOff x="8461071" y="2081601"/>
            <a:chExt cx="2582447" cy="892457"/>
          </a:xfrm>
        </p:grpSpPr>
        <p:sp>
          <p:nvSpPr>
            <p:cNvPr id="28" name="椭圆 58"/>
            <p:cNvSpPr/>
            <p:nvPr/>
          </p:nvSpPr>
          <p:spPr>
            <a:xfrm>
              <a:off x="10287207" y="2666426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59"/>
            <p:cNvCxnSpPr>
              <a:stCxn id="33" idx="5"/>
              <a:endCxn id="28" idx="1"/>
            </p:cNvCxnSpPr>
            <p:nvPr/>
          </p:nvCxnSpPr>
          <p:spPr>
            <a:xfrm>
              <a:off x="9740901" y="2248708"/>
              <a:ext cx="563826" cy="435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0"/>
            <p:cNvCxnSpPr>
              <a:stCxn id="28" idx="0"/>
              <a:endCxn id="43" idx="4"/>
            </p:cNvCxnSpPr>
            <p:nvPr/>
          </p:nvCxnSpPr>
          <p:spPr>
            <a:xfrm flipV="1">
              <a:off x="10347024" y="2262745"/>
              <a:ext cx="918" cy="4036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61"/>
            <p:cNvSpPr txBox="1"/>
            <p:nvPr/>
          </p:nvSpPr>
          <p:spPr>
            <a:xfrm rot="2283168">
              <a:off x="9607395" y="2470912"/>
              <a:ext cx="882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/>
                <a:t>c</a:t>
              </a:r>
              <a:r>
                <a:rPr lang="en-US" altLang="zh-CN" sz="700" i="1" dirty="0" err="1" smtClean="0"/>
                <a:t>ontained_by</a:t>
              </a:r>
              <a:endParaRPr lang="zh-CN" altLang="en-US" sz="700" i="1" dirty="0"/>
            </a:p>
          </p:txBody>
        </p:sp>
        <p:sp>
          <p:nvSpPr>
            <p:cNvPr id="32" name="文本框 62"/>
            <p:cNvSpPr txBox="1"/>
            <p:nvPr/>
          </p:nvSpPr>
          <p:spPr>
            <a:xfrm>
              <a:off x="10302962" y="2388878"/>
              <a:ext cx="6937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contained_by</a:t>
              </a:r>
              <a:endParaRPr lang="en-US" altLang="zh-CN" sz="700" i="1" dirty="0" smtClean="0"/>
            </a:p>
          </p:txBody>
        </p:sp>
        <p:sp>
          <p:nvSpPr>
            <p:cNvPr id="33" name="椭圆 63"/>
            <p:cNvSpPr/>
            <p:nvPr/>
          </p:nvSpPr>
          <p:spPr>
            <a:xfrm>
              <a:off x="9638787" y="214659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64"/>
            <p:cNvSpPr/>
            <p:nvPr/>
          </p:nvSpPr>
          <p:spPr>
            <a:xfrm>
              <a:off x="9010902" y="266405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65"/>
            <p:cNvCxnSpPr>
              <a:stCxn id="34" idx="7"/>
              <a:endCxn id="33" idx="3"/>
            </p:cNvCxnSpPr>
            <p:nvPr/>
          </p:nvCxnSpPr>
          <p:spPr>
            <a:xfrm flipV="1">
              <a:off x="9113016" y="2248708"/>
              <a:ext cx="543291" cy="43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66"/>
            <p:cNvSpPr txBox="1"/>
            <p:nvPr/>
          </p:nvSpPr>
          <p:spPr>
            <a:xfrm rot="19416828">
              <a:off x="9095479" y="2284006"/>
              <a:ext cx="5318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contains</a:t>
              </a:r>
              <a:endParaRPr lang="zh-CN" altLang="en-US" sz="700" i="1" dirty="0"/>
            </a:p>
          </p:txBody>
        </p:sp>
        <p:cxnSp>
          <p:nvCxnSpPr>
            <p:cNvPr id="37" name="直接箭头连接符 67"/>
            <p:cNvCxnSpPr>
              <a:stCxn id="33" idx="4"/>
              <a:endCxn id="38" idx="0"/>
            </p:cNvCxnSpPr>
            <p:nvPr/>
          </p:nvCxnSpPr>
          <p:spPr>
            <a:xfrm>
              <a:off x="9698604" y="2266228"/>
              <a:ext cx="0" cy="4126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68"/>
            <p:cNvSpPr/>
            <p:nvPr/>
          </p:nvSpPr>
          <p:spPr>
            <a:xfrm>
              <a:off x="9638787" y="267888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69"/>
            <p:cNvSpPr txBox="1"/>
            <p:nvPr/>
          </p:nvSpPr>
          <p:spPr>
            <a:xfrm>
              <a:off x="9473326" y="2377868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40" name="文本框 70"/>
            <p:cNvSpPr txBox="1"/>
            <p:nvPr/>
          </p:nvSpPr>
          <p:spPr>
            <a:xfrm>
              <a:off x="9378807" y="2774003"/>
              <a:ext cx="9259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err="1" smtClean="0"/>
                <a:t>statistical_region</a:t>
              </a:r>
              <a:endParaRPr lang="zh-CN" altLang="en-US" sz="700" dirty="0"/>
            </a:p>
          </p:txBody>
        </p:sp>
        <p:cxnSp>
          <p:nvCxnSpPr>
            <p:cNvPr id="41" name="直接箭头连接符 71"/>
            <p:cNvCxnSpPr>
              <a:stCxn id="34" idx="0"/>
            </p:cNvCxnSpPr>
            <p:nvPr/>
          </p:nvCxnSpPr>
          <p:spPr>
            <a:xfrm flipV="1">
              <a:off x="9070719" y="2262745"/>
              <a:ext cx="0" cy="401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72"/>
            <p:cNvSpPr txBox="1"/>
            <p:nvPr/>
          </p:nvSpPr>
          <p:spPr>
            <a:xfrm>
              <a:off x="8461071" y="2317940"/>
              <a:ext cx="704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second_level_divison_of</a:t>
              </a:r>
              <a:endParaRPr lang="en-US" altLang="zh-CN" sz="700" i="1" dirty="0" smtClean="0"/>
            </a:p>
          </p:txBody>
        </p:sp>
        <p:sp>
          <p:nvSpPr>
            <p:cNvPr id="43" name="椭圆 73"/>
            <p:cNvSpPr/>
            <p:nvPr/>
          </p:nvSpPr>
          <p:spPr>
            <a:xfrm>
              <a:off x="10288125" y="2143111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75"/>
            <p:cNvSpPr txBox="1"/>
            <p:nvPr/>
          </p:nvSpPr>
          <p:spPr>
            <a:xfrm>
              <a:off x="9059670" y="2085912"/>
              <a:ext cx="345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USA</a:t>
              </a:r>
              <a:endParaRPr lang="zh-CN" altLang="en-US" sz="700" dirty="0"/>
            </a:p>
          </p:txBody>
        </p:sp>
        <p:sp>
          <p:nvSpPr>
            <p:cNvPr id="45" name="文本框 76"/>
            <p:cNvSpPr txBox="1"/>
            <p:nvPr/>
          </p:nvSpPr>
          <p:spPr>
            <a:xfrm>
              <a:off x="10355288" y="2081601"/>
              <a:ext cx="688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Contiguous United States</a:t>
              </a:r>
              <a:endParaRPr lang="zh-CN" altLang="en-US" sz="700" dirty="0"/>
            </a:p>
          </p:txBody>
        </p:sp>
        <p:sp>
          <p:nvSpPr>
            <p:cNvPr id="49" name="矩形 109"/>
            <p:cNvSpPr/>
            <p:nvPr/>
          </p:nvSpPr>
          <p:spPr>
            <a:xfrm>
              <a:off x="9029005" y="2169788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22656" y="168768"/>
            <a:ext cx="1447037" cy="559261"/>
            <a:chOff x="4324170" y="348517"/>
            <a:chExt cx="1447037" cy="559261"/>
          </a:xfrm>
        </p:grpSpPr>
        <p:sp>
          <p:nvSpPr>
            <p:cNvPr id="50" name="椭圆 110"/>
            <p:cNvSpPr/>
            <p:nvPr/>
          </p:nvSpPr>
          <p:spPr>
            <a:xfrm>
              <a:off x="4324170" y="7881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112"/>
            <p:cNvSpPr/>
            <p:nvPr/>
          </p:nvSpPr>
          <p:spPr>
            <a:xfrm>
              <a:off x="5441380" y="7881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113"/>
            <p:cNvSpPr/>
            <p:nvPr/>
          </p:nvSpPr>
          <p:spPr>
            <a:xfrm>
              <a:off x="5455159" y="411563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114"/>
            <p:cNvCxnSpPr>
              <a:stCxn id="50" idx="6"/>
              <a:endCxn id="56" idx="1"/>
            </p:cNvCxnSpPr>
            <p:nvPr/>
          </p:nvCxnSpPr>
          <p:spPr>
            <a:xfrm>
              <a:off x="4443804" y="847961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117"/>
            <p:cNvCxnSpPr>
              <a:stCxn id="56" idx="3"/>
              <a:endCxn id="51" idx="2"/>
            </p:cNvCxnSpPr>
            <p:nvPr/>
          </p:nvCxnSpPr>
          <p:spPr>
            <a:xfrm>
              <a:off x="4993069" y="847961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120"/>
            <p:cNvCxnSpPr>
              <a:stCxn id="51" idx="0"/>
              <a:endCxn id="52" idx="2"/>
            </p:cNvCxnSpPr>
            <p:nvPr/>
          </p:nvCxnSpPr>
          <p:spPr>
            <a:xfrm flipV="1">
              <a:off x="5501197" y="503638"/>
              <a:ext cx="0" cy="2845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124"/>
            <p:cNvSpPr/>
            <p:nvPr/>
          </p:nvSpPr>
          <p:spPr>
            <a:xfrm>
              <a:off x="4892114" y="797483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135"/>
            <p:cNvSpPr txBox="1"/>
            <p:nvPr/>
          </p:nvSpPr>
          <p:spPr>
            <a:xfrm>
              <a:off x="4382251" y="544911"/>
              <a:ext cx="63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employment_history</a:t>
              </a:r>
              <a:endParaRPr lang="zh-CN" altLang="en-US" sz="700" i="1" dirty="0"/>
            </a:p>
          </p:txBody>
        </p:sp>
        <p:sp>
          <p:nvSpPr>
            <p:cNvPr id="58" name="文本框 136"/>
            <p:cNvSpPr txBox="1"/>
            <p:nvPr/>
          </p:nvSpPr>
          <p:spPr>
            <a:xfrm>
              <a:off x="4899668" y="656182"/>
              <a:ext cx="7487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in_company</a:t>
              </a:r>
              <a:endParaRPr lang="zh-CN" altLang="en-US" sz="700" i="1" dirty="0"/>
            </a:p>
          </p:txBody>
        </p:sp>
        <p:sp>
          <p:nvSpPr>
            <p:cNvPr id="59" name="文本框 137"/>
            <p:cNvSpPr txBox="1"/>
            <p:nvPr/>
          </p:nvSpPr>
          <p:spPr>
            <a:xfrm>
              <a:off x="5445046" y="556693"/>
              <a:ext cx="326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60" name="文本框 138"/>
            <p:cNvSpPr txBox="1"/>
            <p:nvPr/>
          </p:nvSpPr>
          <p:spPr>
            <a:xfrm>
              <a:off x="4937769" y="348517"/>
              <a:ext cx="571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university</a:t>
              </a:r>
              <a:endParaRPr lang="zh-CN" altLang="en-US" sz="700" dirty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574375" y="203528"/>
            <a:ext cx="1447021" cy="568779"/>
            <a:chOff x="6247815" y="334152"/>
            <a:chExt cx="1447021" cy="568779"/>
          </a:xfrm>
        </p:grpSpPr>
        <p:sp>
          <p:nvSpPr>
            <p:cNvPr id="61" name="椭圆 139"/>
            <p:cNvSpPr/>
            <p:nvPr/>
          </p:nvSpPr>
          <p:spPr>
            <a:xfrm>
              <a:off x="6457992" y="78329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140"/>
            <p:cNvSpPr/>
            <p:nvPr/>
          </p:nvSpPr>
          <p:spPr>
            <a:xfrm>
              <a:off x="7575202" y="78329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141"/>
            <p:cNvSpPr/>
            <p:nvPr/>
          </p:nvSpPr>
          <p:spPr>
            <a:xfrm>
              <a:off x="6477887" y="395472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142"/>
            <p:cNvCxnSpPr>
              <a:stCxn id="61" idx="6"/>
              <a:endCxn id="67" idx="1"/>
            </p:cNvCxnSpPr>
            <p:nvPr/>
          </p:nvCxnSpPr>
          <p:spPr>
            <a:xfrm>
              <a:off x="6577626" y="843114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143"/>
            <p:cNvCxnSpPr>
              <a:stCxn id="67" idx="3"/>
              <a:endCxn id="62" idx="2"/>
            </p:cNvCxnSpPr>
            <p:nvPr/>
          </p:nvCxnSpPr>
          <p:spPr>
            <a:xfrm>
              <a:off x="7126891" y="843114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4"/>
            <p:cNvCxnSpPr>
              <a:stCxn id="61" idx="0"/>
              <a:endCxn id="63" idx="2"/>
            </p:cNvCxnSpPr>
            <p:nvPr/>
          </p:nvCxnSpPr>
          <p:spPr>
            <a:xfrm flipV="1">
              <a:off x="6517809" y="487547"/>
              <a:ext cx="6116" cy="295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145"/>
            <p:cNvSpPr/>
            <p:nvPr/>
          </p:nvSpPr>
          <p:spPr>
            <a:xfrm>
              <a:off x="7025936" y="792636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146"/>
            <p:cNvSpPr txBox="1"/>
            <p:nvPr/>
          </p:nvSpPr>
          <p:spPr>
            <a:xfrm>
              <a:off x="6516073" y="673414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education</a:t>
              </a:r>
              <a:endParaRPr lang="zh-CN" altLang="en-US" sz="700" i="1" dirty="0"/>
            </a:p>
          </p:txBody>
        </p:sp>
        <p:sp>
          <p:nvSpPr>
            <p:cNvPr id="69" name="文本框 147"/>
            <p:cNvSpPr txBox="1"/>
            <p:nvPr/>
          </p:nvSpPr>
          <p:spPr>
            <a:xfrm>
              <a:off x="7073646" y="675274"/>
              <a:ext cx="5567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institution</a:t>
              </a:r>
              <a:endParaRPr lang="zh-CN" altLang="en-US" sz="700" i="1" dirty="0"/>
            </a:p>
          </p:txBody>
        </p:sp>
        <p:sp>
          <p:nvSpPr>
            <p:cNvPr id="70" name="文本框 148"/>
            <p:cNvSpPr txBox="1"/>
            <p:nvPr/>
          </p:nvSpPr>
          <p:spPr>
            <a:xfrm>
              <a:off x="6247815" y="556811"/>
              <a:ext cx="3261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71" name="文本框 149"/>
            <p:cNvSpPr txBox="1"/>
            <p:nvPr/>
          </p:nvSpPr>
          <p:spPr>
            <a:xfrm>
              <a:off x="6525540" y="334152"/>
              <a:ext cx="6684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err="1" smtClean="0"/>
                <a:t>book_author</a:t>
              </a:r>
              <a:endParaRPr lang="zh-CN" altLang="en-US" sz="700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364113" y="403583"/>
            <a:ext cx="1236844" cy="229517"/>
            <a:chOff x="9010902" y="671554"/>
            <a:chExt cx="1236844" cy="229517"/>
          </a:xfrm>
        </p:grpSpPr>
        <p:sp>
          <p:nvSpPr>
            <p:cNvPr id="72" name="椭圆 153"/>
            <p:cNvSpPr/>
            <p:nvPr/>
          </p:nvSpPr>
          <p:spPr>
            <a:xfrm>
              <a:off x="9010902" y="78143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154"/>
            <p:cNvSpPr/>
            <p:nvPr/>
          </p:nvSpPr>
          <p:spPr>
            <a:xfrm>
              <a:off x="10128112" y="78143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155"/>
            <p:cNvCxnSpPr>
              <a:stCxn id="72" idx="6"/>
              <a:endCxn id="76" idx="1"/>
            </p:cNvCxnSpPr>
            <p:nvPr/>
          </p:nvCxnSpPr>
          <p:spPr>
            <a:xfrm>
              <a:off x="9130536" y="841254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156"/>
            <p:cNvCxnSpPr>
              <a:stCxn id="76" idx="3"/>
              <a:endCxn id="73" idx="2"/>
            </p:cNvCxnSpPr>
            <p:nvPr/>
          </p:nvCxnSpPr>
          <p:spPr>
            <a:xfrm>
              <a:off x="9679801" y="841254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157"/>
            <p:cNvSpPr/>
            <p:nvPr/>
          </p:nvSpPr>
          <p:spPr>
            <a:xfrm>
              <a:off x="9578846" y="790776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158"/>
            <p:cNvSpPr txBox="1"/>
            <p:nvPr/>
          </p:nvSpPr>
          <p:spPr>
            <a:xfrm>
              <a:off x="9068983" y="671554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education</a:t>
              </a:r>
              <a:endParaRPr lang="zh-CN" altLang="en-US" sz="700" i="1" dirty="0"/>
            </a:p>
          </p:txBody>
        </p:sp>
        <p:sp>
          <p:nvSpPr>
            <p:cNvPr id="78" name="文本框 159"/>
            <p:cNvSpPr txBox="1"/>
            <p:nvPr/>
          </p:nvSpPr>
          <p:spPr>
            <a:xfrm>
              <a:off x="9626556" y="673414"/>
              <a:ext cx="5567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institution</a:t>
              </a:r>
              <a:endParaRPr lang="zh-CN" altLang="en-US" sz="700" i="1" dirty="0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4433995" y="1114370"/>
            <a:ext cx="1481654" cy="679079"/>
            <a:chOff x="4238396" y="1204365"/>
            <a:chExt cx="1481654" cy="679079"/>
          </a:xfrm>
        </p:grpSpPr>
        <p:sp>
          <p:nvSpPr>
            <p:cNvPr id="79" name="椭圆 160"/>
            <p:cNvSpPr/>
            <p:nvPr/>
          </p:nvSpPr>
          <p:spPr>
            <a:xfrm>
              <a:off x="4306559" y="16586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161"/>
            <p:cNvSpPr/>
            <p:nvPr/>
          </p:nvSpPr>
          <p:spPr>
            <a:xfrm>
              <a:off x="5522089" y="16586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162"/>
            <p:cNvSpPr/>
            <p:nvPr/>
          </p:nvSpPr>
          <p:spPr>
            <a:xfrm>
              <a:off x="4658470" y="135485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163"/>
            <p:cNvSpPr/>
            <p:nvPr/>
          </p:nvSpPr>
          <p:spPr>
            <a:xfrm>
              <a:off x="5122624" y="1364191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164"/>
            <p:cNvCxnSpPr>
              <a:stCxn id="79" idx="7"/>
              <a:endCxn id="81" idx="3"/>
            </p:cNvCxnSpPr>
            <p:nvPr/>
          </p:nvCxnSpPr>
          <p:spPr>
            <a:xfrm flipV="1">
              <a:off x="4408673" y="1456966"/>
              <a:ext cx="267317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167"/>
            <p:cNvCxnSpPr>
              <a:stCxn id="81" idx="6"/>
              <a:endCxn id="82" idx="1"/>
            </p:cNvCxnSpPr>
            <p:nvPr/>
          </p:nvCxnSpPr>
          <p:spPr>
            <a:xfrm>
              <a:off x="4778104" y="1414669"/>
              <a:ext cx="3445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171"/>
            <p:cNvCxnSpPr>
              <a:stCxn id="82" idx="3"/>
              <a:endCxn id="80" idx="1"/>
            </p:cNvCxnSpPr>
            <p:nvPr/>
          </p:nvCxnSpPr>
          <p:spPr>
            <a:xfrm>
              <a:off x="5223579" y="1414669"/>
              <a:ext cx="316030" cy="261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175"/>
            <p:cNvSpPr/>
            <p:nvPr/>
          </p:nvSpPr>
          <p:spPr>
            <a:xfrm>
              <a:off x="4877952" y="165864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176"/>
            <p:cNvCxnSpPr>
              <a:stCxn id="79" idx="6"/>
              <a:endCxn id="86" idx="2"/>
            </p:cNvCxnSpPr>
            <p:nvPr/>
          </p:nvCxnSpPr>
          <p:spPr>
            <a:xfrm>
              <a:off x="4426193" y="1718461"/>
              <a:ext cx="4517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180"/>
            <p:cNvSpPr txBox="1"/>
            <p:nvPr/>
          </p:nvSpPr>
          <p:spPr>
            <a:xfrm>
              <a:off x="4415853" y="1683389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89" name="文本框 181"/>
            <p:cNvSpPr txBox="1"/>
            <p:nvPr/>
          </p:nvSpPr>
          <p:spPr>
            <a:xfrm>
              <a:off x="4931058" y="1619240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90" name="文本框 182"/>
            <p:cNvSpPr txBox="1"/>
            <p:nvPr/>
          </p:nvSpPr>
          <p:spPr>
            <a:xfrm rot="19183214">
              <a:off x="4238396" y="1430151"/>
              <a:ext cx="4691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parents</a:t>
              </a:r>
              <a:endParaRPr lang="zh-CN" altLang="en-US" sz="700" i="1" dirty="0"/>
            </a:p>
          </p:txBody>
        </p:sp>
        <p:sp>
          <p:nvSpPr>
            <p:cNvPr id="91" name="文本框 183"/>
            <p:cNvSpPr txBox="1"/>
            <p:nvPr/>
          </p:nvSpPr>
          <p:spPr>
            <a:xfrm>
              <a:off x="4638816" y="1204365"/>
              <a:ext cx="7487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sibling_relation</a:t>
              </a:r>
              <a:endParaRPr lang="zh-CN" altLang="en-US" sz="700" i="1" dirty="0"/>
            </a:p>
          </p:txBody>
        </p:sp>
        <p:sp>
          <p:nvSpPr>
            <p:cNvPr id="92" name="文本框 184"/>
            <p:cNvSpPr txBox="1"/>
            <p:nvPr/>
          </p:nvSpPr>
          <p:spPr>
            <a:xfrm rot="2289146">
              <a:off x="5169503" y="1372922"/>
              <a:ext cx="550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sibling_of</a:t>
              </a:r>
              <a:endParaRPr lang="zh-CN" altLang="en-US" sz="700" i="1" dirty="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9291005" y="1077724"/>
            <a:ext cx="1476736" cy="656004"/>
            <a:chOff x="8908731" y="1167623"/>
            <a:chExt cx="1476736" cy="656004"/>
          </a:xfrm>
        </p:grpSpPr>
        <p:sp>
          <p:nvSpPr>
            <p:cNvPr id="93" name="椭圆 185"/>
            <p:cNvSpPr/>
            <p:nvPr/>
          </p:nvSpPr>
          <p:spPr>
            <a:xfrm>
              <a:off x="8978326" y="159882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186"/>
            <p:cNvSpPr/>
            <p:nvPr/>
          </p:nvSpPr>
          <p:spPr>
            <a:xfrm>
              <a:off x="10171631" y="159882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187"/>
            <p:cNvSpPr/>
            <p:nvPr/>
          </p:nvSpPr>
          <p:spPr>
            <a:xfrm>
              <a:off x="9330237" y="129503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189"/>
            <p:cNvCxnSpPr>
              <a:stCxn id="93" idx="7"/>
              <a:endCxn id="95" idx="3"/>
            </p:cNvCxnSpPr>
            <p:nvPr/>
          </p:nvCxnSpPr>
          <p:spPr>
            <a:xfrm flipV="1">
              <a:off x="9080440" y="1397149"/>
              <a:ext cx="267317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0"/>
            <p:cNvCxnSpPr>
              <a:stCxn id="95" idx="6"/>
              <a:endCxn id="106" idx="2"/>
            </p:cNvCxnSpPr>
            <p:nvPr/>
          </p:nvCxnSpPr>
          <p:spPr>
            <a:xfrm>
              <a:off x="9449871" y="1354852"/>
              <a:ext cx="3523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1"/>
            <p:cNvCxnSpPr>
              <a:stCxn id="106" idx="5"/>
              <a:endCxn id="94" idx="1"/>
            </p:cNvCxnSpPr>
            <p:nvPr/>
          </p:nvCxnSpPr>
          <p:spPr>
            <a:xfrm>
              <a:off x="9904338" y="1397149"/>
              <a:ext cx="284813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192"/>
            <p:cNvSpPr/>
            <p:nvPr/>
          </p:nvSpPr>
          <p:spPr>
            <a:xfrm>
              <a:off x="9549719" y="1598827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193"/>
            <p:cNvCxnSpPr>
              <a:stCxn id="93" idx="6"/>
              <a:endCxn id="99" idx="2"/>
            </p:cNvCxnSpPr>
            <p:nvPr/>
          </p:nvCxnSpPr>
          <p:spPr>
            <a:xfrm>
              <a:off x="9097960" y="1658644"/>
              <a:ext cx="4517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94"/>
            <p:cNvSpPr txBox="1"/>
            <p:nvPr/>
          </p:nvSpPr>
          <p:spPr>
            <a:xfrm>
              <a:off x="9087620" y="1623572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02" name="文本框 195"/>
            <p:cNvSpPr txBox="1"/>
            <p:nvPr/>
          </p:nvSpPr>
          <p:spPr>
            <a:xfrm>
              <a:off x="9613126" y="1558616"/>
              <a:ext cx="392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103" name="文本框 196"/>
            <p:cNvSpPr txBox="1"/>
            <p:nvPr/>
          </p:nvSpPr>
          <p:spPr>
            <a:xfrm rot="2289146">
              <a:off x="9834920" y="1370255"/>
              <a:ext cx="550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children</a:t>
              </a:r>
              <a:endParaRPr lang="zh-CN" altLang="en-US" sz="700" i="1" dirty="0"/>
            </a:p>
          </p:txBody>
        </p:sp>
        <p:sp>
          <p:nvSpPr>
            <p:cNvPr id="104" name="文本框 197"/>
            <p:cNvSpPr txBox="1"/>
            <p:nvPr/>
          </p:nvSpPr>
          <p:spPr>
            <a:xfrm rot="19183214">
              <a:off x="8908731" y="1366470"/>
              <a:ext cx="4691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parents</a:t>
              </a:r>
              <a:endParaRPr lang="zh-CN" altLang="en-US" sz="700" i="1" dirty="0"/>
            </a:p>
          </p:txBody>
        </p:sp>
        <p:sp>
          <p:nvSpPr>
            <p:cNvPr id="105" name="文本框 198"/>
            <p:cNvSpPr txBox="1"/>
            <p:nvPr/>
          </p:nvSpPr>
          <p:spPr>
            <a:xfrm>
              <a:off x="9379051" y="1167623"/>
              <a:ext cx="4688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parents</a:t>
              </a:r>
              <a:endParaRPr lang="zh-CN" altLang="en-US" sz="700" i="1" dirty="0"/>
            </a:p>
          </p:txBody>
        </p:sp>
        <p:sp>
          <p:nvSpPr>
            <p:cNvPr id="106" name="椭圆 199"/>
            <p:cNvSpPr/>
            <p:nvPr/>
          </p:nvSpPr>
          <p:spPr>
            <a:xfrm>
              <a:off x="9802224" y="129503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751832" y="1134069"/>
            <a:ext cx="1266769" cy="587697"/>
            <a:chOff x="6580467" y="1158421"/>
            <a:chExt cx="1266769" cy="587697"/>
          </a:xfrm>
        </p:grpSpPr>
        <p:sp>
          <p:nvSpPr>
            <p:cNvPr id="107" name="椭圆 208"/>
            <p:cNvSpPr/>
            <p:nvPr/>
          </p:nvSpPr>
          <p:spPr>
            <a:xfrm>
              <a:off x="6610392" y="16264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209"/>
            <p:cNvSpPr/>
            <p:nvPr/>
          </p:nvSpPr>
          <p:spPr>
            <a:xfrm>
              <a:off x="7727602" y="16264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箭头连接符 211"/>
            <p:cNvCxnSpPr>
              <a:stCxn id="107" idx="6"/>
              <a:endCxn id="114" idx="2"/>
            </p:cNvCxnSpPr>
            <p:nvPr/>
          </p:nvCxnSpPr>
          <p:spPr>
            <a:xfrm>
              <a:off x="6730026" y="1686301"/>
              <a:ext cx="446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212"/>
            <p:cNvCxnSpPr>
              <a:stCxn id="114" idx="6"/>
              <a:endCxn id="108" idx="2"/>
            </p:cNvCxnSpPr>
            <p:nvPr/>
          </p:nvCxnSpPr>
          <p:spPr>
            <a:xfrm>
              <a:off x="7296015" y="1686301"/>
              <a:ext cx="4315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213"/>
            <p:cNvCxnSpPr>
              <a:stCxn id="107" idx="0"/>
              <a:endCxn id="119" idx="4"/>
            </p:cNvCxnSpPr>
            <p:nvPr/>
          </p:nvCxnSpPr>
          <p:spPr>
            <a:xfrm flipV="1">
              <a:off x="6670209" y="1330733"/>
              <a:ext cx="0" cy="295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215"/>
            <p:cNvSpPr txBox="1"/>
            <p:nvPr/>
          </p:nvSpPr>
          <p:spPr>
            <a:xfrm>
              <a:off x="6739187" y="1516308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family</a:t>
              </a:r>
              <a:endParaRPr lang="zh-CN" altLang="en-US" sz="700" i="1" dirty="0"/>
            </a:p>
          </p:txBody>
        </p:sp>
        <p:sp>
          <p:nvSpPr>
            <p:cNvPr id="113" name="文本框 216"/>
            <p:cNvSpPr txBox="1"/>
            <p:nvPr/>
          </p:nvSpPr>
          <p:spPr>
            <a:xfrm>
              <a:off x="7220390" y="1516308"/>
              <a:ext cx="5227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members</a:t>
              </a:r>
              <a:endParaRPr lang="zh-CN" altLang="en-US" sz="700" i="1" dirty="0"/>
            </a:p>
          </p:txBody>
        </p:sp>
        <p:sp>
          <p:nvSpPr>
            <p:cNvPr id="114" name="椭圆 217"/>
            <p:cNvSpPr/>
            <p:nvPr/>
          </p:nvSpPr>
          <p:spPr>
            <a:xfrm>
              <a:off x="7176381" y="162648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221"/>
            <p:cNvCxnSpPr>
              <a:stCxn id="108" idx="0"/>
              <a:endCxn id="118" idx="4"/>
            </p:cNvCxnSpPr>
            <p:nvPr/>
          </p:nvCxnSpPr>
          <p:spPr>
            <a:xfrm flipV="1">
              <a:off x="7787419" y="1330733"/>
              <a:ext cx="0" cy="295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227"/>
            <p:cNvSpPr txBox="1"/>
            <p:nvPr/>
          </p:nvSpPr>
          <p:spPr>
            <a:xfrm>
              <a:off x="6580467" y="1378581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17" name="文本框 228"/>
            <p:cNvSpPr txBox="1"/>
            <p:nvPr/>
          </p:nvSpPr>
          <p:spPr>
            <a:xfrm>
              <a:off x="7396406" y="1386219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18" name="椭圆 229"/>
            <p:cNvSpPr/>
            <p:nvPr/>
          </p:nvSpPr>
          <p:spPr>
            <a:xfrm>
              <a:off x="7727602" y="121109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230"/>
            <p:cNvSpPr/>
            <p:nvPr/>
          </p:nvSpPr>
          <p:spPr>
            <a:xfrm>
              <a:off x="6610392" y="121109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235"/>
            <p:cNvSpPr txBox="1"/>
            <p:nvPr/>
          </p:nvSpPr>
          <p:spPr>
            <a:xfrm>
              <a:off x="6669840" y="1167623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121" name="文本框 236"/>
            <p:cNvSpPr txBox="1"/>
            <p:nvPr/>
          </p:nvSpPr>
          <p:spPr>
            <a:xfrm>
              <a:off x="7430408" y="1158421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785358" y="3358360"/>
            <a:ext cx="1236844" cy="229517"/>
            <a:chOff x="6441638" y="3586170"/>
            <a:chExt cx="1236844" cy="229517"/>
          </a:xfrm>
        </p:grpSpPr>
        <p:sp>
          <p:nvSpPr>
            <p:cNvPr id="132" name="椭圆 247"/>
            <p:cNvSpPr/>
            <p:nvPr/>
          </p:nvSpPr>
          <p:spPr>
            <a:xfrm>
              <a:off x="6441638" y="369605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248"/>
            <p:cNvSpPr/>
            <p:nvPr/>
          </p:nvSpPr>
          <p:spPr>
            <a:xfrm>
              <a:off x="7558848" y="369605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249"/>
            <p:cNvCxnSpPr>
              <a:stCxn id="132" idx="6"/>
              <a:endCxn id="136" idx="1"/>
            </p:cNvCxnSpPr>
            <p:nvPr/>
          </p:nvCxnSpPr>
          <p:spPr>
            <a:xfrm>
              <a:off x="6561272" y="3755870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250"/>
            <p:cNvCxnSpPr>
              <a:stCxn id="136" idx="3"/>
              <a:endCxn id="133" idx="2"/>
            </p:cNvCxnSpPr>
            <p:nvPr/>
          </p:nvCxnSpPr>
          <p:spPr>
            <a:xfrm>
              <a:off x="7110537" y="3755870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圆角矩形 251"/>
            <p:cNvSpPr/>
            <p:nvPr/>
          </p:nvSpPr>
          <p:spPr>
            <a:xfrm>
              <a:off x="7009582" y="3705392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252"/>
            <p:cNvSpPr txBox="1"/>
            <p:nvPr/>
          </p:nvSpPr>
          <p:spPr>
            <a:xfrm>
              <a:off x="6499719" y="3586170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education</a:t>
              </a:r>
              <a:endParaRPr lang="zh-CN" altLang="en-US" sz="700" i="1" dirty="0"/>
            </a:p>
          </p:txBody>
        </p:sp>
        <p:sp>
          <p:nvSpPr>
            <p:cNvPr id="138" name="文本框 253"/>
            <p:cNvSpPr txBox="1"/>
            <p:nvPr/>
          </p:nvSpPr>
          <p:spPr>
            <a:xfrm>
              <a:off x="7057292" y="3588030"/>
              <a:ext cx="5567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institution</a:t>
              </a:r>
              <a:endParaRPr lang="zh-CN" altLang="en-US" sz="700" i="1" dirty="0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4601488" y="4300946"/>
            <a:ext cx="1236844" cy="229517"/>
            <a:chOff x="4307860" y="4388401"/>
            <a:chExt cx="1236844" cy="229517"/>
          </a:xfrm>
        </p:grpSpPr>
        <p:sp>
          <p:nvSpPr>
            <p:cNvPr id="155" name="椭圆 280"/>
            <p:cNvSpPr/>
            <p:nvPr/>
          </p:nvSpPr>
          <p:spPr>
            <a:xfrm>
              <a:off x="4307860" y="44982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281"/>
            <p:cNvSpPr/>
            <p:nvPr/>
          </p:nvSpPr>
          <p:spPr>
            <a:xfrm>
              <a:off x="5425070" y="44982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7" name="直接箭头连接符 283"/>
            <p:cNvCxnSpPr>
              <a:stCxn id="155" idx="6"/>
              <a:endCxn id="159" idx="1"/>
            </p:cNvCxnSpPr>
            <p:nvPr/>
          </p:nvCxnSpPr>
          <p:spPr>
            <a:xfrm>
              <a:off x="4427494" y="4558101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284"/>
            <p:cNvCxnSpPr>
              <a:stCxn id="159" idx="3"/>
              <a:endCxn id="156" idx="2"/>
            </p:cNvCxnSpPr>
            <p:nvPr/>
          </p:nvCxnSpPr>
          <p:spPr>
            <a:xfrm>
              <a:off x="4976759" y="4558101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圆角矩形 286"/>
            <p:cNvSpPr/>
            <p:nvPr/>
          </p:nvSpPr>
          <p:spPr>
            <a:xfrm>
              <a:off x="4875804" y="4507623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287"/>
            <p:cNvSpPr txBox="1"/>
            <p:nvPr/>
          </p:nvSpPr>
          <p:spPr>
            <a:xfrm>
              <a:off x="4365941" y="4388401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marriage</a:t>
              </a:r>
              <a:endParaRPr lang="zh-CN" altLang="en-US" sz="700" i="1" dirty="0"/>
            </a:p>
          </p:txBody>
        </p:sp>
        <p:sp>
          <p:nvSpPr>
            <p:cNvPr id="161" name="文本框 288"/>
            <p:cNvSpPr txBox="1"/>
            <p:nvPr/>
          </p:nvSpPr>
          <p:spPr>
            <a:xfrm>
              <a:off x="4937770" y="4390261"/>
              <a:ext cx="4708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spouse</a:t>
              </a:r>
              <a:endParaRPr lang="zh-CN" altLang="en-US" sz="700" i="1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641964" y="3154224"/>
            <a:ext cx="1236844" cy="568779"/>
            <a:chOff x="4315404" y="3284848"/>
            <a:chExt cx="1236844" cy="568779"/>
          </a:xfrm>
        </p:grpSpPr>
        <p:sp>
          <p:nvSpPr>
            <p:cNvPr id="122" name="椭圆 237"/>
            <p:cNvSpPr/>
            <p:nvPr/>
          </p:nvSpPr>
          <p:spPr>
            <a:xfrm>
              <a:off x="4315404" y="3733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238"/>
            <p:cNvSpPr/>
            <p:nvPr/>
          </p:nvSpPr>
          <p:spPr>
            <a:xfrm>
              <a:off x="5432614" y="3733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239"/>
            <p:cNvSpPr/>
            <p:nvPr/>
          </p:nvSpPr>
          <p:spPr>
            <a:xfrm>
              <a:off x="4330943" y="3345847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箭头连接符 240"/>
            <p:cNvCxnSpPr>
              <a:stCxn id="122" idx="6"/>
              <a:endCxn id="128" idx="1"/>
            </p:cNvCxnSpPr>
            <p:nvPr/>
          </p:nvCxnSpPr>
          <p:spPr>
            <a:xfrm>
              <a:off x="4435038" y="3793810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241"/>
            <p:cNvCxnSpPr>
              <a:stCxn id="128" idx="3"/>
              <a:endCxn id="123" idx="2"/>
            </p:cNvCxnSpPr>
            <p:nvPr/>
          </p:nvCxnSpPr>
          <p:spPr>
            <a:xfrm>
              <a:off x="4984303" y="3793810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242"/>
            <p:cNvCxnSpPr>
              <a:stCxn id="122" idx="0"/>
              <a:endCxn id="124" idx="2"/>
            </p:cNvCxnSpPr>
            <p:nvPr/>
          </p:nvCxnSpPr>
          <p:spPr>
            <a:xfrm flipV="1">
              <a:off x="4375221" y="3437922"/>
              <a:ext cx="1760" cy="29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圆角矩形 243"/>
            <p:cNvSpPr/>
            <p:nvPr/>
          </p:nvSpPr>
          <p:spPr>
            <a:xfrm>
              <a:off x="4883348" y="3743332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244"/>
            <p:cNvSpPr txBox="1"/>
            <p:nvPr/>
          </p:nvSpPr>
          <p:spPr>
            <a:xfrm>
              <a:off x="4373485" y="3624110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education</a:t>
              </a:r>
              <a:endParaRPr lang="zh-CN" altLang="en-US" sz="700" i="1" dirty="0"/>
            </a:p>
          </p:txBody>
        </p:sp>
        <p:sp>
          <p:nvSpPr>
            <p:cNvPr id="130" name="文本框 245"/>
            <p:cNvSpPr txBox="1"/>
            <p:nvPr/>
          </p:nvSpPr>
          <p:spPr>
            <a:xfrm>
              <a:off x="4931058" y="3625970"/>
              <a:ext cx="5567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institution</a:t>
              </a:r>
              <a:endParaRPr lang="zh-CN" altLang="en-US" sz="700" i="1" dirty="0"/>
            </a:p>
          </p:txBody>
        </p:sp>
        <p:sp>
          <p:nvSpPr>
            <p:cNvPr id="131" name="文本框 246"/>
            <p:cNvSpPr txBox="1"/>
            <p:nvPr/>
          </p:nvSpPr>
          <p:spPr>
            <a:xfrm>
              <a:off x="4382418" y="3284848"/>
              <a:ext cx="6684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err="1" smtClean="0"/>
                <a:t>music_artist</a:t>
              </a:r>
              <a:endParaRPr lang="zh-CN" altLang="en-US" sz="700" dirty="0"/>
            </a:p>
          </p:txBody>
        </p:sp>
        <p:sp>
          <p:nvSpPr>
            <p:cNvPr id="162" name="文本框 291"/>
            <p:cNvSpPr txBox="1"/>
            <p:nvPr/>
          </p:nvSpPr>
          <p:spPr>
            <a:xfrm>
              <a:off x="4317707" y="3488693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6798802" y="4061986"/>
            <a:ext cx="1241708" cy="626228"/>
            <a:chOff x="6464107" y="4021399"/>
            <a:chExt cx="1241708" cy="626228"/>
          </a:xfrm>
        </p:grpSpPr>
        <p:sp>
          <p:nvSpPr>
            <p:cNvPr id="163" name="椭圆 292"/>
            <p:cNvSpPr/>
            <p:nvPr/>
          </p:nvSpPr>
          <p:spPr>
            <a:xfrm>
              <a:off x="6464108" y="4527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293"/>
            <p:cNvSpPr/>
            <p:nvPr/>
          </p:nvSpPr>
          <p:spPr>
            <a:xfrm>
              <a:off x="7581318" y="4527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5" name="直接箭头连接符 294"/>
            <p:cNvCxnSpPr>
              <a:stCxn id="163" idx="6"/>
              <a:endCxn id="167" idx="1"/>
            </p:cNvCxnSpPr>
            <p:nvPr/>
          </p:nvCxnSpPr>
          <p:spPr>
            <a:xfrm>
              <a:off x="6583742" y="4587810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295"/>
            <p:cNvCxnSpPr>
              <a:stCxn id="167" idx="3"/>
              <a:endCxn id="164" idx="2"/>
            </p:cNvCxnSpPr>
            <p:nvPr/>
          </p:nvCxnSpPr>
          <p:spPr>
            <a:xfrm>
              <a:off x="7133007" y="4587810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圆角矩形 296"/>
            <p:cNvSpPr/>
            <p:nvPr/>
          </p:nvSpPr>
          <p:spPr>
            <a:xfrm>
              <a:off x="7032052" y="4537332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297"/>
            <p:cNvSpPr txBox="1"/>
            <p:nvPr/>
          </p:nvSpPr>
          <p:spPr>
            <a:xfrm>
              <a:off x="6522189" y="4418110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marriage</a:t>
              </a:r>
              <a:endParaRPr lang="zh-CN" altLang="en-US" sz="700" i="1" dirty="0"/>
            </a:p>
          </p:txBody>
        </p:sp>
        <p:sp>
          <p:nvSpPr>
            <p:cNvPr id="169" name="文本框 298"/>
            <p:cNvSpPr txBox="1"/>
            <p:nvPr/>
          </p:nvSpPr>
          <p:spPr>
            <a:xfrm>
              <a:off x="7094018" y="4419970"/>
              <a:ext cx="4708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spouse</a:t>
              </a:r>
              <a:endParaRPr lang="zh-CN" altLang="en-US" sz="700" i="1" dirty="0"/>
            </a:p>
          </p:txBody>
        </p:sp>
        <p:cxnSp>
          <p:nvCxnSpPr>
            <p:cNvPr id="170" name="直接箭头连接符 299"/>
            <p:cNvCxnSpPr>
              <a:stCxn id="163" idx="0"/>
              <a:endCxn id="171" idx="4"/>
            </p:cNvCxnSpPr>
            <p:nvPr/>
          </p:nvCxnSpPr>
          <p:spPr>
            <a:xfrm flipH="1" flipV="1">
              <a:off x="6523924" y="4190782"/>
              <a:ext cx="1" cy="337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304"/>
            <p:cNvSpPr/>
            <p:nvPr/>
          </p:nvSpPr>
          <p:spPr>
            <a:xfrm>
              <a:off x="6464107" y="407114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箭头连接符 306"/>
            <p:cNvCxnSpPr>
              <a:stCxn id="164" idx="0"/>
              <a:endCxn id="173" idx="4"/>
            </p:cNvCxnSpPr>
            <p:nvPr/>
          </p:nvCxnSpPr>
          <p:spPr>
            <a:xfrm flipH="1" flipV="1">
              <a:off x="7635019" y="4190782"/>
              <a:ext cx="6116" cy="337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307"/>
            <p:cNvSpPr/>
            <p:nvPr/>
          </p:nvSpPr>
          <p:spPr>
            <a:xfrm>
              <a:off x="7575202" y="407114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310"/>
            <p:cNvSpPr txBox="1"/>
            <p:nvPr/>
          </p:nvSpPr>
          <p:spPr>
            <a:xfrm>
              <a:off x="6479539" y="4250599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75" name="文本框 311"/>
            <p:cNvSpPr txBox="1"/>
            <p:nvPr/>
          </p:nvSpPr>
          <p:spPr>
            <a:xfrm>
              <a:off x="7256924" y="4258422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76" name="文本框 312"/>
            <p:cNvSpPr txBox="1"/>
            <p:nvPr/>
          </p:nvSpPr>
          <p:spPr>
            <a:xfrm>
              <a:off x="6513541" y="4021399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177" name="文本框 313"/>
            <p:cNvSpPr txBox="1"/>
            <p:nvPr/>
          </p:nvSpPr>
          <p:spPr>
            <a:xfrm>
              <a:off x="7191798" y="4023609"/>
              <a:ext cx="4441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female</a:t>
              </a:r>
              <a:endParaRPr lang="zh-CN" altLang="en-US" sz="700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9225794" y="3124762"/>
            <a:ext cx="1899889" cy="597548"/>
            <a:chOff x="8899234" y="3255386"/>
            <a:chExt cx="1899889" cy="597548"/>
          </a:xfrm>
        </p:grpSpPr>
        <p:sp>
          <p:nvSpPr>
            <p:cNvPr id="139" name="椭圆 254"/>
            <p:cNvSpPr/>
            <p:nvPr/>
          </p:nvSpPr>
          <p:spPr>
            <a:xfrm>
              <a:off x="8899234" y="3704531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56"/>
            <p:cNvSpPr/>
            <p:nvPr/>
          </p:nvSpPr>
          <p:spPr>
            <a:xfrm>
              <a:off x="8914366" y="3316706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箭头连接符 257"/>
            <p:cNvCxnSpPr>
              <a:stCxn id="139" idx="6"/>
              <a:endCxn id="144" idx="1"/>
            </p:cNvCxnSpPr>
            <p:nvPr/>
          </p:nvCxnSpPr>
          <p:spPr>
            <a:xfrm>
              <a:off x="9018868" y="3764348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258"/>
            <p:cNvCxnSpPr>
              <a:stCxn id="144" idx="3"/>
              <a:endCxn id="148" idx="2"/>
            </p:cNvCxnSpPr>
            <p:nvPr/>
          </p:nvCxnSpPr>
          <p:spPr>
            <a:xfrm flipV="1">
              <a:off x="9568133" y="3764347"/>
              <a:ext cx="36859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259"/>
            <p:cNvCxnSpPr>
              <a:stCxn id="139" idx="0"/>
              <a:endCxn id="140" idx="2"/>
            </p:cNvCxnSpPr>
            <p:nvPr/>
          </p:nvCxnSpPr>
          <p:spPr>
            <a:xfrm flipV="1">
              <a:off x="8959051" y="3408781"/>
              <a:ext cx="1353" cy="295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圆角矩形 260"/>
            <p:cNvSpPr/>
            <p:nvPr/>
          </p:nvSpPr>
          <p:spPr>
            <a:xfrm>
              <a:off x="9467178" y="3713870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261"/>
            <p:cNvSpPr txBox="1"/>
            <p:nvPr/>
          </p:nvSpPr>
          <p:spPr>
            <a:xfrm>
              <a:off x="8957315" y="3594648"/>
              <a:ext cx="6378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education</a:t>
              </a:r>
              <a:endParaRPr lang="zh-CN" altLang="en-US" sz="700" i="1" dirty="0"/>
            </a:p>
          </p:txBody>
        </p:sp>
        <p:sp>
          <p:nvSpPr>
            <p:cNvPr id="146" name="文本框 262"/>
            <p:cNvSpPr txBox="1"/>
            <p:nvPr/>
          </p:nvSpPr>
          <p:spPr>
            <a:xfrm>
              <a:off x="9460913" y="3555233"/>
              <a:ext cx="5567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institution</a:t>
              </a:r>
              <a:endParaRPr lang="zh-CN" altLang="en-US" sz="700" i="1" dirty="0"/>
            </a:p>
          </p:txBody>
        </p:sp>
        <p:sp>
          <p:nvSpPr>
            <p:cNvPr id="147" name="文本框 263"/>
            <p:cNvSpPr txBox="1"/>
            <p:nvPr/>
          </p:nvSpPr>
          <p:spPr>
            <a:xfrm>
              <a:off x="8966782" y="3255386"/>
              <a:ext cx="6684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err="1" smtClean="0"/>
                <a:t>music_artist</a:t>
              </a:r>
              <a:endParaRPr lang="zh-CN" altLang="en-US" sz="700" dirty="0"/>
            </a:p>
          </p:txBody>
        </p:sp>
        <p:sp>
          <p:nvSpPr>
            <p:cNvPr id="148" name="椭圆 265"/>
            <p:cNvSpPr/>
            <p:nvPr/>
          </p:nvSpPr>
          <p:spPr>
            <a:xfrm>
              <a:off x="9936728" y="3704530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267"/>
            <p:cNvSpPr/>
            <p:nvPr/>
          </p:nvSpPr>
          <p:spPr>
            <a:xfrm>
              <a:off x="10388453" y="3311321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269"/>
            <p:cNvCxnSpPr>
              <a:stCxn id="149" idx="4"/>
            </p:cNvCxnSpPr>
            <p:nvPr/>
          </p:nvCxnSpPr>
          <p:spPr>
            <a:xfrm>
              <a:off x="10448270" y="3430955"/>
              <a:ext cx="0" cy="26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272"/>
            <p:cNvCxnSpPr>
              <a:stCxn id="148" idx="7"/>
              <a:endCxn id="149" idx="3"/>
            </p:cNvCxnSpPr>
            <p:nvPr/>
          </p:nvCxnSpPr>
          <p:spPr>
            <a:xfrm flipV="1">
              <a:off x="10038842" y="3413435"/>
              <a:ext cx="367131" cy="308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277"/>
            <p:cNvSpPr txBox="1"/>
            <p:nvPr/>
          </p:nvSpPr>
          <p:spPr>
            <a:xfrm rot="19220417">
              <a:off x="9813880" y="3402434"/>
              <a:ext cx="6817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contained_by</a:t>
              </a:r>
              <a:endParaRPr lang="zh-CN" altLang="en-US" sz="700" i="1" dirty="0"/>
            </a:p>
          </p:txBody>
        </p:sp>
        <p:sp>
          <p:nvSpPr>
            <p:cNvPr id="153" name="文本框 278"/>
            <p:cNvSpPr txBox="1"/>
            <p:nvPr/>
          </p:nvSpPr>
          <p:spPr>
            <a:xfrm>
              <a:off x="10468434" y="3652879"/>
              <a:ext cx="3306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city</a:t>
              </a:r>
              <a:endParaRPr lang="zh-CN" altLang="en-US" sz="700" dirty="0"/>
            </a:p>
          </p:txBody>
        </p:sp>
        <p:sp>
          <p:nvSpPr>
            <p:cNvPr id="154" name="文本框 279"/>
            <p:cNvSpPr txBox="1"/>
            <p:nvPr/>
          </p:nvSpPr>
          <p:spPr>
            <a:xfrm>
              <a:off x="10398353" y="3431634"/>
              <a:ext cx="383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191" name="矩形 337"/>
            <p:cNvSpPr/>
            <p:nvPr/>
          </p:nvSpPr>
          <p:spPr>
            <a:xfrm>
              <a:off x="10405285" y="3692940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9178462" y="4957656"/>
            <a:ext cx="1546423" cy="770779"/>
            <a:chOff x="8770265" y="4773105"/>
            <a:chExt cx="1546423" cy="770779"/>
          </a:xfrm>
        </p:grpSpPr>
        <p:sp>
          <p:nvSpPr>
            <p:cNvPr id="196" name="椭圆 347"/>
            <p:cNvSpPr/>
            <p:nvPr/>
          </p:nvSpPr>
          <p:spPr>
            <a:xfrm>
              <a:off x="8770265" y="52774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348"/>
            <p:cNvSpPr/>
            <p:nvPr/>
          </p:nvSpPr>
          <p:spPr>
            <a:xfrm>
              <a:off x="10197054" y="52774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8" name="直接箭头连接符 349"/>
            <p:cNvCxnSpPr>
              <a:stCxn id="196" idx="6"/>
              <a:endCxn id="200" idx="1"/>
            </p:cNvCxnSpPr>
            <p:nvPr/>
          </p:nvCxnSpPr>
          <p:spPr>
            <a:xfrm>
              <a:off x="8889899" y="5337306"/>
              <a:ext cx="610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350"/>
            <p:cNvCxnSpPr>
              <a:stCxn id="200" idx="3"/>
              <a:endCxn id="197" idx="2"/>
            </p:cNvCxnSpPr>
            <p:nvPr/>
          </p:nvCxnSpPr>
          <p:spPr>
            <a:xfrm>
              <a:off x="9601102" y="5337306"/>
              <a:ext cx="5959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圆角矩形 351"/>
            <p:cNvSpPr/>
            <p:nvPr/>
          </p:nvSpPr>
          <p:spPr>
            <a:xfrm>
              <a:off x="9500147" y="5286828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文本框 352"/>
            <p:cNvSpPr txBox="1"/>
            <p:nvPr/>
          </p:nvSpPr>
          <p:spPr>
            <a:xfrm>
              <a:off x="8770265" y="5343829"/>
              <a:ext cx="8387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film_performance</a:t>
              </a:r>
              <a:endParaRPr lang="zh-CN" altLang="en-US" sz="700" i="1" dirty="0"/>
            </a:p>
          </p:txBody>
        </p:sp>
        <p:sp>
          <p:nvSpPr>
            <p:cNvPr id="202" name="文本框 353"/>
            <p:cNvSpPr txBox="1"/>
            <p:nvPr/>
          </p:nvSpPr>
          <p:spPr>
            <a:xfrm>
              <a:off x="9681187" y="5331402"/>
              <a:ext cx="4708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actor</a:t>
              </a:r>
              <a:endParaRPr lang="zh-CN" altLang="en-US" sz="700" i="1" dirty="0"/>
            </a:p>
          </p:txBody>
        </p:sp>
        <p:cxnSp>
          <p:nvCxnSpPr>
            <p:cNvPr id="203" name="直接箭头连接符 356"/>
            <p:cNvCxnSpPr>
              <a:stCxn id="197" idx="0"/>
              <a:endCxn id="204" idx="4"/>
            </p:cNvCxnSpPr>
            <p:nvPr/>
          </p:nvCxnSpPr>
          <p:spPr>
            <a:xfrm flipH="1" flipV="1">
              <a:off x="10255518" y="4940278"/>
              <a:ext cx="1353" cy="337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357"/>
            <p:cNvSpPr/>
            <p:nvPr/>
          </p:nvSpPr>
          <p:spPr>
            <a:xfrm>
              <a:off x="10195701" y="482064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359"/>
            <p:cNvSpPr txBox="1"/>
            <p:nvPr/>
          </p:nvSpPr>
          <p:spPr>
            <a:xfrm>
              <a:off x="9477363" y="4951103"/>
              <a:ext cx="81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err="1" smtClean="0"/>
                <a:t>special_perfor-mance_type</a:t>
              </a:r>
              <a:endParaRPr lang="zh-CN" altLang="en-US" sz="700" i="1" dirty="0"/>
            </a:p>
          </p:txBody>
        </p:sp>
        <p:sp>
          <p:nvSpPr>
            <p:cNvPr id="206" name="文本框 361"/>
            <p:cNvSpPr txBox="1"/>
            <p:nvPr/>
          </p:nvSpPr>
          <p:spPr>
            <a:xfrm>
              <a:off x="9807541" y="4773105"/>
              <a:ext cx="4441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voice</a:t>
              </a:r>
              <a:endParaRPr lang="zh-CN" altLang="en-US" sz="700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4459321" y="5234890"/>
            <a:ext cx="1494030" cy="266395"/>
            <a:chOff x="4176075" y="5259120"/>
            <a:chExt cx="1494030" cy="266395"/>
          </a:xfrm>
        </p:grpSpPr>
        <p:sp>
          <p:nvSpPr>
            <p:cNvPr id="207" name="椭圆 362"/>
            <p:cNvSpPr/>
            <p:nvPr/>
          </p:nvSpPr>
          <p:spPr>
            <a:xfrm>
              <a:off x="4176075" y="52591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363"/>
            <p:cNvSpPr/>
            <p:nvPr/>
          </p:nvSpPr>
          <p:spPr>
            <a:xfrm>
              <a:off x="5550471" y="52591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箭头连接符 364"/>
            <p:cNvCxnSpPr>
              <a:stCxn id="207" idx="6"/>
              <a:endCxn id="211" idx="1"/>
            </p:cNvCxnSpPr>
            <p:nvPr/>
          </p:nvCxnSpPr>
          <p:spPr>
            <a:xfrm>
              <a:off x="4295709" y="5318937"/>
              <a:ext cx="610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365"/>
            <p:cNvCxnSpPr>
              <a:stCxn id="211" idx="3"/>
              <a:endCxn id="208" idx="2"/>
            </p:cNvCxnSpPr>
            <p:nvPr/>
          </p:nvCxnSpPr>
          <p:spPr>
            <a:xfrm>
              <a:off x="5006912" y="5318937"/>
              <a:ext cx="5435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圆角矩形 366"/>
            <p:cNvSpPr/>
            <p:nvPr/>
          </p:nvSpPr>
          <p:spPr>
            <a:xfrm>
              <a:off x="4905957" y="5268459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文本框 367"/>
            <p:cNvSpPr txBox="1"/>
            <p:nvPr/>
          </p:nvSpPr>
          <p:spPr>
            <a:xfrm>
              <a:off x="4176075" y="5325460"/>
              <a:ext cx="8387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film_performance</a:t>
              </a:r>
              <a:endParaRPr lang="zh-CN" altLang="en-US" sz="700" i="1" dirty="0"/>
            </a:p>
          </p:txBody>
        </p:sp>
        <p:sp>
          <p:nvSpPr>
            <p:cNvPr id="213" name="文本框 368"/>
            <p:cNvSpPr txBox="1"/>
            <p:nvPr/>
          </p:nvSpPr>
          <p:spPr>
            <a:xfrm>
              <a:off x="5086997" y="5313033"/>
              <a:ext cx="4708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actor</a:t>
              </a:r>
              <a:endParaRPr lang="zh-CN" altLang="en-US" sz="700" i="1" dirty="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6718650" y="5230756"/>
            <a:ext cx="1441641" cy="261632"/>
            <a:chOff x="6524852" y="5263009"/>
            <a:chExt cx="1441641" cy="261632"/>
          </a:xfrm>
        </p:grpSpPr>
        <p:sp>
          <p:nvSpPr>
            <p:cNvPr id="214" name="椭圆 369"/>
            <p:cNvSpPr/>
            <p:nvPr/>
          </p:nvSpPr>
          <p:spPr>
            <a:xfrm>
              <a:off x="6524852" y="526300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370"/>
            <p:cNvSpPr/>
            <p:nvPr/>
          </p:nvSpPr>
          <p:spPr>
            <a:xfrm>
              <a:off x="7846859" y="526300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箭头连接符 371"/>
            <p:cNvCxnSpPr>
              <a:stCxn id="214" idx="6"/>
              <a:endCxn id="218" idx="1"/>
            </p:cNvCxnSpPr>
            <p:nvPr/>
          </p:nvCxnSpPr>
          <p:spPr>
            <a:xfrm>
              <a:off x="6644486" y="5322826"/>
              <a:ext cx="6102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372"/>
            <p:cNvCxnSpPr>
              <a:stCxn id="218" idx="3"/>
              <a:endCxn id="215" idx="2"/>
            </p:cNvCxnSpPr>
            <p:nvPr/>
          </p:nvCxnSpPr>
          <p:spPr>
            <a:xfrm>
              <a:off x="7355689" y="5322826"/>
              <a:ext cx="4911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圆角矩形 373"/>
            <p:cNvSpPr/>
            <p:nvPr/>
          </p:nvSpPr>
          <p:spPr>
            <a:xfrm>
              <a:off x="7254734" y="5272348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文本框 374"/>
            <p:cNvSpPr txBox="1"/>
            <p:nvPr/>
          </p:nvSpPr>
          <p:spPr>
            <a:xfrm>
              <a:off x="6586772" y="5324586"/>
              <a:ext cx="6086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tv_starring</a:t>
              </a:r>
              <a:endParaRPr lang="zh-CN" altLang="en-US" sz="700" i="1" dirty="0"/>
            </a:p>
          </p:txBody>
        </p:sp>
        <p:sp>
          <p:nvSpPr>
            <p:cNvPr id="220" name="文本框 375"/>
            <p:cNvSpPr txBox="1"/>
            <p:nvPr/>
          </p:nvSpPr>
          <p:spPr>
            <a:xfrm>
              <a:off x="7388144" y="5316922"/>
              <a:ext cx="4708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actor</a:t>
              </a:r>
              <a:endParaRPr lang="zh-CN" altLang="en-US" sz="700" i="1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897175" y="4044109"/>
            <a:ext cx="2291931" cy="671039"/>
            <a:chOff x="8482116" y="4003096"/>
            <a:chExt cx="2291931" cy="671039"/>
          </a:xfrm>
        </p:grpSpPr>
        <p:cxnSp>
          <p:nvCxnSpPr>
            <p:cNvPr id="178" name="直接箭头连接符 315"/>
            <p:cNvCxnSpPr>
              <a:stCxn id="179" idx="5"/>
              <a:endCxn id="182" idx="1"/>
            </p:cNvCxnSpPr>
            <p:nvPr/>
          </p:nvCxnSpPr>
          <p:spPr>
            <a:xfrm>
              <a:off x="9450593" y="4173262"/>
              <a:ext cx="354928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316"/>
            <p:cNvSpPr/>
            <p:nvPr/>
          </p:nvSpPr>
          <p:spPr>
            <a:xfrm>
              <a:off x="9348479" y="407114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317"/>
            <p:cNvSpPr/>
            <p:nvPr/>
          </p:nvSpPr>
          <p:spPr>
            <a:xfrm>
              <a:off x="8820749" y="451105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318"/>
            <p:cNvCxnSpPr>
              <a:stCxn id="180" idx="7"/>
              <a:endCxn id="179" idx="3"/>
            </p:cNvCxnSpPr>
            <p:nvPr/>
          </p:nvCxnSpPr>
          <p:spPr>
            <a:xfrm flipV="1">
              <a:off x="8922863" y="4173262"/>
              <a:ext cx="443136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324"/>
            <p:cNvSpPr/>
            <p:nvPr/>
          </p:nvSpPr>
          <p:spPr>
            <a:xfrm>
              <a:off x="9788001" y="451105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326"/>
            <p:cNvSpPr/>
            <p:nvPr/>
          </p:nvSpPr>
          <p:spPr>
            <a:xfrm>
              <a:off x="10314721" y="40536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327"/>
            <p:cNvCxnSpPr>
              <a:stCxn id="182" idx="7"/>
              <a:endCxn id="183" idx="3"/>
            </p:cNvCxnSpPr>
            <p:nvPr/>
          </p:nvCxnSpPr>
          <p:spPr>
            <a:xfrm flipV="1">
              <a:off x="9890115" y="4155742"/>
              <a:ext cx="442126" cy="372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330"/>
            <p:cNvCxnSpPr>
              <a:stCxn id="180" idx="0"/>
              <a:endCxn id="186" idx="4"/>
            </p:cNvCxnSpPr>
            <p:nvPr/>
          </p:nvCxnSpPr>
          <p:spPr>
            <a:xfrm flipH="1" flipV="1">
              <a:off x="8879114" y="4167716"/>
              <a:ext cx="1452" cy="343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椭圆 331"/>
            <p:cNvSpPr/>
            <p:nvPr/>
          </p:nvSpPr>
          <p:spPr>
            <a:xfrm>
              <a:off x="8819297" y="404808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332"/>
            <p:cNvSpPr txBox="1"/>
            <p:nvPr/>
          </p:nvSpPr>
          <p:spPr>
            <a:xfrm rot="19256023">
              <a:off x="8828849" y="4331377"/>
              <a:ext cx="5888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nationality</a:t>
              </a:r>
              <a:endParaRPr lang="zh-CN" altLang="en-US" sz="700" i="1" dirty="0"/>
            </a:p>
          </p:txBody>
        </p:sp>
        <p:sp>
          <p:nvSpPr>
            <p:cNvPr id="188" name="文本框 333"/>
            <p:cNvSpPr txBox="1"/>
            <p:nvPr/>
          </p:nvSpPr>
          <p:spPr>
            <a:xfrm>
              <a:off x="8873494" y="4003096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189" name="文本框 335"/>
            <p:cNvSpPr txBox="1"/>
            <p:nvPr/>
          </p:nvSpPr>
          <p:spPr>
            <a:xfrm>
              <a:off x="8482116" y="4270790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190" name="文本框 336"/>
            <p:cNvSpPr txBox="1"/>
            <p:nvPr/>
          </p:nvSpPr>
          <p:spPr>
            <a:xfrm rot="19156006">
              <a:off x="9726558" y="4091950"/>
              <a:ext cx="58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people_</a:t>
              </a:r>
            </a:p>
            <a:p>
              <a:r>
                <a:rPr lang="en-US" altLang="zh-CN" sz="700" i="1" dirty="0" err="1" smtClean="0"/>
                <a:t>born_here</a:t>
              </a:r>
              <a:endParaRPr lang="zh-CN" altLang="en-US" sz="700" i="1" dirty="0"/>
            </a:p>
          </p:txBody>
        </p:sp>
        <p:sp>
          <p:nvSpPr>
            <p:cNvPr id="192" name="椭圆 338"/>
            <p:cNvSpPr/>
            <p:nvPr/>
          </p:nvSpPr>
          <p:spPr>
            <a:xfrm>
              <a:off x="10314000" y="451541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文本框 339"/>
            <p:cNvSpPr txBox="1"/>
            <p:nvPr/>
          </p:nvSpPr>
          <p:spPr>
            <a:xfrm>
              <a:off x="9951055" y="4474080"/>
              <a:ext cx="4441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smtClean="0"/>
                <a:t>female</a:t>
              </a:r>
              <a:endParaRPr lang="zh-CN" altLang="en-US" sz="700" dirty="0"/>
            </a:p>
          </p:txBody>
        </p:sp>
        <p:cxnSp>
          <p:nvCxnSpPr>
            <p:cNvPr id="194" name="直接箭头连接符 340"/>
            <p:cNvCxnSpPr>
              <a:stCxn id="183" idx="4"/>
              <a:endCxn id="192" idx="0"/>
            </p:cNvCxnSpPr>
            <p:nvPr/>
          </p:nvCxnSpPr>
          <p:spPr>
            <a:xfrm flipH="1">
              <a:off x="10373817" y="4173262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346"/>
            <p:cNvSpPr txBox="1"/>
            <p:nvPr/>
          </p:nvSpPr>
          <p:spPr>
            <a:xfrm>
              <a:off x="10325156" y="4239357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230" name="文本框 407"/>
            <p:cNvSpPr txBox="1"/>
            <p:nvPr/>
          </p:nvSpPr>
          <p:spPr>
            <a:xfrm rot="2642376">
              <a:off x="9320665" y="4296787"/>
              <a:ext cx="5318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contains</a:t>
              </a:r>
              <a:endParaRPr lang="zh-CN" altLang="en-US" sz="700" i="1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4332795" y="5968749"/>
            <a:ext cx="1751975" cy="594386"/>
            <a:chOff x="4199862" y="5808809"/>
            <a:chExt cx="1751975" cy="594386"/>
          </a:xfrm>
        </p:grpSpPr>
        <p:cxnSp>
          <p:nvCxnSpPr>
            <p:cNvPr id="221" name="直接箭头连接符 390"/>
            <p:cNvCxnSpPr>
              <a:stCxn id="222" idx="5"/>
              <a:endCxn id="225" idx="1"/>
            </p:cNvCxnSpPr>
            <p:nvPr/>
          </p:nvCxnSpPr>
          <p:spPr>
            <a:xfrm>
              <a:off x="4858284" y="5942226"/>
              <a:ext cx="354928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391"/>
            <p:cNvSpPr/>
            <p:nvPr/>
          </p:nvSpPr>
          <p:spPr>
            <a:xfrm>
              <a:off x="4756170" y="584011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392"/>
            <p:cNvSpPr/>
            <p:nvPr/>
          </p:nvSpPr>
          <p:spPr>
            <a:xfrm>
              <a:off x="4199862" y="628001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箭头连接符 393"/>
            <p:cNvCxnSpPr>
              <a:stCxn id="223" idx="7"/>
              <a:endCxn id="222" idx="3"/>
            </p:cNvCxnSpPr>
            <p:nvPr/>
          </p:nvCxnSpPr>
          <p:spPr>
            <a:xfrm flipV="1">
              <a:off x="4301976" y="5942226"/>
              <a:ext cx="471714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椭圆 394"/>
            <p:cNvSpPr/>
            <p:nvPr/>
          </p:nvSpPr>
          <p:spPr>
            <a:xfrm>
              <a:off x="5195692" y="628001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395"/>
            <p:cNvSpPr/>
            <p:nvPr/>
          </p:nvSpPr>
          <p:spPr>
            <a:xfrm>
              <a:off x="5722412" y="5822592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箭头连接符 396"/>
            <p:cNvCxnSpPr>
              <a:stCxn id="225" idx="7"/>
              <a:endCxn id="226" idx="3"/>
            </p:cNvCxnSpPr>
            <p:nvPr/>
          </p:nvCxnSpPr>
          <p:spPr>
            <a:xfrm flipV="1">
              <a:off x="5297806" y="5924706"/>
              <a:ext cx="442126" cy="372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399"/>
            <p:cNvSpPr txBox="1"/>
            <p:nvPr/>
          </p:nvSpPr>
          <p:spPr>
            <a:xfrm rot="19398269">
              <a:off x="4273725" y="6095418"/>
              <a:ext cx="554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military_</a:t>
              </a:r>
            </a:p>
            <a:p>
              <a:r>
                <a:rPr lang="en-US" altLang="zh-CN" sz="700" i="1" dirty="0" smtClean="0"/>
                <a:t>command</a:t>
              </a:r>
              <a:endParaRPr lang="zh-CN" altLang="en-US" sz="700" i="1" dirty="0"/>
            </a:p>
          </p:txBody>
        </p:sp>
        <p:sp>
          <p:nvSpPr>
            <p:cNvPr id="229" name="文本框 402"/>
            <p:cNvSpPr txBox="1"/>
            <p:nvPr/>
          </p:nvSpPr>
          <p:spPr>
            <a:xfrm rot="19156006">
              <a:off x="5211976" y="6057275"/>
              <a:ext cx="7398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event_location</a:t>
              </a:r>
              <a:endParaRPr lang="zh-CN" altLang="en-US" sz="700" i="1" dirty="0"/>
            </a:p>
          </p:txBody>
        </p:sp>
        <p:sp>
          <p:nvSpPr>
            <p:cNvPr id="231" name="文本框 408"/>
            <p:cNvSpPr txBox="1"/>
            <p:nvPr/>
          </p:nvSpPr>
          <p:spPr>
            <a:xfrm rot="2728797">
              <a:off x="4888539" y="5920838"/>
              <a:ext cx="53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military_conflict</a:t>
              </a:r>
              <a:endParaRPr lang="zh-CN" altLang="en-US" sz="700" i="1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455988" y="5953576"/>
            <a:ext cx="2122222" cy="610604"/>
            <a:chOff x="6244797" y="5864920"/>
            <a:chExt cx="2122222" cy="610604"/>
          </a:xfrm>
        </p:grpSpPr>
        <p:cxnSp>
          <p:nvCxnSpPr>
            <p:cNvPr id="232" name="直接箭头连接符 409"/>
            <p:cNvCxnSpPr>
              <a:stCxn id="233" idx="6"/>
              <a:endCxn id="246" idx="1"/>
            </p:cNvCxnSpPr>
            <p:nvPr/>
          </p:nvCxnSpPr>
          <p:spPr>
            <a:xfrm>
              <a:off x="7099185" y="5926179"/>
              <a:ext cx="383395" cy="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椭圆 410"/>
            <p:cNvSpPr/>
            <p:nvPr/>
          </p:nvSpPr>
          <p:spPr>
            <a:xfrm>
              <a:off x="6979551" y="586636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411"/>
            <p:cNvSpPr/>
            <p:nvPr/>
          </p:nvSpPr>
          <p:spPr>
            <a:xfrm>
              <a:off x="6470871" y="630626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5" name="直接箭头连接符 412"/>
            <p:cNvCxnSpPr>
              <a:stCxn id="234" idx="7"/>
              <a:endCxn id="233" idx="3"/>
            </p:cNvCxnSpPr>
            <p:nvPr/>
          </p:nvCxnSpPr>
          <p:spPr>
            <a:xfrm flipV="1">
              <a:off x="6572985" y="5968476"/>
              <a:ext cx="424086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椭圆 414"/>
            <p:cNvSpPr/>
            <p:nvPr/>
          </p:nvSpPr>
          <p:spPr>
            <a:xfrm>
              <a:off x="7934173" y="58649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7" name="直接箭头连接符 415"/>
            <p:cNvCxnSpPr>
              <a:stCxn id="246" idx="3"/>
              <a:endCxn id="236" idx="2"/>
            </p:cNvCxnSpPr>
            <p:nvPr/>
          </p:nvCxnSpPr>
          <p:spPr>
            <a:xfrm flipV="1">
              <a:off x="7583535" y="5924737"/>
              <a:ext cx="350638" cy="2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416"/>
            <p:cNvCxnSpPr>
              <a:stCxn id="234" idx="0"/>
            </p:cNvCxnSpPr>
            <p:nvPr/>
          </p:nvCxnSpPr>
          <p:spPr>
            <a:xfrm flipH="1" flipV="1">
              <a:off x="6529236" y="5962930"/>
              <a:ext cx="1452" cy="343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418"/>
            <p:cNvSpPr txBox="1"/>
            <p:nvPr/>
          </p:nvSpPr>
          <p:spPr>
            <a:xfrm rot="19256023">
              <a:off x="6478971" y="6126591"/>
              <a:ext cx="5888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nationality</a:t>
              </a:r>
              <a:endParaRPr lang="zh-CN" altLang="en-US" sz="700" i="1" dirty="0"/>
            </a:p>
          </p:txBody>
        </p:sp>
        <p:sp>
          <p:nvSpPr>
            <p:cNvPr id="240" name="文本框 420"/>
            <p:cNvSpPr txBox="1"/>
            <p:nvPr/>
          </p:nvSpPr>
          <p:spPr>
            <a:xfrm>
              <a:off x="6244797" y="6066004"/>
              <a:ext cx="3363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241" name="文本框 421"/>
            <p:cNvSpPr txBox="1"/>
            <p:nvPr/>
          </p:nvSpPr>
          <p:spPr>
            <a:xfrm>
              <a:off x="7515495" y="5899591"/>
              <a:ext cx="4462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adjoins</a:t>
              </a:r>
              <a:endParaRPr lang="zh-CN" altLang="en-US" sz="700" i="1" dirty="0"/>
            </a:p>
          </p:txBody>
        </p:sp>
        <p:sp>
          <p:nvSpPr>
            <p:cNvPr id="242" name="文本框 423"/>
            <p:cNvSpPr txBox="1"/>
            <p:nvPr/>
          </p:nvSpPr>
          <p:spPr>
            <a:xfrm>
              <a:off x="7299239" y="6167747"/>
              <a:ext cx="692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dirty="0" err="1" smtClean="0"/>
                <a:t>governmental_jurisdiction</a:t>
              </a:r>
              <a:endParaRPr lang="zh-CN" altLang="en-US" sz="700" dirty="0"/>
            </a:p>
          </p:txBody>
        </p:sp>
        <p:cxnSp>
          <p:nvCxnSpPr>
            <p:cNvPr id="243" name="直接箭头连接符 424"/>
            <p:cNvCxnSpPr>
              <a:stCxn id="236" idx="4"/>
            </p:cNvCxnSpPr>
            <p:nvPr/>
          </p:nvCxnSpPr>
          <p:spPr>
            <a:xfrm flipH="1">
              <a:off x="7993269" y="5984554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425"/>
            <p:cNvSpPr txBox="1"/>
            <p:nvPr/>
          </p:nvSpPr>
          <p:spPr>
            <a:xfrm>
              <a:off x="7918128" y="6034571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IsA</a:t>
              </a:r>
              <a:endParaRPr lang="zh-CN" altLang="en-US" sz="700" i="1" dirty="0"/>
            </a:p>
          </p:txBody>
        </p:sp>
        <p:sp>
          <p:nvSpPr>
            <p:cNvPr id="245" name="文本框 426"/>
            <p:cNvSpPr txBox="1"/>
            <p:nvPr/>
          </p:nvSpPr>
          <p:spPr>
            <a:xfrm>
              <a:off x="7031208" y="5885252"/>
              <a:ext cx="486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adjoin_</a:t>
              </a:r>
            </a:p>
            <a:p>
              <a:r>
                <a:rPr lang="en-US" altLang="zh-CN" sz="700" i="1" dirty="0" smtClean="0"/>
                <a:t>relation</a:t>
              </a:r>
              <a:endParaRPr lang="zh-CN" altLang="en-US" sz="700" i="1" dirty="0"/>
            </a:p>
          </p:txBody>
        </p:sp>
        <p:sp>
          <p:nvSpPr>
            <p:cNvPr id="246" name="圆角矩形 427"/>
            <p:cNvSpPr/>
            <p:nvPr/>
          </p:nvSpPr>
          <p:spPr>
            <a:xfrm>
              <a:off x="7482580" y="5876401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428"/>
            <p:cNvSpPr/>
            <p:nvPr/>
          </p:nvSpPr>
          <p:spPr>
            <a:xfrm>
              <a:off x="6479532" y="5876401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429"/>
            <p:cNvSpPr/>
            <p:nvPr/>
          </p:nvSpPr>
          <p:spPr>
            <a:xfrm>
              <a:off x="7945830" y="6316307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847915" y="5870770"/>
            <a:ext cx="2390402" cy="627593"/>
            <a:chOff x="8364543" y="5838157"/>
            <a:chExt cx="2390402" cy="627593"/>
          </a:xfrm>
        </p:grpSpPr>
        <p:cxnSp>
          <p:nvCxnSpPr>
            <p:cNvPr id="249" name="直接箭头连接符 445"/>
            <p:cNvCxnSpPr>
              <a:stCxn id="250" idx="5"/>
              <a:endCxn id="253" idx="1"/>
            </p:cNvCxnSpPr>
            <p:nvPr/>
          </p:nvCxnSpPr>
          <p:spPr>
            <a:xfrm>
              <a:off x="9431491" y="6008323"/>
              <a:ext cx="354928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446"/>
            <p:cNvSpPr/>
            <p:nvPr/>
          </p:nvSpPr>
          <p:spPr>
            <a:xfrm>
              <a:off x="9329377" y="590620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447"/>
            <p:cNvSpPr/>
            <p:nvPr/>
          </p:nvSpPr>
          <p:spPr>
            <a:xfrm>
              <a:off x="8801647" y="6346116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2" name="直接箭头连接符 448"/>
            <p:cNvCxnSpPr>
              <a:stCxn id="251" idx="7"/>
              <a:endCxn id="250" idx="3"/>
            </p:cNvCxnSpPr>
            <p:nvPr/>
          </p:nvCxnSpPr>
          <p:spPr>
            <a:xfrm flipV="1">
              <a:off x="8903761" y="6008323"/>
              <a:ext cx="443136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449"/>
            <p:cNvSpPr/>
            <p:nvPr/>
          </p:nvSpPr>
          <p:spPr>
            <a:xfrm>
              <a:off x="9768899" y="6346116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450"/>
            <p:cNvSpPr/>
            <p:nvPr/>
          </p:nvSpPr>
          <p:spPr>
            <a:xfrm>
              <a:off x="10295619" y="58886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箭头连接符 451"/>
            <p:cNvCxnSpPr>
              <a:stCxn id="253" idx="7"/>
              <a:endCxn id="254" idx="3"/>
            </p:cNvCxnSpPr>
            <p:nvPr/>
          </p:nvCxnSpPr>
          <p:spPr>
            <a:xfrm flipV="1">
              <a:off x="9871013" y="5990803"/>
              <a:ext cx="442126" cy="372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452"/>
            <p:cNvCxnSpPr>
              <a:stCxn id="251" idx="0"/>
              <a:endCxn id="257" idx="4"/>
            </p:cNvCxnSpPr>
            <p:nvPr/>
          </p:nvCxnSpPr>
          <p:spPr>
            <a:xfrm flipH="1" flipV="1">
              <a:off x="8860012" y="6002777"/>
              <a:ext cx="1452" cy="343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453"/>
            <p:cNvSpPr/>
            <p:nvPr/>
          </p:nvSpPr>
          <p:spPr>
            <a:xfrm>
              <a:off x="8800195" y="5883143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文本框 454"/>
            <p:cNvSpPr txBox="1"/>
            <p:nvPr/>
          </p:nvSpPr>
          <p:spPr>
            <a:xfrm rot="19256023">
              <a:off x="8861963" y="6132955"/>
              <a:ext cx="64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participated</a:t>
              </a:r>
            </a:p>
            <a:p>
              <a:r>
                <a:rPr lang="en-US" altLang="zh-CN" sz="700" i="1" dirty="0" smtClean="0"/>
                <a:t>_</a:t>
              </a:r>
              <a:r>
                <a:rPr lang="en-US" altLang="zh-CN" sz="700" i="1" dirty="0" err="1" smtClean="0"/>
                <a:t>in_conflicts</a:t>
              </a:r>
              <a:endParaRPr lang="zh-CN" altLang="en-US" sz="700" i="1" dirty="0"/>
            </a:p>
          </p:txBody>
        </p:sp>
        <p:sp>
          <p:nvSpPr>
            <p:cNvPr id="259" name="文本框 455"/>
            <p:cNvSpPr txBox="1"/>
            <p:nvPr/>
          </p:nvSpPr>
          <p:spPr>
            <a:xfrm>
              <a:off x="8854392" y="5838157"/>
              <a:ext cx="414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male</a:t>
              </a:r>
              <a:endParaRPr lang="zh-CN" altLang="en-US" sz="700" dirty="0"/>
            </a:p>
          </p:txBody>
        </p:sp>
        <p:sp>
          <p:nvSpPr>
            <p:cNvPr id="260" name="文本框 456"/>
            <p:cNvSpPr txBox="1"/>
            <p:nvPr/>
          </p:nvSpPr>
          <p:spPr>
            <a:xfrm>
              <a:off x="8364543" y="6105851"/>
              <a:ext cx="559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700" i="1" dirty="0" smtClean="0"/>
                <a:t>profession</a:t>
              </a:r>
              <a:endParaRPr lang="zh-CN" altLang="en-US" sz="700" i="1" dirty="0"/>
            </a:p>
          </p:txBody>
        </p:sp>
        <p:sp>
          <p:nvSpPr>
            <p:cNvPr id="261" name="文本框 457"/>
            <p:cNvSpPr txBox="1"/>
            <p:nvPr/>
          </p:nvSpPr>
          <p:spPr>
            <a:xfrm rot="19156006">
              <a:off x="9859421" y="6106645"/>
              <a:ext cx="5853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contains</a:t>
              </a:r>
              <a:endParaRPr lang="zh-CN" altLang="en-US" sz="700" i="1" dirty="0"/>
            </a:p>
          </p:txBody>
        </p:sp>
        <p:cxnSp>
          <p:nvCxnSpPr>
            <p:cNvPr id="262" name="直接箭头连接符 460"/>
            <p:cNvCxnSpPr>
              <a:stCxn id="254" idx="4"/>
            </p:cNvCxnSpPr>
            <p:nvPr/>
          </p:nvCxnSpPr>
          <p:spPr>
            <a:xfrm flipH="1">
              <a:off x="10354715" y="6008323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461"/>
            <p:cNvSpPr txBox="1"/>
            <p:nvPr/>
          </p:nvSpPr>
          <p:spPr>
            <a:xfrm>
              <a:off x="10306054" y="6074418"/>
              <a:ext cx="448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smtClean="0"/>
                <a:t>gender</a:t>
              </a:r>
              <a:endParaRPr lang="zh-CN" altLang="en-US" sz="700" i="1" dirty="0"/>
            </a:p>
          </p:txBody>
        </p:sp>
        <p:sp>
          <p:nvSpPr>
            <p:cNvPr id="264" name="文本框 463"/>
            <p:cNvSpPr txBox="1"/>
            <p:nvPr/>
          </p:nvSpPr>
          <p:spPr>
            <a:xfrm rot="2642376">
              <a:off x="9325019" y="6049495"/>
              <a:ext cx="7337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i="1" dirty="0" err="1" smtClean="0"/>
                <a:t>event_location</a:t>
              </a:r>
              <a:endParaRPr lang="zh-CN" altLang="en-US" sz="700" i="1" dirty="0"/>
            </a:p>
          </p:txBody>
        </p:sp>
        <p:sp>
          <p:nvSpPr>
            <p:cNvPr id="265" name="矩形 464"/>
            <p:cNvSpPr/>
            <p:nvPr/>
          </p:nvSpPr>
          <p:spPr>
            <a:xfrm>
              <a:off x="10308677" y="6353820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4850427" y="770031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0.297</a:t>
            </a:r>
            <a:endParaRPr lang="zh-CN" altLang="en-US" sz="1100" dirty="0"/>
          </a:p>
        </p:txBody>
      </p:sp>
      <p:sp>
        <p:nvSpPr>
          <p:cNvPr id="274" name="Rectangle 273"/>
          <p:cNvSpPr/>
          <p:nvPr/>
        </p:nvSpPr>
        <p:spPr>
          <a:xfrm>
            <a:off x="7104375" y="795086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0.133</a:t>
            </a:r>
            <a:endParaRPr lang="zh-CN" altLang="en-US" sz="1100" dirty="0"/>
          </a:p>
        </p:txBody>
      </p:sp>
      <p:sp>
        <p:nvSpPr>
          <p:cNvPr id="292" name="Rectangle 291"/>
          <p:cNvSpPr/>
          <p:nvPr/>
        </p:nvSpPr>
        <p:spPr>
          <a:xfrm>
            <a:off x="9765949" y="795461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0.118</a:t>
            </a:r>
            <a:endParaRPr lang="en-US" sz="1100" dirty="0"/>
          </a:p>
        </p:txBody>
      </p:sp>
      <p:sp>
        <p:nvSpPr>
          <p:cNvPr id="294" name="Rectangle 293"/>
          <p:cNvSpPr/>
          <p:nvPr/>
        </p:nvSpPr>
        <p:spPr>
          <a:xfrm>
            <a:off x="4874990" y="1723990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0.429</a:t>
            </a:r>
            <a:endParaRPr lang="zh-CN" altLang="en-US" sz="1100" dirty="0"/>
          </a:p>
        </p:txBody>
      </p:sp>
      <p:sp>
        <p:nvSpPr>
          <p:cNvPr id="295" name="Rectangle 294"/>
          <p:cNvSpPr/>
          <p:nvPr/>
        </p:nvSpPr>
        <p:spPr>
          <a:xfrm>
            <a:off x="7104374" y="168967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0.222</a:t>
            </a:r>
            <a:endParaRPr lang="zh-CN" altLang="en-US" sz="1100" dirty="0"/>
          </a:p>
        </p:txBody>
      </p:sp>
      <p:sp>
        <p:nvSpPr>
          <p:cNvPr id="296" name="Rectangle 295"/>
          <p:cNvSpPr/>
          <p:nvPr/>
        </p:nvSpPr>
        <p:spPr>
          <a:xfrm>
            <a:off x="9762159" y="168026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0.206</a:t>
            </a:r>
            <a:endParaRPr lang="zh-CN" altLang="en-US" sz="1100" dirty="0"/>
          </a:p>
        </p:txBody>
      </p:sp>
      <p:sp>
        <p:nvSpPr>
          <p:cNvPr id="297" name="Rectangle 296"/>
          <p:cNvSpPr/>
          <p:nvPr/>
        </p:nvSpPr>
        <p:spPr>
          <a:xfrm>
            <a:off x="4848501" y="2823087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0.358</a:t>
            </a:r>
            <a:endParaRPr lang="zh-CN" altLang="en-US" sz="1100" dirty="0"/>
          </a:p>
        </p:txBody>
      </p:sp>
      <p:sp>
        <p:nvSpPr>
          <p:cNvPr id="298" name="Rectangle 297"/>
          <p:cNvSpPr/>
          <p:nvPr/>
        </p:nvSpPr>
        <p:spPr>
          <a:xfrm>
            <a:off x="7094093" y="282856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0.268</a:t>
            </a:r>
            <a:endParaRPr lang="zh-CN" altLang="en-US" sz="1100" dirty="0"/>
          </a:p>
        </p:txBody>
      </p:sp>
      <p:sp>
        <p:nvSpPr>
          <p:cNvPr id="299" name="Rectangle 298"/>
          <p:cNvSpPr/>
          <p:nvPr/>
        </p:nvSpPr>
        <p:spPr>
          <a:xfrm>
            <a:off x="9809726" y="2844318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0.268</a:t>
            </a:r>
            <a:endParaRPr lang="zh-CN" altLang="en-US" sz="1100" dirty="0"/>
          </a:p>
        </p:txBody>
      </p:sp>
      <p:sp>
        <p:nvSpPr>
          <p:cNvPr id="300" name="Rectangle 299"/>
          <p:cNvSpPr/>
          <p:nvPr/>
        </p:nvSpPr>
        <p:spPr>
          <a:xfrm>
            <a:off x="4862019" y="375054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0.316</a:t>
            </a:r>
            <a:endParaRPr lang="zh-CN" altLang="en-US" sz="1100" dirty="0"/>
          </a:p>
        </p:txBody>
      </p:sp>
      <p:sp>
        <p:nvSpPr>
          <p:cNvPr id="301" name="Rectangle 300"/>
          <p:cNvSpPr/>
          <p:nvPr/>
        </p:nvSpPr>
        <p:spPr>
          <a:xfrm>
            <a:off x="7105036" y="3707447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0.151</a:t>
            </a:r>
            <a:endParaRPr lang="zh-CN" altLang="en-US" sz="1100" dirty="0"/>
          </a:p>
        </p:txBody>
      </p:sp>
      <p:sp>
        <p:nvSpPr>
          <p:cNvPr id="302" name="Rectangle 301"/>
          <p:cNvSpPr/>
          <p:nvPr/>
        </p:nvSpPr>
        <p:spPr>
          <a:xfrm>
            <a:off x="9779385" y="375580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0.077</a:t>
            </a:r>
            <a:endParaRPr lang="zh-CN" altLang="en-US" sz="1100" dirty="0"/>
          </a:p>
        </p:txBody>
      </p:sp>
      <p:sp>
        <p:nvSpPr>
          <p:cNvPr id="303" name="Rectangle 302"/>
          <p:cNvSpPr/>
          <p:nvPr/>
        </p:nvSpPr>
        <p:spPr>
          <a:xfrm>
            <a:off x="4853898" y="4669500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0.744</a:t>
            </a:r>
            <a:endParaRPr lang="zh-CN" altLang="en-US" sz="1100" dirty="0"/>
          </a:p>
        </p:txBody>
      </p:sp>
      <p:sp>
        <p:nvSpPr>
          <p:cNvPr id="304" name="Rectangle 303"/>
          <p:cNvSpPr/>
          <p:nvPr/>
        </p:nvSpPr>
        <p:spPr>
          <a:xfrm>
            <a:off x="7102333" y="467558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0.250</a:t>
            </a:r>
            <a:endParaRPr lang="zh-CN" altLang="en-US" sz="1100" dirty="0"/>
          </a:p>
        </p:txBody>
      </p:sp>
      <p:sp>
        <p:nvSpPr>
          <p:cNvPr id="305" name="Rectangle 304"/>
          <p:cNvSpPr/>
          <p:nvPr/>
        </p:nvSpPr>
        <p:spPr>
          <a:xfrm>
            <a:off x="9791368" y="467558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0.001</a:t>
            </a:r>
            <a:endParaRPr lang="zh-CN" altLang="en-US" sz="1100" dirty="0"/>
          </a:p>
        </p:txBody>
      </p:sp>
      <p:sp>
        <p:nvSpPr>
          <p:cNvPr id="306" name="Rectangle 305"/>
          <p:cNvSpPr/>
          <p:nvPr/>
        </p:nvSpPr>
        <p:spPr>
          <a:xfrm>
            <a:off x="4853523" y="5540911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0.500</a:t>
            </a:r>
            <a:endParaRPr lang="zh-CN" altLang="en-US" sz="1100" dirty="0"/>
          </a:p>
        </p:txBody>
      </p:sp>
      <p:sp>
        <p:nvSpPr>
          <p:cNvPr id="307" name="Rectangle 306"/>
          <p:cNvSpPr/>
          <p:nvPr/>
        </p:nvSpPr>
        <p:spPr>
          <a:xfrm>
            <a:off x="4867253" y="6480222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0.188</a:t>
            </a:r>
            <a:endParaRPr lang="zh-CN" altLang="en-US" sz="1100" dirty="0"/>
          </a:p>
        </p:txBody>
      </p:sp>
      <p:sp>
        <p:nvSpPr>
          <p:cNvPr id="308" name="Rectangle 307"/>
          <p:cNvSpPr/>
          <p:nvPr/>
        </p:nvSpPr>
        <p:spPr>
          <a:xfrm>
            <a:off x="7096203" y="553981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0.297</a:t>
            </a:r>
            <a:endParaRPr lang="zh-CN" altLang="en-US" sz="1100" dirty="0"/>
          </a:p>
        </p:txBody>
      </p:sp>
      <p:sp>
        <p:nvSpPr>
          <p:cNvPr id="309" name="Rectangle 308"/>
          <p:cNvSpPr/>
          <p:nvPr/>
        </p:nvSpPr>
        <p:spPr>
          <a:xfrm>
            <a:off x="9830744" y="5630315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0.744</a:t>
            </a:r>
            <a:endParaRPr lang="zh-CN" altLang="en-US" sz="1100" dirty="0"/>
          </a:p>
        </p:txBody>
      </p:sp>
      <p:sp>
        <p:nvSpPr>
          <p:cNvPr id="310" name="Rectangle 309"/>
          <p:cNvSpPr/>
          <p:nvPr/>
        </p:nvSpPr>
        <p:spPr>
          <a:xfrm>
            <a:off x="7094993" y="6491546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0.010</a:t>
            </a:r>
            <a:endParaRPr lang="zh-CN" altLang="en-US" sz="1100" dirty="0"/>
          </a:p>
        </p:txBody>
      </p:sp>
      <p:sp>
        <p:nvSpPr>
          <p:cNvPr id="311" name="Rectangle 310"/>
          <p:cNvSpPr/>
          <p:nvPr/>
        </p:nvSpPr>
        <p:spPr>
          <a:xfrm>
            <a:off x="9898299" y="6510386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0.009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39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Table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2706"/>
              </p:ext>
            </p:extLst>
          </p:nvPr>
        </p:nvGraphicFramePr>
        <p:xfrm>
          <a:off x="661959" y="853664"/>
          <a:ext cx="10903859" cy="53373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028">
                  <a:extLst>
                    <a:ext uri="{9D8B030D-6E8A-4147-A177-3AD203B41FA5}">
                      <a16:colId xmlns:a16="http://schemas.microsoft.com/office/drawing/2014/main" val="3264676291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615163144"/>
                    </a:ext>
                  </a:extLst>
                </a:gridCol>
                <a:gridCol w="530679">
                  <a:extLst>
                    <a:ext uri="{9D8B030D-6E8A-4147-A177-3AD203B41FA5}">
                      <a16:colId xmlns:a16="http://schemas.microsoft.com/office/drawing/2014/main" val="3622374506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154913870"/>
                    </a:ext>
                  </a:extLst>
                </a:gridCol>
                <a:gridCol w="530678">
                  <a:extLst>
                    <a:ext uri="{9D8B030D-6E8A-4147-A177-3AD203B41FA5}">
                      <a16:colId xmlns:a16="http://schemas.microsoft.com/office/drawing/2014/main" val="2905890817"/>
                    </a:ext>
                  </a:extLst>
                </a:gridCol>
                <a:gridCol w="2522765">
                  <a:extLst>
                    <a:ext uri="{9D8B030D-6E8A-4147-A177-3AD203B41FA5}">
                      <a16:colId xmlns:a16="http://schemas.microsoft.com/office/drawing/2014/main" val="1424912999"/>
                    </a:ext>
                  </a:extLst>
                </a:gridCol>
                <a:gridCol w="567873">
                  <a:extLst>
                    <a:ext uri="{9D8B030D-6E8A-4147-A177-3AD203B41FA5}">
                      <a16:colId xmlns:a16="http://schemas.microsoft.com/office/drawing/2014/main" val="2669846426"/>
                    </a:ext>
                  </a:extLst>
                </a:gridCol>
              </a:tblGrid>
              <a:tr h="320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Relation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Schema #1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Schema #2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Schema #3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131107"/>
                  </a:ext>
                </a:extLst>
              </a:tr>
              <a:tr h="664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(PER) taught at (LOC)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sz="11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60962"/>
                  </a:ext>
                </a:extLst>
              </a:tr>
              <a:tr h="71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(PER) is the nephew of (PER)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0.429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0.206</a:t>
                      </a: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38766"/>
                  </a:ext>
                </a:extLst>
              </a:tr>
              <a:tr h="939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(LOC) is located in the county of (LOC)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4788"/>
                  </a:ext>
                </a:extLst>
              </a:tr>
              <a:tr h="594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(PER) studied music at (LOC)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29941"/>
                  </a:ext>
                </a:extLst>
              </a:tr>
              <a:tr h="712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(PER) ’s wife (PER)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310933"/>
                  </a:ext>
                </a:extLst>
              </a:tr>
              <a:tr h="680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(character) is voiced by (PER)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70222"/>
                  </a:ext>
                </a:extLst>
              </a:tr>
              <a:tr h="712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(PER) ’s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invasion in (LOC)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</a:t>
                      </a:r>
                      <a:endParaRPr lang="zh-CN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zh-CN" alt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54842"/>
                  </a:ext>
                </a:extLst>
              </a:tr>
            </a:tbl>
          </a:graphicData>
        </a:graphic>
      </p:graphicFrame>
      <p:grpSp>
        <p:nvGrpSpPr>
          <p:cNvPr id="280" name="Group 279"/>
          <p:cNvGrpSpPr/>
          <p:nvPr/>
        </p:nvGrpSpPr>
        <p:grpSpPr>
          <a:xfrm>
            <a:off x="3197508" y="2687076"/>
            <a:ext cx="1439486" cy="765056"/>
            <a:chOff x="4335323" y="2231488"/>
            <a:chExt cx="1192966" cy="692090"/>
          </a:xfrm>
        </p:grpSpPr>
        <p:sp>
          <p:nvSpPr>
            <p:cNvPr id="4" name="椭圆 6"/>
            <p:cNvSpPr/>
            <p:nvPr/>
          </p:nvSpPr>
          <p:spPr>
            <a:xfrm>
              <a:off x="4335323" y="26822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" name="椭圆 7"/>
            <p:cNvSpPr/>
            <p:nvPr/>
          </p:nvSpPr>
          <p:spPr>
            <a:xfrm>
              <a:off x="5408655" y="26822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6" name="直接箭头连接符 9"/>
            <p:cNvCxnSpPr>
              <a:stCxn id="4" idx="6"/>
              <a:endCxn id="5" idx="2"/>
            </p:cNvCxnSpPr>
            <p:nvPr/>
          </p:nvCxnSpPr>
          <p:spPr>
            <a:xfrm>
              <a:off x="4454957" y="2742045"/>
              <a:ext cx="9536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15"/>
            <p:cNvCxnSpPr>
              <a:stCxn id="5" idx="0"/>
            </p:cNvCxnSpPr>
            <p:nvPr/>
          </p:nvCxnSpPr>
          <p:spPr>
            <a:xfrm flipV="1">
              <a:off x="5468472" y="2387557"/>
              <a:ext cx="3117" cy="2946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8"/>
            <p:cNvSpPr txBox="1"/>
            <p:nvPr/>
          </p:nvSpPr>
          <p:spPr>
            <a:xfrm>
              <a:off x="4567817" y="2714761"/>
              <a:ext cx="748736" cy="2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/>
                <a:t>c</a:t>
              </a:r>
              <a:r>
                <a:rPr lang="en-US" altLang="zh-CN" sz="900" i="1" dirty="0" err="1" smtClean="0"/>
                <a:t>ontained_by</a:t>
              </a:r>
              <a:endParaRPr lang="zh-CN" altLang="en-US" sz="900" i="1" dirty="0"/>
            </a:p>
          </p:txBody>
        </p:sp>
        <p:sp>
          <p:nvSpPr>
            <p:cNvPr id="9" name="文本框 19"/>
            <p:cNvSpPr txBox="1"/>
            <p:nvPr/>
          </p:nvSpPr>
          <p:spPr>
            <a:xfrm>
              <a:off x="5124083" y="2439768"/>
              <a:ext cx="383448" cy="2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10" name="文本框 20"/>
            <p:cNvSpPr txBox="1"/>
            <p:nvPr/>
          </p:nvSpPr>
          <p:spPr>
            <a:xfrm>
              <a:off x="4655289" y="2231488"/>
              <a:ext cx="801458" cy="2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err="1" smtClean="0"/>
                <a:t>US_county</a:t>
              </a:r>
              <a:endParaRPr lang="zh-CN" altLang="en-US" sz="900" dirty="0"/>
            </a:p>
          </p:txBody>
        </p:sp>
        <p:sp>
          <p:nvSpPr>
            <p:cNvPr id="46" name="矩形 100"/>
            <p:cNvSpPr/>
            <p:nvPr/>
          </p:nvSpPr>
          <p:spPr>
            <a:xfrm>
              <a:off x="5429129" y="2287281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566414" y="2591382"/>
            <a:ext cx="3572727" cy="910182"/>
            <a:chOff x="5820756" y="2022218"/>
            <a:chExt cx="3732539" cy="938346"/>
          </a:xfrm>
        </p:grpSpPr>
        <p:sp>
          <p:nvSpPr>
            <p:cNvPr id="11" name="椭圆 23"/>
            <p:cNvSpPr/>
            <p:nvPr/>
          </p:nvSpPr>
          <p:spPr>
            <a:xfrm>
              <a:off x="7656390" y="267611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" name="直接箭头连接符 24"/>
            <p:cNvCxnSpPr>
              <a:stCxn id="16" idx="5"/>
              <a:endCxn id="11" idx="1"/>
            </p:cNvCxnSpPr>
            <p:nvPr/>
          </p:nvCxnSpPr>
          <p:spPr>
            <a:xfrm>
              <a:off x="7110084" y="2258397"/>
              <a:ext cx="563826" cy="435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25"/>
            <p:cNvCxnSpPr>
              <a:stCxn id="11" idx="0"/>
            </p:cNvCxnSpPr>
            <p:nvPr/>
          </p:nvCxnSpPr>
          <p:spPr>
            <a:xfrm flipH="1" flipV="1">
              <a:off x="7713950" y="2272434"/>
              <a:ext cx="2257" cy="4036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26"/>
            <p:cNvSpPr txBox="1"/>
            <p:nvPr/>
          </p:nvSpPr>
          <p:spPr>
            <a:xfrm rot="2283168">
              <a:off x="6976100" y="2501542"/>
              <a:ext cx="882650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/>
                <a:t>c</a:t>
              </a:r>
              <a:r>
                <a:rPr lang="en-US" altLang="zh-CN" sz="900" i="1" dirty="0" err="1" smtClean="0"/>
                <a:t>ontained_by</a:t>
              </a:r>
              <a:endParaRPr lang="zh-CN" altLang="en-US" sz="900" i="1" dirty="0"/>
            </a:p>
          </p:txBody>
        </p:sp>
        <p:sp>
          <p:nvSpPr>
            <p:cNvPr id="15" name="文本框 27"/>
            <p:cNvSpPr txBox="1"/>
            <p:nvPr/>
          </p:nvSpPr>
          <p:spPr>
            <a:xfrm>
              <a:off x="7723534" y="2276560"/>
              <a:ext cx="642692" cy="5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first_level_divison_of</a:t>
              </a:r>
              <a:endParaRPr lang="en-US" altLang="zh-CN" sz="900" i="1" dirty="0" smtClean="0"/>
            </a:p>
          </p:txBody>
        </p:sp>
        <p:sp>
          <p:nvSpPr>
            <p:cNvPr id="16" name="椭圆 29"/>
            <p:cNvSpPr/>
            <p:nvPr/>
          </p:nvSpPr>
          <p:spPr>
            <a:xfrm>
              <a:off x="7007970" y="2156283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椭圆 30"/>
            <p:cNvSpPr/>
            <p:nvPr/>
          </p:nvSpPr>
          <p:spPr>
            <a:xfrm>
              <a:off x="6380085" y="267374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8" name="直接箭头连接符 31"/>
            <p:cNvCxnSpPr>
              <a:stCxn id="17" idx="7"/>
              <a:endCxn id="16" idx="3"/>
            </p:cNvCxnSpPr>
            <p:nvPr/>
          </p:nvCxnSpPr>
          <p:spPr>
            <a:xfrm flipV="1">
              <a:off x="6482199" y="2258397"/>
              <a:ext cx="543291" cy="43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36"/>
            <p:cNvSpPr txBox="1"/>
            <p:nvPr/>
          </p:nvSpPr>
          <p:spPr>
            <a:xfrm rot="19416828">
              <a:off x="6414023" y="2251650"/>
              <a:ext cx="610726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contains</a:t>
              </a:r>
              <a:endParaRPr lang="zh-CN" altLang="en-US" sz="900" i="1" dirty="0"/>
            </a:p>
          </p:txBody>
        </p:sp>
        <p:cxnSp>
          <p:nvCxnSpPr>
            <p:cNvPr id="20" name="直接箭头连接符 37"/>
            <p:cNvCxnSpPr>
              <a:stCxn id="16" idx="4"/>
            </p:cNvCxnSpPr>
            <p:nvPr/>
          </p:nvCxnSpPr>
          <p:spPr>
            <a:xfrm flipH="1">
              <a:off x="7065899" y="2275916"/>
              <a:ext cx="1889" cy="379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41"/>
            <p:cNvSpPr/>
            <p:nvPr/>
          </p:nvSpPr>
          <p:spPr>
            <a:xfrm>
              <a:off x="9433661" y="2142207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文本框 44"/>
            <p:cNvSpPr txBox="1"/>
            <p:nvPr/>
          </p:nvSpPr>
          <p:spPr>
            <a:xfrm>
              <a:off x="6752316" y="2381190"/>
              <a:ext cx="383448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23" name="文本框 45"/>
            <p:cNvSpPr txBox="1"/>
            <p:nvPr/>
          </p:nvSpPr>
          <p:spPr>
            <a:xfrm>
              <a:off x="6531600" y="2722589"/>
              <a:ext cx="1042730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statistical_region</a:t>
              </a:r>
              <a:endParaRPr lang="zh-CN" altLang="en-US" sz="900" dirty="0"/>
            </a:p>
          </p:txBody>
        </p:sp>
        <p:cxnSp>
          <p:nvCxnSpPr>
            <p:cNvPr id="24" name="直接箭头连接符 46"/>
            <p:cNvCxnSpPr>
              <a:stCxn id="17" idx="0"/>
            </p:cNvCxnSpPr>
            <p:nvPr/>
          </p:nvCxnSpPr>
          <p:spPr>
            <a:xfrm flipV="1">
              <a:off x="6439902" y="2272434"/>
              <a:ext cx="0" cy="401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47"/>
            <p:cNvSpPr txBox="1"/>
            <p:nvPr/>
          </p:nvSpPr>
          <p:spPr>
            <a:xfrm>
              <a:off x="5820756" y="2310664"/>
              <a:ext cx="704278" cy="5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second_level_divison_of</a:t>
              </a:r>
              <a:endParaRPr lang="en-US" altLang="zh-CN" sz="900" i="1" dirty="0" smtClean="0"/>
            </a:p>
          </p:txBody>
        </p:sp>
        <p:sp>
          <p:nvSpPr>
            <p:cNvPr id="26" name="文本框 56"/>
            <p:cNvSpPr txBox="1"/>
            <p:nvPr/>
          </p:nvSpPr>
          <p:spPr>
            <a:xfrm>
              <a:off x="6007699" y="2022218"/>
              <a:ext cx="414572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USA</a:t>
              </a:r>
              <a:endParaRPr lang="zh-CN" altLang="en-US" sz="900" dirty="0"/>
            </a:p>
          </p:txBody>
        </p:sp>
        <p:sp>
          <p:nvSpPr>
            <p:cNvPr id="27" name="文本框 57"/>
            <p:cNvSpPr txBox="1"/>
            <p:nvPr/>
          </p:nvSpPr>
          <p:spPr>
            <a:xfrm>
              <a:off x="7191264" y="2102269"/>
              <a:ext cx="471944" cy="23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USA</a:t>
              </a:r>
              <a:endParaRPr lang="zh-CN" altLang="en-US" sz="900" dirty="0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6795325" y="2542012"/>
            <a:ext cx="4293492" cy="979560"/>
            <a:chOff x="6790605" y="1973962"/>
            <a:chExt cx="4293492" cy="979560"/>
          </a:xfrm>
        </p:grpSpPr>
        <p:sp>
          <p:nvSpPr>
            <p:cNvPr id="28" name="椭圆 58"/>
            <p:cNvSpPr/>
            <p:nvPr/>
          </p:nvSpPr>
          <p:spPr>
            <a:xfrm>
              <a:off x="10287207" y="2666426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9" name="直接箭头连接符 59"/>
            <p:cNvCxnSpPr>
              <a:stCxn id="33" idx="5"/>
              <a:endCxn id="28" idx="1"/>
            </p:cNvCxnSpPr>
            <p:nvPr/>
          </p:nvCxnSpPr>
          <p:spPr>
            <a:xfrm>
              <a:off x="9740901" y="2248708"/>
              <a:ext cx="563826" cy="435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0"/>
            <p:cNvCxnSpPr>
              <a:stCxn id="28" idx="0"/>
              <a:endCxn id="43" idx="4"/>
            </p:cNvCxnSpPr>
            <p:nvPr/>
          </p:nvCxnSpPr>
          <p:spPr>
            <a:xfrm flipV="1">
              <a:off x="10347024" y="2262745"/>
              <a:ext cx="918" cy="4036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61"/>
            <p:cNvSpPr txBox="1"/>
            <p:nvPr/>
          </p:nvSpPr>
          <p:spPr>
            <a:xfrm rot="2283168">
              <a:off x="9589436" y="2463524"/>
              <a:ext cx="882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/>
                <a:t>c</a:t>
              </a:r>
              <a:r>
                <a:rPr lang="en-US" altLang="zh-CN" sz="900" i="1" dirty="0" err="1" smtClean="0"/>
                <a:t>ontained_by</a:t>
              </a:r>
              <a:endParaRPr lang="zh-CN" altLang="en-US" sz="900" i="1" dirty="0"/>
            </a:p>
          </p:txBody>
        </p:sp>
        <p:sp>
          <p:nvSpPr>
            <p:cNvPr id="32" name="文本框 62"/>
            <p:cNvSpPr txBox="1"/>
            <p:nvPr/>
          </p:nvSpPr>
          <p:spPr>
            <a:xfrm>
              <a:off x="10302960" y="2397318"/>
              <a:ext cx="69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contained_by</a:t>
              </a:r>
              <a:endParaRPr lang="en-US" altLang="zh-CN" sz="900" i="1" dirty="0" smtClean="0"/>
            </a:p>
          </p:txBody>
        </p:sp>
        <p:sp>
          <p:nvSpPr>
            <p:cNvPr id="33" name="椭圆 63"/>
            <p:cNvSpPr/>
            <p:nvPr/>
          </p:nvSpPr>
          <p:spPr>
            <a:xfrm>
              <a:off x="9638787" y="214659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椭圆 64"/>
            <p:cNvSpPr/>
            <p:nvPr/>
          </p:nvSpPr>
          <p:spPr>
            <a:xfrm>
              <a:off x="9010902" y="266405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5" name="直接箭头连接符 65"/>
            <p:cNvCxnSpPr>
              <a:stCxn id="34" idx="7"/>
              <a:endCxn id="33" idx="3"/>
            </p:cNvCxnSpPr>
            <p:nvPr/>
          </p:nvCxnSpPr>
          <p:spPr>
            <a:xfrm flipV="1">
              <a:off x="9113016" y="2248708"/>
              <a:ext cx="543291" cy="43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66"/>
            <p:cNvSpPr txBox="1"/>
            <p:nvPr/>
          </p:nvSpPr>
          <p:spPr>
            <a:xfrm rot="19416828">
              <a:off x="9059314" y="2255564"/>
              <a:ext cx="57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contains</a:t>
              </a:r>
              <a:endParaRPr lang="zh-CN" altLang="en-US" sz="900" i="1" dirty="0"/>
            </a:p>
          </p:txBody>
        </p:sp>
        <p:cxnSp>
          <p:nvCxnSpPr>
            <p:cNvPr id="37" name="直接箭头连接符 67"/>
            <p:cNvCxnSpPr>
              <a:stCxn id="33" idx="4"/>
              <a:endCxn id="344" idx="0"/>
            </p:cNvCxnSpPr>
            <p:nvPr/>
          </p:nvCxnSpPr>
          <p:spPr>
            <a:xfrm>
              <a:off x="9698604" y="2266228"/>
              <a:ext cx="3418" cy="4109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69"/>
            <p:cNvSpPr txBox="1"/>
            <p:nvPr/>
          </p:nvSpPr>
          <p:spPr>
            <a:xfrm>
              <a:off x="9434482" y="2363583"/>
              <a:ext cx="383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40" name="文本框 70"/>
            <p:cNvSpPr txBox="1"/>
            <p:nvPr/>
          </p:nvSpPr>
          <p:spPr>
            <a:xfrm>
              <a:off x="9190930" y="2722690"/>
              <a:ext cx="1036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statistical_region</a:t>
              </a:r>
              <a:endParaRPr lang="zh-CN" altLang="en-US" sz="900" dirty="0"/>
            </a:p>
          </p:txBody>
        </p:sp>
        <p:cxnSp>
          <p:nvCxnSpPr>
            <p:cNvPr id="41" name="直接箭头连接符 71"/>
            <p:cNvCxnSpPr>
              <a:stCxn id="34" idx="0"/>
            </p:cNvCxnSpPr>
            <p:nvPr/>
          </p:nvCxnSpPr>
          <p:spPr>
            <a:xfrm flipV="1">
              <a:off x="9070719" y="2262745"/>
              <a:ext cx="0" cy="401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72"/>
            <p:cNvSpPr txBox="1"/>
            <p:nvPr/>
          </p:nvSpPr>
          <p:spPr>
            <a:xfrm>
              <a:off x="8421986" y="2252410"/>
              <a:ext cx="7387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second_level_divison_of</a:t>
              </a:r>
              <a:endParaRPr lang="en-US" altLang="zh-CN" sz="900" i="1" dirty="0" smtClean="0"/>
            </a:p>
          </p:txBody>
        </p:sp>
        <p:sp>
          <p:nvSpPr>
            <p:cNvPr id="43" name="椭圆 73"/>
            <p:cNvSpPr/>
            <p:nvPr/>
          </p:nvSpPr>
          <p:spPr>
            <a:xfrm>
              <a:off x="10288125" y="2143111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文本框 75"/>
            <p:cNvSpPr txBox="1"/>
            <p:nvPr/>
          </p:nvSpPr>
          <p:spPr>
            <a:xfrm>
              <a:off x="9065227" y="2031068"/>
              <a:ext cx="418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USA</a:t>
              </a:r>
              <a:endParaRPr lang="zh-CN" altLang="en-US" sz="900" dirty="0"/>
            </a:p>
          </p:txBody>
        </p:sp>
        <p:sp>
          <p:nvSpPr>
            <p:cNvPr id="45" name="文本框 76"/>
            <p:cNvSpPr txBox="1"/>
            <p:nvPr/>
          </p:nvSpPr>
          <p:spPr>
            <a:xfrm>
              <a:off x="10348295" y="1973962"/>
              <a:ext cx="7358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Contiguous United States</a:t>
              </a:r>
              <a:endParaRPr lang="zh-CN" altLang="en-US" sz="900" dirty="0"/>
            </a:p>
          </p:txBody>
        </p:sp>
        <p:sp>
          <p:nvSpPr>
            <p:cNvPr id="49" name="矩形 109"/>
            <p:cNvSpPr/>
            <p:nvPr/>
          </p:nvSpPr>
          <p:spPr>
            <a:xfrm>
              <a:off x="6790605" y="2652375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072163" y="1176402"/>
            <a:ext cx="1945547" cy="606360"/>
            <a:chOff x="4194174" y="383551"/>
            <a:chExt cx="1719813" cy="524227"/>
          </a:xfrm>
        </p:grpSpPr>
        <p:sp>
          <p:nvSpPr>
            <p:cNvPr id="50" name="椭圆 110"/>
            <p:cNvSpPr/>
            <p:nvPr/>
          </p:nvSpPr>
          <p:spPr>
            <a:xfrm>
              <a:off x="4194174" y="7881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1" name="椭圆 112"/>
            <p:cNvSpPr/>
            <p:nvPr/>
          </p:nvSpPr>
          <p:spPr>
            <a:xfrm>
              <a:off x="5571375" y="78075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2" name="矩形 113"/>
            <p:cNvSpPr/>
            <p:nvPr/>
          </p:nvSpPr>
          <p:spPr>
            <a:xfrm>
              <a:off x="5587606" y="435304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53" name="直接箭头连接符 114"/>
            <p:cNvCxnSpPr>
              <a:stCxn id="50" idx="6"/>
              <a:endCxn id="56" idx="1"/>
            </p:cNvCxnSpPr>
            <p:nvPr/>
          </p:nvCxnSpPr>
          <p:spPr>
            <a:xfrm>
              <a:off x="4313808" y="847961"/>
              <a:ext cx="5783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117"/>
            <p:cNvCxnSpPr>
              <a:stCxn id="56" idx="3"/>
              <a:endCxn id="51" idx="2"/>
            </p:cNvCxnSpPr>
            <p:nvPr/>
          </p:nvCxnSpPr>
          <p:spPr>
            <a:xfrm flipV="1">
              <a:off x="4993069" y="840572"/>
              <a:ext cx="578306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120"/>
            <p:cNvCxnSpPr>
              <a:stCxn id="51" idx="0"/>
              <a:endCxn id="52" idx="2"/>
            </p:cNvCxnSpPr>
            <p:nvPr/>
          </p:nvCxnSpPr>
          <p:spPr>
            <a:xfrm flipV="1">
              <a:off x="5631193" y="527379"/>
              <a:ext cx="2451" cy="2533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124"/>
            <p:cNvSpPr/>
            <p:nvPr/>
          </p:nvSpPr>
          <p:spPr>
            <a:xfrm>
              <a:off x="4892114" y="797483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7" name="文本框 135"/>
            <p:cNvSpPr txBox="1"/>
            <p:nvPr/>
          </p:nvSpPr>
          <p:spPr>
            <a:xfrm>
              <a:off x="4276994" y="513878"/>
              <a:ext cx="695637" cy="31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employment_history</a:t>
              </a:r>
              <a:endParaRPr lang="zh-CN" altLang="en-US" sz="800" i="1" dirty="0"/>
            </a:p>
          </p:txBody>
        </p:sp>
        <p:sp>
          <p:nvSpPr>
            <p:cNvPr id="58" name="文本框 136"/>
            <p:cNvSpPr txBox="1"/>
            <p:nvPr/>
          </p:nvSpPr>
          <p:spPr>
            <a:xfrm>
              <a:off x="4940741" y="613597"/>
              <a:ext cx="736859" cy="19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in_company</a:t>
              </a:r>
              <a:endParaRPr lang="zh-CN" altLang="en-US" sz="800" i="1" dirty="0"/>
            </a:p>
          </p:txBody>
        </p:sp>
        <p:sp>
          <p:nvSpPr>
            <p:cNvPr id="59" name="文本框 137"/>
            <p:cNvSpPr txBox="1"/>
            <p:nvPr/>
          </p:nvSpPr>
          <p:spPr>
            <a:xfrm>
              <a:off x="5587826" y="558131"/>
              <a:ext cx="326161" cy="19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IsA</a:t>
              </a:r>
              <a:endParaRPr lang="zh-CN" altLang="en-US" sz="800" i="1" dirty="0"/>
            </a:p>
          </p:txBody>
        </p:sp>
        <p:sp>
          <p:nvSpPr>
            <p:cNvPr id="60" name="文本框 138"/>
            <p:cNvSpPr txBox="1"/>
            <p:nvPr/>
          </p:nvSpPr>
          <p:spPr>
            <a:xfrm>
              <a:off x="5011585" y="383551"/>
              <a:ext cx="610180" cy="199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university</a:t>
              </a:r>
              <a:endParaRPr lang="zh-CN" altLang="en-US" sz="900" dirty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735558" y="1186708"/>
            <a:ext cx="1911536" cy="584235"/>
            <a:chOff x="6036377" y="318696"/>
            <a:chExt cx="1911536" cy="584235"/>
          </a:xfrm>
        </p:grpSpPr>
        <p:sp>
          <p:nvSpPr>
            <p:cNvPr id="61" name="椭圆 139"/>
            <p:cNvSpPr/>
            <p:nvPr/>
          </p:nvSpPr>
          <p:spPr>
            <a:xfrm>
              <a:off x="6262898" y="78329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椭圆 140"/>
            <p:cNvSpPr/>
            <p:nvPr/>
          </p:nvSpPr>
          <p:spPr>
            <a:xfrm>
              <a:off x="7828279" y="78329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矩形 141"/>
            <p:cNvSpPr/>
            <p:nvPr/>
          </p:nvSpPr>
          <p:spPr>
            <a:xfrm>
              <a:off x="6282496" y="395485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4" name="直接箭头连接符 142"/>
            <p:cNvCxnSpPr>
              <a:stCxn id="61" idx="6"/>
              <a:endCxn id="67" idx="1"/>
            </p:cNvCxnSpPr>
            <p:nvPr/>
          </p:nvCxnSpPr>
          <p:spPr>
            <a:xfrm>
              <a:off x="6382532" y="843114"/>
              <a:ext cx="6434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143"/>
            <p:cNvCxnSpPr>
              <a:stCxn id="67" idx="3"/>
              <a:endCxn id="62" idx="2"/>
            </p:cNvCxnSpPr>
            <p:nvPr/>
          </p:nvCxnSpPr>
          <p:spPr>
            <a:xfrm>
              <a:off x="7126891" y="843114"/>
              <a:ext cx="70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4"/>
            <p:cNvCxnSpPr>
              <a:stCxn id="61" idx="0"/>
              <a:endCxn id="63" idx="2"/>
            </p:cNvCxnSpPr>
            <p:nvPr/>
          </p:nvCxnSpPr>
          <p:spPr>
            <a:xfrm flipV="1">
              <a:off x="6322715" y="487560"/>
              <a:ext cx="5819" cy="295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145"/>
            <p:cNvSpPr/>
            <p:nvPr/>
          </p:nvSpPr>
          <p:spPr>
            <a:xfrm>
              <a:off x="7025936" y="792636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文本框 146"/>
            <p:cNvSpPr txBox="1"/>
            <p:nvPr/>
          </p:nvSpPr>
          <p:spPr>
            <a:xfrm>
              <a:off x="6351376" y="620022"/>
              <a:ext cx="7125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education</a:t>
              </a:r>
              <a:endParaRPr lang="zh-CN" altLang="en-US" sz="900" i="1" dirty="0"/>
            </a:p>
          </p:txBody>
        </p:sp>
        <p:sp>
          <p:nvSpPr>
            <p:cNvPr id="69" name="文本框 147"/>
            <p:cNvSpPr txBox="1"/>
            <p:nvPr/>
          </p:nvSpPr>
          <p:spPr>
            <a:xfrm>
              <a:off x="7078234" y="619445"/>
              <a:ext cx="687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institution</a:t>
              </a:r>
              <a:endParaRPr lang="zh-CN" altLang="en-US" sz="900" i="1" dirty="0"/>
            </a:p>
          </p:txBody>
        </p:sp>
        <p:sp>
          <p:nvSpPr>
            <p:cNvPr id="70" name="文本框 148"/>
            <p:cNvSpPr txBox="1"/>
            <p:nvPr/>
          </p:nvSpPr>
          <p:spPr>
            <a:xfrm>
              <a:off x="6036377" y="542730"/>
              <a:ext cx="3261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71" name="文本框 149"/>
            <p:cNvSpPr txBox="1"/>
            <p:nvPr/>
          </p:nvSpPr>
          <p:spPr>
            <a:xfrm>
              <a:off x="6328654" y="318696"/>
              <a:ext cx="786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book_author</a:t>
              </a:r>
              <a:endParaRPr lang="zh-CN" altLang="en-US" sz="900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8919203" y="1364476"/>
            <a:ext cx="1571577" cy="285253"/>
            <a:chOff x="8823123" y="615818"/>
            <a:chExt cx="1571577" cy="285253"/>
          </a:xfrm>
        </p:grpSpPr>
        <p:sp>
          <p:nvSpPr>
            <p:cNvPr id="72" name="椭圆 153"/>
            <p:cNvSpPr/>
            <p:nvPr/>
          </p:nvSpPr>
          <p:spPr>
            <a:xfrm>
              <a:off x="8823123" y="78143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3" name="椭圆 154"/>
            <p:cNvSpPr/>
            <p:nvPr/>
          </p:nvSpPr>
          <p:spPr>
            <a:xfrm>
              <a:off x="10275066" y="78143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4" name="直接箭头连接符 155"/>
            <p:cNvCxnSpPr>
              <a:stCxn id="72" idx="6"/>
              <a:endCxn id="76" idx="1"/>
            </p:cNvCxnSpPr>
            <p:nvPr/>
          </p:nvCxnSpPr>
          <p:spPr>
            <a:xfrm>
              <a:off x="8942757" y="841254"/>
              <a:ext cx="636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156"/>
            <p:cNvCxnSpPr>
              <a:stCxn id="76" idx="3"/>
              <a:endCxn id="73" idx="2"/>
            </p:cNvCxnSpPr>
            <p:nvPr/>
          </p:nvCxnSpPr>
          <p:spPr>
            <a:xfrm>
              <a:off x="9679801" y="841254"/>
              <a:ext cx="5952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圆角矩形 157"/>
            <p:cNvSpPr/>
            <p:nvPr/>
          </p:nvSpPr>
          <p:spPr>
            <a:xfrm>
              <a:off x="9578846" y="790776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7" name="文本框 158"/>
            <p:cNvSpPr txBox="1"/>
            <p:nvPr/>
          </p:nvSpPr>
          <p:spPr>
            <a:xfrm>
              <a:off x="8945427" y="615818"/>
              <a:ext cx="737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education</a:t>
              </a:r>
              <a:endParaRPr lang="zh-CN" altLang="en-US" sz="900" i="1" dirty="0"/>
            </a:p>
          </p:txBody>
        </p:sp>
        <p:sp>
          <p:nvSpPr>
            <p:cNvPr id="78" name="文本框 159"/>
            <p:cNvSpPr txBox="1"/>
            <p:nvPr/>
          </p:nvSpPr>
          <p:spPr>
            <a:xfrm>
              <a:off x="9640998" y="617895"/>
              <a:ext cx="6967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institution</a:t>
              </a:r>
              <a:endParaRPr lang="zh-CN" altLang="en-US" sz="900" i="1" dirty="0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975000" y="1826009"/>
            <a:ext cx="1941167" cy="743892"/>
            <a:chOff x="4067599" y="1162087"/>
            <a:chExt cx="1941167" cy="743892"/>
          </a:xfrm>
        </p:grpSpPr>
        <p:sp>
          <p:nvSpPr>
            <p:cNvPr id="79" name="椭圆 160"/>
            <p:cNvSpPr/>
            <p:nvPr/>
          </p:nvSpPr>
          <p:spPr>
            <a:xfrm>
              <a:off x="4157976" y="165864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0" name="椭圆 161"/>
            <p:cNvSpPr/>
            <p:nvPr/>
          </p:nvSpPr>
          <p:spPr>
            <a:xfrm>
              <a:off x="5716813" y="169897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1" name="椭圆 162"/>
            <p:cNvSpPr/>
            <p:nvPr/>
          </p:nvSpPr>
          <p:spPr>
            <a:xfrm>
              <a:off x="4658470" y="135485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2" name="圆角矩形 163"/>
            <p:cNvSpPr/>
            <p:nvPr/>
          </p:nvSpPr>
          <p:spPr>
            <a:xfrm>
              <a:off x="5230579" y="1365305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83" name="直接箭头连接符 164"/>
            <p:cNvCxnSpPr>
              <a:stCxn id="79" idx="7"/>
              <a:endCxn id="81" idx="3"/>
            </p:cNvCxnSpPr>
            <p:nvPr/>
          </p:nvCxnSpPr>
          <p:spPr>
            <a:xfrm flipV="1">
              <a:off x="4260090" y="1456966"/>
              <a:ext cx="415900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167"/>
            <p:cNvCxnSpPr>
              <a:stCxn id="81" idx="6"/>
              <a:endCxn id="82" idx="1"/>
            </p:cNvCxnSpPr>
            <p:nvPr/>
          </p:nvCxnSpPr>
          <p:spPr>
            <a:xfrm>
              <a:off x="4778104" y="1414669"/>
              <a:ext cx="452475" cy="11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171"/>
            <p:cNvCxnSpPr>
              <a:stCxn id="82" idx="3"/>
              <a:endCxn id="80" idx="1"/>
            </p:cNvCxnSpPr>
            <p:nvPr/>
          </p:nvCxnSpPr>
          <p:spPr>
            <a:xfrm>
              <a:off x="5331534" y="1415783"/>
              <a:ext cx="402799" cy="3007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175"/>
            <p:cNvSpPr/>
            <p:nvPr/>
          </p:nvSpPr>
          <p:spPr>
            <a:xfrm>
              <a:off x="4877952" y="165864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87" name="直接箭头连接符 176"/>
            <p:cNvCxnSpPr>
              <a:stCxn id="79" idx="6"/>
              <a:endCxn id="86" idx="2"/>
            </p:cNvCxnSpPr>
            <p:nvPr/>
          </p:nvCxnSpPr>
          <p:spPr>
            <a:xfrm>
              <a:off x="4277610" y="1718461"/>
              <a:ext cx="6003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180"/>
            <p:cNvSpPr txBox="1"/>
            <p:nvPr/>
          </p:nvSpPr>
          <p:spPr>
            <a:xfrm>
              <a:off x="4185059" y="1675147"/>
              <a:ext cx="6238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89" name="文本框 181"/>
            <p:cNvSpPr txBox="1"/>
            <p:nvPr/>
          </p:nvSpPr>
          <p:spPr>
            <a:xfrm>
              <a:off x="4938826" y="1643371"/>
              <a:ext cx="41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  <p:sp>
          <p:nvSpPr>
            <p:cNvPr id="90" name="文本框 182"/>
            <p:cNvSpPr txBox="1"/>
            <p:nvPr/>
          </p:nvSpPr>
          <p:spPr>
            <a:xfrm rot="19850639">
              <a:off x="4067599" y="1370990"/>
              <a:ext cx="58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parents</a:t>
              </a:r>
              <a:endParaRPr lang="zh-CN" altLang="en-US" sz="900" i="1" dirty="0"/>
            </a:p>
          </p:txBody>
        </p:sp>
        <p:sp>
          <p:nvSpPr>
            <p:cNvPr id="91" name="文本框 183"/>
            <p:cNvSpPr txBox="1"/>
            <p:nvPr/>
          </p:nvSpPr>
          <p:spPr>
            <a:xfrm>
              <a:off x="4611250" y="1162087"/>
              <a:ext cx="908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sibling_relation</a:t>
              </a:r>
              <a:endParaRPr lang="zh-CN" altLang="en-US" sz="900" i="1" dirty="0"/>
            </a:p>
          </p:txBody>
        </p:sp>
        <p:sp>
          <p:nvSpPr>
            <p:cNvPr id="92" name="文本框 184"/>
            <p:cNvSpPr txBox="1"/>
            <p:nvPr/>
          </p:nvSpPr>
          <p:spPr>
            <a:xfrm rot="2289146">
              <a:off x="5345892" y="1351515"/>
              <a:ext cx="6628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sibling_of</a:t>
              </a:r>
              <a:endParaRPr lang="zh-CN" altLang="en-US" sz="900" i="1" dirty="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8745889" y="1847588"/>
            <a:ext cx="1777787" cy="729693"/>
            <a:chOff x="8757909" y="1124711"/>
            <a:chExt cx="1777787" cy="729693"/>
          </a:xfrm>
        </p:grpSpPr>
        <p:sp>
          <p:nvSpPr>
            <p:cNvPr id="93" name="椭圆 185"/>
            <p:cNvSpPr/>
            <p:nvPr/>
          </p:nvSpPr>
          <p:spPr>
            <a:xfrm>
              <a:off x="8831374" y="159882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椭圆 186"/>
            <p:cNvSpPr/>
            <p:nvPr/>
          </p:nvSpPr>
          <p:spPr>
            <a:xfrm>
              <a:off x="10277763" y="1598827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椭圆 187"/>
            <p:cNvSpPr/>
            <p:nvPr/>
          </p:nvSpPr>
          <p:spPr>
            <a:xfrm>
              <a:off x="9273089" y="129503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96" name="直接箭头连接符 189"/>
            <p:cNvCxnSpPr>
              <a:stCxn id="93" idx="7"/>
              <a:endCxn id="95" idx="3"/>
            </p:cNvCxnSpPr>
            <p:nvPr/>
          </p:nvCxnSpPr>
          <p:spPr>
            <a:xfrm flipV="1">
              <a:off x="8933488" y="1397149"/>
              <a:ext cx="357121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0"/>
            <p:cNvCxnSpPr>
              <a:stCxn id="95" idx="6"/>
              <a:endCxn id="106" idx="2"/>
            </p:cNvCxnSpPr>
            <p:nvPr/>
          </p:nvCxnSpPr>
          <p:spPr>
            <a:xfrm>
              <a:off x="9392723" y="1354852"/>
              <a:ext cx="4095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1"/>
            <p:cNvCxnSpPr>
              <a:stCxn id="106" idx="5"/>
              <a:endCxn id="94" idx="1"/>
            </p:cNvCxnSpPr>
            <p:nvPr/>
          </p:nvCxnSpPr>
          <p:spPr>
            <a:xfrm>
              <a:off x="9904338" y="1397149"/>
              <a:ext cx="390945" cy="219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192"/>
            <p:cNvSpPr/>
            <p:nvPr/>
          </p:nvSpPr>
          <p:spPr>
            <a:xfrm>
              <a:off x="9549719" y="1598827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0" name="直接箭头连接符 193"/>
            <p:cNvCxnSpPr>
              <a:stCxn id="93" idx="6"/>
              <a:endCxn id="99" idx="2"/>
            </p:cNvCxnSpPr>
            <p:nvPr/>
          </p:nvCxnSpPr>
          <p:spPr>
            <a:xfrm>
              <a:off x="8951008" y="1658644"/>
              <a:ext cx="5987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94"/>
            <p:cNvSpPr txBox="1"/>
            <p:nvPr/>
          </p:nvSpPr>
          <p:spPr>
            <a:xfrm>
              <a:off x="8904404" y="1623572"/>
              <a:ext cx="584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02" name="文本框 195"/>
            <p:cNvSpPr txBox="1"/>
            <p:nvPr/>
          </p:nvSpPr>
          <p:spPr>
            <a:xfrm>
              <a:off x="9613126" y="1558616"/>
              <a:ext cx="5073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  <p:sp>
          <p:nvSpPr>
            <p:cNvPr id="103" name="文本框 196"/>
            <p:cNvSpPr txBox="1"/>
            <p:nvPr/>
          </p:nvSpPr>
          <p:spPr>
            <a:xfrm rot="1818071">
              <a:off x="9890951" y="1326312"/>
              <a:ext cx="6447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children</a:t>
              </a:r>
              <a:endParaRPr lang="zh-CN" altLang="en-US" sz="900" i="1" dirty="0"/>
            </a:p>
          </p:txBody>
        </p:sp>
        <p:sp>
          <p:nvSpPr>
            <p:cNvPr id="104" name="文本框 197"/>
            <p:cNvSpPr txBox="1"/>
            <p:nvPr/>
          </p:nvSpPr>
          <p:spPr>
            <a:xfrm rot="19704772">
              <a:off x="8757909" y="1312561"/>
              <a:ext cx="5647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parents</a:t>
              </a:r>
              <a:endParaRPr lang="zh-CN" altLang="en-US" sz="900" i="1" dirty="0"/>
            </a:p>
          </p:txBody>
        </p:sp>
        <p:sp>
          <p:nvSpPr>
            <p:cNvPr id="105" name="文本框 198"/>
            <p:cNvSpPr txBox="1"/>
            <p:nvPr/>
          </p:nvSpPr>
          <p:spPr>
            <a:xfrm>
              <a:off x="9328963" y="1124711"/>
              <a:ext cx="5626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parents</a:t>
              </a:r>
              <a:endParaRPr lang="zh-CN" altLang="en-US" sz="900" i="1" dirty="0"/>
            </a:p>
          </p:txBody>
        </p:sp>
        <p:sp>
          <p:nvSpPr>
            <p:cNvPr id="106" name="椭圆 199"/>
            <p:cNvSpPr/>
            <p:nvPr/>
          </p:nvSpPr>
          <p:spPr>
            <a:xfrm>
              <a:off x="9802224" y="129503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5588429" y="1883493"/>
            <a:ext cx="2171489" cy="594108"/>
            <a:chOff x="6144162" y="1152330"/>
            <a:chExt cx="2171489" cy="594108"/>
          </a:xfrm>
        </p:grpSpPr>
        <p:sp>
          <p:nvSpPr>
            <p:cNvPr id="107" name="椭圆 208"/>
            <p:cNvSpPr/>
            <p:nvPr/>
          </p:nvSpPr>
          <p:spPr>
            <a:xfrm>
              <a:off x="6610392" y="16264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8" name="椭圆 209"/>
            <p:cNvSpPr/>
            <p:nvPr/>
          </p:nvSpPr>
          <p:spPr>
            <a:xfrm>
              <a:off x="7785458" y="162680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9" name="直接箭头连接符 211"/>
            <p:cNvCxnSpPr>
              <a:stCxn id="107" idx="6"/>
              <a:endCxn id="114" idx="2"/>
            </p:cNvCxnSpPr>
            <p:nvPr/>
          </p:nvCxnSpPr>
          <p:spPr>
            <a:xfrm>
              <a:off x="6730026" y="1686301"/>
              <a:ext cx="446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212"/>
            <p:cNvCxnSpPr>
              <a:stCxn id="114" idx="6"/>
              <a:endCxn id="108" idx="2"/>
            </p:cNvCxnSpPr>
            <p:nvPr/>
          </p:nvCxnSpPr>
          <p:spPr>
            <a:xfrm>
              <a:off x="7296015" y="1686301"/>
              <a:ext cx="489443" cy="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213"/>
            <p:cNvCxnSpPr>
              <a:stCxn id="107" idx="0"/>
              <a:endCxn id="119" idx="4"/>
            </p:cNvCxnSpPr>
            <p:nvPr/>
          </p:nvCxnSpPr>
          <p:spPr>
            <a:xfrm flipV="1">
              <a:off x="6670209" y="1330733"/>
              <a:ext cx="0" cy="295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215"/>
            <p:cNvSpPr txBox="1"/>
            <p:nvPr/>
          </p:nvSpPr>
          <p:spPr>
            <a:xfrm>
              <a:off x="6726696" y="1476747"/>
              <a:ext cx="63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family</a:t>
              </a:r>
              <a:endParaRPr lang="zh-CN" altLang="en-US" sz="900" i="1" dirty="0"/>
            </a:p>
          </p:txBody>
        </p:sp>
        <p:sp>
          <p:nvSpPr>
            <p:cNvPr id="113" name="文本框 216"/>
            <p:cNvSpPr txBox="1"/>
            <p:nvPr/>
          </p:nvSpPr>
          <p:spPr>
            <a:xfrm>
              <a:off x="7219968" y="1471650"/>
              <a:ext cx="647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members</a:t>
              </a:r>
              <a:endParaRPr lang="zh-CN" altLang="en-US" sz="900" i="1" dirty="0"/>
            </a:p>
          </p:txBody>
        </p:sp>
        <p:sp>
          <p:nvSpPr>
            <p:cNvPr id="114" name="椭圆 217"/>
            <p:cNvSpPr/>
            <p:nvPr/>
          </p:nvSpPr>
          <p:spPr>
            <a:xfrm>
              <a:off x="7176381" y="1626484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15" name="直接箭头连接符 221"/>
            <p:cNvCxnSpPr>
              <a:stCxn id="108" idx="0"/>
              <a:endCxn id="118" idx="4"/>
            </p:cNvCxnSpPr>
            <p:nvPr/>
          </p:nvCxnSpPr>
          <p:spPr>
            <a:xfrm flipV="1">
              <a:off x="7845275" y="1330509"/>
              <a:ext cx="0" cy="2962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227"/>
            <p:cNvSpPr txBox="1"/>
            <p:nvPr/>
          </p:nvSpPr>
          <p:spPr>
            <a:xfrm>
              <a:off x="6144162" y="1391719"/>
              <a:ext cx="5702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17" name="文本框 228"/>
            <p:cNvSpPr txBox="1"/>
            <p:nvPr/>
          </p:nvSpPr>
          <p:spPr>
            <a:xfrm>
              <a:off x="7783738" y="1371984"/>
              <a:ext cx="5319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18" name="椭圆 229"/>
            <p:cNvSpPr/>
            <p:nvPr/>
          </p:nvSpPr>
          <p:spPr>
            <a:xfrm>
              <a:off x="7785458" y="121087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9" name="椭圆 230"/>
            <p:cNvSpPr/>
            <p:nvPr/>
          </p:nvSpPr>
          <p:spPr>
            <a:xfrm>
              <a:off x="6610392" y="121109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0" name="文本框 235"/>
            <p:cNvSpPr txBox="1"/>
            <p:nvPr/>
          </p:nvSpPr>
          <p:spPr>
            <a:xfrm>
              <a:off x="6677505" y="1161918"/>
              <a:ext cx="41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  <p:sp>
          <p:nvSpPr>
            <p:cNvPr id="121" name="文本框 236"/>
            <p:cNvSpPr txBox="1"/>
            <p:nvPr/>
          </p:nvSpPr>
          <p:spPr>
            <a:xfrm>
              <a:off x="7380604" y="1152330"/>
              <a:ext cx="41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5942190" y="3635074"/>
            <a:ext cx="1465440" cy="273729"/>
            <a:chOff x="6343670" y="3541958"/>
            <a:chExt cx="1465440" cy="273729"/>
          </a:xfrm>
        </p:grpSpPr>
        <p:sp>
          <p:nvSpPr>
            <p:cNvPr id="132" name="椭圆 247"/>
            <p:cNvSpPr/>
            <p:nvPr/>
          </p:nvSpPr>
          <p:spPr>
            <a:xfrm>
              <a:off x="6343670" y="369605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3" name="椭圆 248"/>
            <p:cNvSpPr/>
            <p:nvPr/>
          </p:nvSpPr>
          <p:spPr>
            <a:xfrm>
              <a:off x="7689476" y="369605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4" name="直接箭头连接符 249"/>
            <p:cNvCxnSpPr>
              <a:stCxn id="132" idx="6"/>
              <a:endCxn id="136" idx="1"/>
            </p:cNvCxnSpPr>
            <p:nvPr/>
          </p:nvCxnSpPr>
          <p:spPr>
            <a:xfrm>
              <a:off x="6463304" y="3755870"/>
              <a:ext cx="5462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250"/>
            <p:cNvCxnSpPr>
              <a:stCxn id="136" idx="3"/>
              <a:endCxn id="133" idx="2"/>
            </p:cNvCxnSpPr>
            <p:nvPr/>
          </p:nvCxnSpPr>
          <p:spPr>
            <a:xfrm>
              <a:off x="7110537" y="3755870"/>
              <a:ext cx="578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圆角矩形 251"/>
            <p:cNvSpPr/>
            <p:nvPr/>
          </p:nvSpPr>
          <p:spPr>
            <a:xfrm>
              <a:off x="7009582" y="3705392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7" name="文本框 252"/>
            <p:cNvSpPr txBox="1"/>
            <p:nvPr/>
          </p:nvSpPr>
          <p:spPr>
            <a:xfrm>
              <a:off x="6427043" y="3541958"/>
              <a:ext cx="697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education</a:t>
              </a:r>
              <a:endParaRPr lang="zh-CN" altLang="en-US" sz="900" i="1" dirty="0"/>
            </a:p>
          </p:txBody>
        </p:sp>
        <p:sp>
          <p:nvSpPr>
            <p:cNvPr id="138" name="文本框 253"/>
            <p:cNvSpPr txBox="1"/>
            <p:nvPr/>
          </p:nvSpPr>
          <p:spPr>
            <a:xfrm>
              <a:off x="7063564" y="3543793"/>
              <a:ext cx="67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institution</a:t>
              </a:r>
              <a:endParaRPr lang="zh-CN" altLang="en-US" sz="900" i="1" dirty="0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3139263" y="4272738"/>
            <a:ext cx="1476191" cy="309705"/>
            <a:chOff x="4307860" y="4349659"/>
            <a:chExt cx="1236844" cy="268259"/>
          </a:xfrm>
        </p:grpSpPr>
        <p:sp>
          <p:nvSpPr>
            <p:cNvPr id="155" name="椭圆 280"/>
            <p:cNvSpPr/>
            <p:nvPr/>
          </p:nvSpPr>
          <p:spPr>
            <a:xfrm>
              <a:off x="4307860" y="44982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6" name="椭圆 281"/>
            <p:cNvSpPr/>
            <p:nvPr/>
          </p:nvSpPr>
          <p:spPr>
            <a:xfrm>
              <a:off x="5425070" y="4498284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57" name="直接箭头连接符 283"/>
            <p:cNvCxnSpPr>
              <a:stCxn id="155" idx="6"/>
              <a:endCxn id="159" idx="1"/>
            </p:cNvCxnSpPr>
            <p:nvPr/>
          </p:nvCxnSpPr>
          <p:spPr>
            <a:xfrm>
              <a:off x="4427494" y="4558101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284"/>
            <p:cNvCxnSpPr>
              <a:stCxn id="159" idx="3"/>
              <a:endCxn id="156" idx="2"/>
            </p:cNvCxnSpPr>
            <p:nvPr/>
          </p:nvCxnSpPr>
          <p:spPr>
            <a:xfrm>
              <a:off x="4976759" y="4558101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圆角矩形 286"/>
            <p:cNvSpPr/>
            <p:nvPr/>
          </p:nvSpPr>
          <p:spPr>
            <a:xfrm>
              <a:off x="4875804" y="4507623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0" name="文本框 287"/>
            <p:cNvSpPr txBox="1"/>
            <p:nvPr/>
          </p:nvSpPr>
          <p:spPr>
            <a:xfrm>
              <a:off x="4374546" y="4355011"/>
              <a:ext cx="637808" cy="2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/>
                <a:t>marriage</a:t>
              </a:r>
              <a:endParaRPr lang="zh-CN" altLang="en-US" sz="900" i="1" dirty="0"/>
            </a:p>
          </p:txBody>
        </p:sp>
        <p:sp>
          <p:nvSpPr>
            <p:cNvPr id="161" name="文本框 288"/>
            <p:cNvSpPr txBox="1"/>
            <p:nvPr/>
          </p:nvSpPr>
          <p:spPr>
            <a:xfrm>
              <a:off x="4983886" y="4349659"/>
              <a:ext cx="470886" cy="2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/>
                <a:t>spouse</a:t>
              </a:r>
              <a:endParaRPr lang="zh-CN" altLang="en-US" sz="900" i="1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000743" y="3536743"/>
            <a:ext cx="1823494" cy="504693"/>
            <a:chOff x="3981146" y="3348934"/>
            <a:chExt cx="1823494" cy="504693"/>
          </a:xfrm>
        </p:grpSpPr>
        <p:sp>
          <p:nvSpPr>
            <p:cNvPr id="122" name="椭圆 237"/>
            <p:cNvSpPr/>
            <p:nvPr/>
          </p:nvSpPr>
          <p:spPr>
            <a:xfrm>
              <a:off x="4315404" y="3733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3" name="椭圆 238"/>
            <p:cNvSpPr/>
            <p:nvPr/>
          </p:nvSpPr>
          <p:spPr>
            <a:xfrm>
              <a:off x="5685006" y="373299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4" name="矩形 239"/>
            <p:cNvSpPr/>
            <p:nvPr/>
          </p:nvSpPr>
          <p:spPr>
            <a:xfrm>
              <a:off x="4118035" y="3445356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5" name="直接箭头连接符 240"/>
            <p:cNvCxnSpPr>
              <a:stCxn id="122" idx="6"/>
              <a:endCxn id="128" idx="1"/>
            </p:cNvCxnSpPr>
            <p:nvPr/>
          </p:nvCxnSpPr>
          <p:spPr>
            <a:xfrm flipV="1">
              <a:off x="4435038" y="3792346"/>
              <a:ext cx="531303" cy="14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241"/>
            <p:cNvCxnSpPr>
              <a:stCxn id="128" idx="3"/>
              <a:endCxn id="123" idx="2"/>
            </p:cNvCxnSpPr>
            <p:nvPr/>
          </p:nvCxnSpPr>
          <p:spPr>
            <a:xfrm>
              <a:off x="5067296" y="3792346"/>
              <a:ext cx="617710" cy="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242"/>
            <p:cNvCxnSpPr>
              <a:stCxn id="122" idx="1"/>
              <a:endCxn id="124" idx="2"/>
            </p:cNvCxnSpPr>
            <p:nvPr/>
          </p:nvCxnSpPr>
          <p:spPr>
            <a:xfrm flipH="1" flipV="1">
              <a:off x="4164073" y="3537431"/>
              <a:ext cx="168851" cy="214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圆角矩形 243"/>
            <p:cNvSpPr/>
            <p:nvPr/>
          </p:nvSpPr>
          <p:spPr>
            <a:xfrm>
              <a:off x="4966341" y="3741868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9" name="文本框 244"/>
            <p:cNvSpPr txBox="1"/>
            <p:nvPr/>
          </p:nvSpPr>
          <p:spPr>
            <a:xfrm>
              <a:off x="4339040" y="3542906"/>
              <a:ext cx="751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/>
                <a:t>education</a:t>
              </a:r>
              <a:endParaRPr lang="zh-CN" altLang="en-US" sz="1000" i="1" dirty="0"/>
            </a:p>
          </p:txBody>
        </p:sp>
        <p:sp>
          <p:nvSpPr>
            <p:cNvPr id="130" name="文本框 245"/>
            <p:cNvSpPr txBox="1"/>
            <p:nvPr/>
          </p:nvSpPr>
          <p:spPr>
            <a:xfrm>
              <a:off x="5053681" y="3565280"/>
              <a:ext cx="693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institution</a:t>
              </a:r>
              <a:endParaRPr lang="zh-CN" altLang="en-US" sz="900" i="1" dirty="0"/>
            </a:p>
          </p:txBody>
        </p:sp>
        <p:sp>
          <p:nvSpPr>
            <p:cNvPr id="131" name="文本框 246"/>
            <p:cNvSpPr txBox="1"/>
            <p:nvPr/>
          </p:nvSpPr>
          <p:spPr>
            <a:xfrm>
              <a:off x="4180177" y="3348934"/>
              <a:ext cx="91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music_artist</a:t>
              </a:r>
              <a:endParaRPr lang="zh-CN" altLang="en-US" sz="1000" dirty="0"/>
            </a:p>
          </p:txBody>
        </p:sp>
        <p:sp>
          <p:nvSpPr>
            <p:cNvPr id="162" name="文本框 291"/>
            <p:cNvSpPr txBox="1"/>
            <p:nvPr/>
          </p:nvSpPr>
          <p:spPr>
            <a:xfrm>
              <a:off x="3981146" y="3570252"/>
              <a:ext cx="3834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err="1" smtClean="0"/>
                <a:t>IsA</a:t>
              </a:r>
              <a:endParaRPr lang="zh-CN" altLang="en-US" sz="1000" i="1" dirty="0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5626701" y="4111768"/>
            <a:ext cx="2222387" cy="589134"/>
            <a:chOff x="5982889" y="4058493"/>
            <a:chExt cx="2222387" cy="589134"/>
          </a:xfrm>
        </p:grpSpPr>
        <p:sp>
          <p:nvSpPr>
            <p:cNvPr id="163" name="椭圆 292"/>
            <p:cNvSpPr/>
            <p:nvPr/>
          </p:nvSpPr>
          <p:spPr>
            <a:xfrm>
              <a:off x="6464108" y="4527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4" name="椭圆 293"/>
            <p:cNvSpPr/>
            <p:nvPr/>
          </p:nvSpPr>
          <p:spPr>
            <a:xfrm>
              <a:off x="7581318" y="45279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65" name="直接箭头连接符 294"/>
            <p:cNvCxnSpPr>
              <a:stCxn id="163" idx="6"/>
              <a:endCxn id="167" idx="1"/>
            </p:cNvCxnSpPr>
            <p:nvPr/>
          </p:nvCxnSpPr>
          <p:spPr>
            <a:xfrm>
              <a:off x="6583742" y="4587810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295"/>
            <p:cNvCxnSpPr>
              <a:stCxn id="167" idx="3"/>
              <a:endCxn id="164" idx="2"/>
            </p:cNvCxnSpPr>
            <p:nvPr/>
          </p:nvCxnSpPr>
          <p:spPr>
            <a:xfrm>
              <a:off x="7133007" y="4587810"/>
              <a:ext cx="4483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圆角矩形 296"/>
            <p:cNvSpPr/>
            <p:nvPr/>
          </p:nvSpPr>
          <p:spPr>
            <a:xfrm>
              <a:off x="7032052" y="4537332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8" name="文本框 297"/>
            <p:cNvSpPr txBox="1"/>
            <p:nvPr/>
          </p:nvSpPr>
          <p:spPr>
            <a:xfrm>
              <a:off x="6513705" y="4375471"/>
              <a:ext cx="637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marriage</a:t>
              </a:r>
              <a:endParaRPr lang="zh-CN" altLang="en-US" sz="900" i="1" dirty="0"/>
            </a:p>
          </p:txBody>
        </p:sp>
        <p:sp>
          <p:nvSpPr>
            <p:cNvPr id="169" name="文本框 298"/>
            <p:cNvSpPr txBox="1"/>
            <p:nvPr/>
          </p:nvSpPr>
          <p:spPr>
            <a:xfrm>
              <a:off x="7093775" y="4387215"/>
              <a:ext cx="5219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spouse</a:t>
              </a:r>
              <a:endParaRPr lang="zh-CN" altLang="en-US" sz="900" i="1" dirty="0"/>
            </a:p>
          </p:txBody>
        </p:sp>
        <p:cxnSp>
          <p:nvCxnSpPr>
            <p:cNvPr id="170" name="直接箭头连接符 299"/>
            <p:cNvCxnSpPr>
              <a:stCxn id="163" idx="0"/>
              <a:endCxn id="171" idx="4"/>
            </p:cNvCxnSpPr>
            <p:nvPr/>
          </p:nvCxnSpPr>
          <p:spPr>
            <a:xfrm flipH="1" flipV="1">
              <a:off x="6286597" y="4258843"/>
              <a:ext cx="237328" cy="269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304"/>
            <p:cNvSpPr/>
            <p:nvPr/>
          </p:nvSpPr>
          <p:spPr>
            <a:xfrm>
              <a:off x="6226780" y="413920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72" name="直接箭头连接符 306"/>
            <p:cNvCxnSpPr>
              <a:stCxn id="164" idx="0"/>
              <a:endCxn id="173" idx="4"/>
            </p:cNvCxnSpPr>
            <p:nvPr/>
          </p:nvCxnSpPr>
          <p:spPr>
            <a:xfrm flipV="1">
              <a:off x="7641135" y="4241060"/>
              <a:ext cx="177001" cy="286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307"/>
            <p:cNvSpPr/>
            <p:nvPr/>
          </p:nvSpPr>
          <p:spPr>
            <a:xfrm>
              <a:off x="7758319" y="4121426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4" name="文本框 310"/>
            <p:cNvSpPr txBox="1"/>
            <p:nvPr/>
          </p:nvSpPr>
          <p:spPr>
            <a:xfrm>
              <a:off x="5982889" y="4343831"/>
              <a:ext cx="5396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75" name="文本框 311"/>
            <p:cNvSpPr txBox="1"/>
            <p:nvPr/>
          </p:nvSpPr>
          <p:spPr>
            <a:xfrm>
              <a:off x="7693910" y="4310748"/>
              <a:ext cx="5113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76" name="文本框 312"/>
            <p:cNvSpPr txBox="1"/>
            <p:nvPr/>
          </p:nvSpPr>
          <p:spPr>
            <a:xfrm>
              <a:off x="6306261" y="4076978"/>
              <a:ext cx="41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  <p:sp>
          <p:nvSpPr>
            <p:cNvPr id="177" name="文本框 313"/>
            <p:cNvSpPr txBox="1"/>
            <p:nvPr/>
          </p:nvSpPr>
          <p:spPr>
            <a:xfrm>
              <a:off x="7302997" y="4058493"/>
              <a:ext cx="5107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female</a:t>
              </a:r>
              <a:endParaRPr lang="zh-CN" altLang="en-US" sz="900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8692127" y="3526454"/>
            <a:ext cx="2270651" cy="567450"/>
            <a:chOff x="8736958" y="3310646"/>
            <a:chExt cx="2270651" cy="567450"/>
          </a:xfrm>
        </p:grpSpPr>
        <p:sp>
          <p:nvSpPr>
            <p:cNvPr id="139" name="椭圆 254"/>
            <p:cNvSpPr/>
            <p:nvPr/>
          </p:nvSpPr>
          <p:spPr>
            <a:xfrm>
              <a:off x="8899234" y="3704531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0" name="矩形 256"/>
            <p:cNvSpPr/>
            <p:nvPr/>
          </p:nvSpPr>
          <p:spPr>
            <a:xfrm>
              <a:off x="8736958" y="3404921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41" name="直接箭头连接符 257"/>
            <p:cNvCxnSpPr>
              <a:stCxn id="139" idx="6"/>
              <a:endCxn id="144" idx="1"/>
            </p:cNvCxnSpPr>
            <p:nvPr/>
          </p:nvCxnSpPr>
          <p:spPr>
            <a:xfrm>
              <a:off x="9018868" y="3764348"/>
              <a:ext cx="448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258"/>
            <p:cNvCxnSpPr>
              <a:stCxn id="144" idx="3"/>
              <a:endCxn id="148" idx="2"/>
            </p:cNvCxnSpPr>
            <p:nvPr/>
          </p:nvCxnSpPr>
          <p:spPr>
            <a:xfrm flipV="1">
              <a:off x="9568133" y="3764347"/>
              <a:ext cx="49922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259"/>
            <p:cNvCxnSpPr>
              <a:stCxn id="139" idx="1"/>
              <a:endCxn id="140" idx="2"/>
            </p:cNvCxnSpPr>
            <p:nvPr/>
          </p:nvCxnSpPr>
          <p:spPr>
            <a:xfrm flipH="1" flipV="1">
              <a:off x="8782996" y="3496996"/>
              <a:ext cx="133758" cy="225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圆角矩形 260"/>
            <p:cNvSpPr/>
            <p:nvPr/>
          </p:nvSpPr>
          <p:spPr>
            <a:xfrm>
              <a:off x="9467178" y="3713870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文本框 261"/>
            <p:cNvSpPr txBox="1"/>
            <p:nvPr/>
          </p:nvSpPr>
          <p:spPr>
            <a:xfrm>
              <a:off x="8931020" y="3545227"/>
              <a:ext cx="712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education</a:t>
              </a:r>
              <a:endParaRPr lang="zh-CN" altLang="en-US" sz="900" i="1" dirty="0"/>
            </a:p>
          </p:txBody>
        </p:sp>
        <p:sp>
          <p:nvSpPr>
            <p:cNvPr id="146" name="文本框 262"/>
            <p:cNvSpPr txBox="1"/>
            <p:nvPr/>
          </p:nvSpPr>
          <p:spPr>
            <a:xfrm>
              <a:off x="9476117" y="3537779"/>
              <a:ext cx="702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institution</a:t>
              </a:r>
              <a:endParaRPr lang="zh-CN" altLang="en-US" sz="900" i="1" dirty="0"/>
            </a:p>
          </p:txBody>
        </p:sp>
        <p:sp>
          <p:nvSpPr>
            <p:cNvPr id="147" name="文本框 263"/>
            <p:cNvSpPr txBox="1"/>
            <p:nvPr/>
          </p:nvSpPr>
          <p:spPr>
            <a:xfrm>
              <a:off x="8781776" y="3310646"/>
              <a:ext cx="761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 smtClean="0"/>
                <a:t>music_artist</a:t>
              </a:r>
              <a:endParaRPr lang="zh-CN" altLang="en-US" sz="900" dirty="0"/>
            </a:p>
          </p:txBody>
        </p:sp>
        <p:sp>
          <p:nvSpPr>
            <p:cNvPr id="148" name="椭圆 265"/>
            <p:cNvSpPr/>
            <p:nvPr/>
          </p:nvSpPr>
          <p:spPr>
            <a:xfrm>
              <a:off x="10067356" y="3704530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9" name="椭圆 267"/>
            <p:cNvSpPr/>
            <p:nvPr/>
          </p:nvSpPr>
          <p:spPr>
            <a:xfrm>
              <a:off x="10510415" y="3415992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50" name="直接箭头连接符 269"/>
            <p:cNvCxnSpPr>
              <a:stCxn id="149" idx="4"/>
            </p:cNvCxnSpPr>
            <p:nvPr/>
          </p:nvCxnSpPr>
          <p:spPr>
            <a:xfrm>
              <a:off x="10570232" y="3535626"/>
              <a:ext cx="2506" cy="181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272"/>
            <p:cNvCxnSpPr>
              <a:stCxn id="148" idx="7"/>
              <a:endCxn id="149" idx="3"/>
            </p:cNvCxnSpPr>
            <p:nvPr/>
          </p:nvCxnSpPr>
          <p:spPr>
            <a:xfrm flipV="1">
              <a:off x="10169470" y="3518106"/>
              <a:ext cx="358465" cy="203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277"/>
            <p:cNvSpPr txBox="1"/>
            <p:nvPr/>
          </p:nvSpPr>
          <p:spPr>
            <a:xfrm rot="19823296">
              <a:off x="9986402" y="3359718"/>
              <a:ext cx="905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/>
                <a:t>c</a:t>
              </a:r>
              <a:r>
                <a:rPr lang="en-US" altLang="zh-CN" sz="900" i="1" dirty="0" smtClean="0"/>
                <a:t>ontained</a:t>
              </a:r>
            </a:p>
            <a:p>
              <a:r>
                <a:rPr lang="en-US" altLang="zh-CN" sz="900" i="1" dirty="0" smtClean="0"/>
                <a:t>_</a:t>
              </a:r>
              <a:r>
                <a:rPr lang="en-US" altLang="zh-CN" sz="900" i="1" dirty="0" smtClean="0"/>
                <a:t>by</a:t>
              </a:r>
              <a:endParaRPr lang="zh-CN" altLang="en-US" sz="900" i="1" dirty="0"/>
            </a:p>
          </p:txBody>
        </p:sp>
        <p:sp>
          <p:nvSpPr>
            <p:cNvPr id="153" name="文本框 278"/>
            <p:cNvSpPr txBox="1"/>
            <p:nvPr/>
          </p:nvSpPr>
          <p:spPr>
            <a:xfrm>
              <a:off x="10588180" y="3647264"/>
              <a:ext cx="4194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city</a:t>
              </a:r>
              <a:endParaRPr lang="zh-CN" altLang="en-US" sz="900" dirty="0"/>
            </a:p>
          </p:txBody>
        </p:sp>
        <p:sp>
          <p:nvSpPr>
            <p:cNvPr id="154" name="文本框 279"/>
            <p:cNvSpPr txBox="1"/>
            <p:nvPr/>
          </p:nvSpPr>
          <p:spPr>
            <a:xfrm>
              <a:off x="10567288" y="3483029"/>
              <a:ext cx="383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191" name="矩形 337"/>
            <p:cNvSpPr/>
            <p:nvPr/>
          </p:nvSpPr>
          <p:spPr>
            <a:xfrm>
              <a:off x="10526068" y="3715641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8602700" y="4806125"/>
            <a:ext cx="2312916" cy="659603"/>
            <a:chOff x="8682738" y="4915058"/>
            <a:chExt cx="2312916" cy="659603"/>
          </a:xfrm>
        </p:grpSpPr>
        <p:sp>
          <p:nvSpPr>
            <p:cNvPr id="196" name="椭圆 347"/>
            <p:cNvSpPr/>
            <p:nvPr/>
          </p:nvSpPr>
          <p:spPr>
            <a:xfrm>
              <a:off x="8713117" y="52774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7" name="椭圆 348"/>
            <p:cNvSpPr/>
            <p:nvPr/>
          </p:nvSpPr>
          <p:spPr>
            <a:xfrm>
              <a:off x="10197054" y="52774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98" name="直接箭头连接符 349"/>
            <p:cNvCxnSpPr>
              <a:stCxn id="196" idx="6"/>
              <a:endCxn id="200" idx="1"/>
            </p:cNvCxnSpPr>
            <p:nvPr/>
          </p:nvCxnSpPr>
          <p:spPr>
            <a:xfrm>
              <a:off x="8832751" y="5337306"/>
              <a:ext cx="6673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350"/>
            <p:cNvCxnSpPr>
              <a:stCxn id="200" idx="3"/>
              <a:endCxn id="197" idx="2"/>
            </p:cNvCxnSpPr>
            <p:nvPr/>
          </p:nvCxnSpPr>
          <p:spPr>
            <a:xfrm>
              <a:off x="9601102" y="5337306"/>
              <a:ext cx="5959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圆角矩形 351"/>
            <p:cNvSpPr/>
            <p:nvPr/>
          </p:nvSpPr>
          <p:spPr>
            <a:xfrm>
              <a:off x="9500147" y="5286828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1" name="文本框 352"/>
            <p:cNvSpPr txBox="1"/>
            <p:nvPr/>
          </p:nvSpPr>
          <p:spPr>
            <a:xfrm>
              <a:off x="8682738" y="5343829"/>
              <a:ext cx="10336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film_performance</a:t>
              </a:r>
              <a:endParaRPr lang="zh-CN" altLang="en-US" sz="900" i="1" dirty="0"/>
            </a:p>
          </p:txBody>
        </p:sp>
        <p:sp>
          <p:nvSpPr>
            <p:cNvPr id="202" name="文本框 353"/>
            <p:cNvSpPr txBox="1"/>
            <p:nvPr/>
          </p:nvSpPr>
          <p:spPr>
            <a:xfrm>
              <a:off x="9681187" y="5331402"/>
              <a:ext cx="470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actor</a:t>
              </a:r>
              <a:endParaRPr lang="zh-CN" altLang="en-US" sz="900" i="1" dirty="0"/>
            </a:p>
          </p:txBody>
        </p:sp>
        <p:cxnSp>
          <p:nvCxnSpPr>
            <p:cNvPr id="203" name="直接箭头连接符 356"/>
            <p:cNvCxnSpPr/>
            <p:nvPr/>
          </p:nvCxnSpPr>
          <p:spPr>
            <a:xfrm flipV="1">
              <a:off x="10316688" y="5101822"/>
              <a:ext cx="347470" cy="2025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357"/>
            <p:cNvSpPr/>
            <p:nvPr/>
          </p:nvSpPr>
          <p:spPr>
            <a:xfrm>
              <a:off x="10661165" y="500743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5" name="文本框 359"/>
            <p:cNvSpPr txBox="1"/>
            <p:nvPr/>
          </p:nvSpPr>
          <p:spPr>
            <a:xfrm>
              <a:off x="9601102" y="4915058"/>
              <a:ext cx="883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err="1" smtClean="0"/>
                <a:t>special_perfor-mance_type</a:t>
              </a:r>
              <a:endParaRPr lang="zh-CN" altLang="en-US" sz="900" i="1" dirty="0"/>
            </a:p>
          </p:txBody>
        </p:sp>
        <p:sp>
          <p:nvSpPr>
            <p:cNvPr id="206" name="文本框 361"/>
            <p:cNvSpPr txBox="1"/>
            <p:nvPr/>
          </p:nvSpPr>
          <p:spPr>
            <a:xfrm>
              <a:off x="10551511" y="5091055"/>
              <a:ext cx="444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voice</a:t>
              </a:r>
              <a:endParaRPr lang="zh-CN" altLang="en-US" sz="900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128568" y="4970018"/>
            <a:ext cx="1665562" cy="415754"/>
            <a:chOff x="4176075" y="5259120"/>
            <a:chExt cx="1665562" cy="415754"/>
          </a:xfrm>
        </p:grpSpPr>
        <p:sp>
          <p:nvSpPr>
            <p:cNvPr id="207" name="椭圆 362"/>
            <p:cNvSpPr/>
            <p:nvPr/>
          </p:nvSpPr>
          <p:spPr>
            <a:xfrm>
              <a:off x="4176075" y="52591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8" name="椭圆 363"/>
            <p:cNvSpPr/>
            <p:nvPr/>
          </p:nvSpPr>
          <p:spPr>
            <a:xfrm>
              <a:off x="5722003" y="52591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09" name="直接箭头连接符 364"/>
            <p:cNvCxnSpPr>
              <a:stCxn id="207" idx="6"/>
              <a:endCxn id="211" idx="1"/>
            </p:cNvCxnSpPr>
            <p:nvPr/>
          </p:nvCxnSpPr>
          <p:spPr>
            <a:xfrm flipV="1">
              <a:off x="4295709" y="5318078"/>
              <a:ext cx="717482" cy="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365"/>
            <p:cNvCxnSpPr>
              <a:stCxn id="211" idx="3"/>
              <a:endCxn id="208" idx="2"/>
            </p:cNvCxnSpPr>
            <p:nvPr/>
          </p:nvCxnSpPr>
          <p:spPr>
            <a:xfrm>
              <a:off x="5114146" y="5318078"/>
              <a:ext cx="607857" cy="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圆角矩形 366"/>
            <p:cNvSpPr/>
            <p:nvPr/>
          </p:nvSpPr>
          <p:spPr>
            <a:xfrm>
              <a:off x="5013191" y="5267600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2" name="文本框 367"/>
            <p:cNvSpPr txBox="1"/>
            <p:nvPr/>
          </p:nvSpPr>
          <p:spPr>
            <a:xfrm>
              <a:off x="4364149" y="5305542"/>
              <a:ext cx="1045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film</a:t>
              </a:r>
              <a:r>
                <a:rPr lang="en-US" altLang="zh-CN" sz="900" i="1" dirty="0" smtClean="0"/>
                <a:t>_</a:t>
              </a:r>
            </a:p>
            <a:p>
              <a:r>
                <a:rPr lang="en-US" altLang="zh-CN" sz="900" i="1" dirty="0" smtClean="0"/>
                <a:t>performance</a:t>
              </a:r>
              <a:endParaRPr lang="zh-CN" altLang="en-US" sz="900" i="1" dirty="0"/>
            </a:p>
          </p:txBody>
        </p:sp>
        <p:sp>
          <p:nvSpPr>
            <p:cNvPr id="213" name="文本框 368"/>
            <p:cNvSpPr txBox="1"/>
            <p:nvPr/>
          </p:nvSpPr>
          <p:spPr>
            <a:xfrm>
              <a:off x="5216499" y="5326819"/>
              <a:ext cx="470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actor</a:t>
              </a:r>
              <a:endParaRPr lang="zh-CN" altLang="en-US" sz="900" i="1" dirty="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872795" y="5037767"/>
            <a:ext cx="1621249" cy="292409"/>
            <a:chOff x="6418720" y="5263009"/>
            <a:chExt cx="1621249" cy="292409"/>
          </a:xfrm>
        </p:grpSpPr>
        <p:sp>
          <p:nvSpPr>
            <p:cNvPr id="214" name="椭圆 369"/>
            <p:cNvSpPr/>
            <p:nvPr/>
          </p:nvSpPr>
          <p:spPr>
            <a:xfrm>
              <a:off x="6418720" y="526300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5" name="椭圆 370"/>
            <p:cNvSpPr/>
            <p:nvPr/>
          </p:nvSpPr>
          <p:spPr>
            <a:xfrm>
              <a:off x="7920335" y="526300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16" name="直接箭头连接符 371"/>
            <p:cNvCxnSpPr>
              <a:stCxn id="214" idx="6"/>
              <a:endCxn id="218" idx="1"/>
            </p:cNvCxnSpPr>
            <p:nvPr/>
          </p:nvCxnSpPr>
          <p:spPr>
            <a:xfrm>
              <a:off x="6538354" y="5322826"/>
              <a:ext cx="716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372"/>
            <p:cNvCxnSpPr>
              <a:stCxn id="218" idx="3"/>
              <a:endCxn id="215" idx="2"/>
            </p:cNvCxnSpPr>
            <p:nvPr/>
          </p:nvCxnSpPr>
          <p:spPr>
            <a:xfrm>
              <a:off x="7355689" y="5322826"/>
              <a:ext cx="5646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圆角矩形 373"/>
            <p:cNvSpPr/>
            <p:nvPr/>
          </p:nvSpPr>
          <p:spPr>
            <a:xfrm>
              <a:off x="7254734" y="5272348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9" name="文本框 374"/>
            <p:cNvSpPr txBox="1"/>
            <p:nvPr/>
          </p:nvSpPr>
          <p:spPr>
            <a:xfrm>
              <a:off x="6475801" y="5324586"/>
              <a:ext cx="8048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tv_starring</a:t>
              </a:r>
              <a:endParaRPr lang="zh-CN" altLang="en-US" sz="900" i="1" dirty="0"/>
            </a:p>
          </p:txBody>
        </p:sp>
        <p:sp>
          <p:nvSpPr>
            <p:cNvPr id="220" name="文本框 375"/>
            <p:cNvSpPr txBox="1"/>
            <p:nvPr/>
          </p:nvSpPr>
          <p:spPr>
            <a:xfrm>
              <a:off x="7388144" y="5316922"/>
              <a:ext cx="470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actor</a:t>
              </a:r>
              <a:endParaRPr lang="zh-CN" altLang="en-US" sz="900" i="1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403338" y="4099655"/>
            <a:ext cx="2504714" cy="733693"/>
            <a:chOff x="8343095" y="4003096"/>
            <a:chExt cx="2504714" cy="733693"/>
          </a:xfrm>
        </p:grpSpPr>
        <p:cxnSp>
          <p:nvCxnSpPr>
            <p:cNvPr id="178" name="直接箭头连接符 315"/>
            <p:cNvCxnSpPr>
              <a:stCxn id="179" idx="5"/>
              <a:endCxn id="182" idx="1"/>
            </p:cNvCxnSpPr>
            <p:nvPr/>
          </p:nvCxnSpPr>
          <p:spPr>
            <a:xfrm>
              <a:off x="9450593" y="4173262"/>
              <a:ext cx="354928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316"/>
            <p:cNvSpPr/>
            <p:nvPr/>
          </p:nvSpPr>
          <p:spPr>
            <a:xfrm>
              <a:off x="9348479" y="4071148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0" name="椭圆 317"/>
            <p:cNvSpPr/>
            <p:nvPr/>
          </p:nvSpPr>
          <p:spPr>
            <a:xfrm>
              <a:off x="8820749" y="451105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81" name="直接箭头连接符 318"/>
            <p:cNvCxnSpPr>
              <a:stCxn id="180" idx="7"/>
              <a:endCxn id="179" idx="3"/>
            </p:cNvCxnSpPr>
            <p:nvPr/>
          </p:nvCxnSpPr>
          <p:spPr>
            <a:xfrm flipV="1">
              <a:off x="8922863" y="4173262"/>
              <a:ext cx="443136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324"/>
            <p:cNvSpPr/>
            <p:nvPr/>
          </p:nvSpPr>
          <p:spPr>
            <a:xfrm>
              <a:off x="9788001" y="451105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3" name="椭圆 326"/>
            <p:cNvSpPr/>
            <p:nvPr/>
          </p:nvSpPr>
          <p:spPr>
            <a:xfrm>
              <a:off x="10314721" y="4053628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84" name="直接箭头连接符 327"/>
            <p:cNvCxnSpPr>
              <a:stCxn id="182" idx="7"/>
              <a:endCxn id="183" idx="3"/>
            </p:cNvCxnSpPr>
            <p:nvPr/>
          </p:nvCxnSpPr>
          <p:spPr>
            <a:xfrm flipV="1">
              <a:off x="9890115" y="4155742"/>
              <a:ext cx="442126" cy="372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330"/>
            <p:cNvCxnSpPr>
              <a:stCxn id="180" idx="0"/>
              <a:endCxn id="186" idx="4"/>
            </p:cNvCxnSpPr>
            <p:nvPr/>
          </p:nvCxnSpPr>
          <p:spPr>
            <a:xfrm flipH="1" flipV="1">
              <a:off x="8879114" y="4167716"/>
              <a:ext cx="1452" cy="343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椭圆 331"/>
            <p:cNvSpPr/>
            <p:nvPr/>
          </p:nvSpPr>
          <p:spPr>
            <a:xfrm>
              <a:off x="8819297" y="404808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7" name="文本框 332"/>
            <p:cNvSpPr txBox="1"/>
            <p:nvPr/>
          </p:nvSpPr>
          <p:spPr>
            <a:xfrm rot="19256023">
              <a:off x="8817239" y="4283266"/>
              <a:ext cx="6926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nationality</a:t>
              </a:r>
              <a:endParaRPr lang="zh-CN" altLang="en-US" sz="900" i="1" dirty="0"/>
            </a:p>
          </p:txBody>
        </p:sp>
        <p:sp>
          <p:nvSpPr>
            <p:cNvPr id="188" name="文本框 333"/>
            <p:cNvSpPr txBox="1"/>
            <p:nvPr/>
          </p:nvSpPr>
          <p:spPr>
            <a:xfrm>
              <a:off x="8873494" y="4003096"/>
              <a:ext cx="414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male</a:t>
              </a:r>
              <a:endParaRPr lang="zh-CN" altLang="en-US" sz="900" dirty="0"/>
            </a:p>
          </p:txBody>
        </p:sp>
        <p:sp>
          <p:nvSpPr>
            <p:cNvPr id="189" name="文本框 335"/>
            <p:cNvSpPr txBox="1"/>
            <p:nvPr/>
          </p:nvSpPr>
          <p:spPr>
            <a:xfrm>
              <a:off x="8343095" y="4240735"/>
              <a:ext cx="5843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190" name="文本框 336"/>
            <p:cNvSpPr txBox="1"/>
            <p:nvPr/>
          </p:nvSpPr>
          <p:spPr>
            <a:xfrm rot="19156006">
              <a:off x="9676360" y="4004984"/>
              <a:ext cx="73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people_</a:t>
              </a:r>
            </a:p>
            <a:p>
              <a:r>
                <a:rPr lang="en-US" altLang="zh-CN" sz="900" i="1" dirty="0" err="1" smtClean="0"/>
                <a:t>born_here</a:t>
              </a:r>
              <a:endParaRPr lang="zh-CN" altLang="en-US" sz="900" i="1" dirty="0"/>
            </a:p>
          </p:txBody>
        </p:sp>
        <p:sp>
          <p:nvSpPr>
            <p:cNvPr id="192" name="椭圆 338"/>
            <p:cNvSpPr/>
            <p:nvPr/>
          </p:nvSpPr>
          <p:spPr>
            <a:xfrm>
              <a:off x="10314000" y="451541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3" name="文本框 339"/>
            <p:cNvSpPr txBox="1"/>
            <p:nvPr/>
          </p:nvSpPr>
          <p:spPr>
            <a:xfrm>
              <a:off x="9869441" y="4505957"/>
              <a:ext cx="522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smtClean="0"/>
                <a:t>female</a:t>
              </a:r>
              <a:endParaRPr lang="zh-CN" altLang="en-US" sz="900" dirty="0"/>
            </a:p>
          </p:txBody>
        </p:sp>
        <p:cxnSp>
          <p:nvCxnSpPr>
            <p:cNvPr id="194" name="直接箭头连接符 340"/>
            <p:cNvCxnSpPr>
              <a:stCxn id="183" idx="4"/>
              <a:endCxn id="192" idx="0"/>
            </p:cNvCxnSpPr>
            <p:nvPr/>
          </p:nvCxnSpPr>
          <p:spPr>
            <a:xfrm flipH="1">
              <a:off x="10373817" y="4173262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346"/>
            <p:cNvSpPr txBox="1"/>
            <p:nvPr/>
          </p:nvSpPr>
          <p:spPr>
            <a:xfrm>
              <a:off x="10325156" y="4239357"/>
              <a:ext cx="5226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230" name="文本框 407"/>
            <p:cNvSpPr txBox="1"/>
            <p:nvPr/>
          </p:nvSpPr>
          <p:spPr>
            <a:xfrm rot="2642376">
              <a:off x="9285337" y="4291789"/>
              <a:ext cx="6089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contains</a:t>
              </a:r>
              <a:endParaRPr lang="zh-CN" altLang="en-US" sz="900" i="1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3005720" y="5511184"/>
            <a:ext cx="1915119" cy="613324"/>
            <a:chOff x="4129195" y="5792838"/>
            <a:chExt cx="1915119" cy="613324"/>
          </a:xfrm>
        </p:grpSpPr>
        <p:cxnSp>
          <p:nvCxnSpPr>
            <p:cNvPr id="221" name="直接箭头连接符 390"/>
            <p:cNvCxnSpPr>
              <a:stCxn id="222" idx="5"/>
            </p:cNvCxnSpPr>
            <p:nvPr/>
          </p:nvCxnSpPr>
          <p:spPr>
            <a:xfrm>
              <a:off x="4858284" y="5942226"/>
              <a:ext cx="422446" cy="275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391"/>
            <p:cNvSpPr/>
            <p:nvPr/>
          </p:nvSpPr>
          <p:spPr>
            <a:xfrm>
              <a:off x="4756170" y="584011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3" name="椭圆 392"/>
            <p:cNvSpPr/>
            <p:nvPr/>
          </p:nvSpPr>
          <p:spPr>
            <a:xfrm>
              <a:off x="4129195" y="6090893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24" name="直接箭头连接符 393"/>
            <p:cNvCxnSpPr>
              <a:endCxn id="222" idx="3"/>
            </p:cNvCxnSpPr>
            <p:nvPr/>
          </p:nvCxnSpPr>
          <p:spPr>
            <a:xfrm flipV="1">
              <a:off x="4248034" y="5942226"/>
              <a:ext cx="525656" cy="1909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椭圆 394"/>
            <p:cNvSpPr/>
            <p:nvPr/>
          </p:nvSpPr>
          <p:spPr>
            <a:xfrm>
              <a:off x="5285379" y="6170405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6" name="椭圆 395"/>
            <p:cNvSpPr/>
            <p:nvPr/>
          </p:nvSpPr>
          <p:spPr>
            <a:xfrm>
              <a:off x="5884458" y="5886935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27" name="直接箭头连接符 396"/>
            <p:cNvCxnSpPr/>
            <p:nvPr/>
          </p:nvCxnSpPr>
          <p:spPr>
            <a:xfrm flipV="1">
              <a:off x="5407082" y="5972351"/>
              <a:ext cx="483103" cy="2519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399"/>
            <p:cNvSpPr txBox="1"/>
            <p:nvPr/>
          </p:nvSpPr>
          <p:spPr>
            <a:xfrm rot="20211059">
              <a:off x="4231217" y="5997007"/>
              <a:ext cx="663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military_</a:t>
              </a:r>
            </a:p>
            <a:p>
              <a:r>
                <a:rPr lang="en-US" altLang="zh-CN" sz="900" i="1" dirty="0" smtClean="0"/>
                <a:t>command</a:t>
              </a:r>
              <a:endParaRPr lang="zh-CN" altLang="en-US" sz="900" i="1" dirty="0"/>
            </a:p>
          </p:txBody>
        </p:sp>
        <p:sp>
          <p:nvSpPr>
            <p:cNvPr id="229" name="文本框 402"/>
            <p:cNvSpPr txBox="1"/>
            <p:nvPr/>
          </p:nvSpPr>
          <p:spPr>
            <a:xfrm rot="19816887">
              <a:off x="5423775" y="6036830"/>
              <a:ext cx="62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Event</a:t>
              </a:r>
            </a:p>
            <a:p>
              <a:r>
                <a:rPr lang="en-US" altLang="zh-CN" sz="900" i="1" dirty="0" smtClean="0"/>
                <a:t>_</a:t>
              </a:r>
              <a:r>
                <a:rPr lang="en-US" altLang="zh-CN" sz="900" i="1" dirty="0" smtClean="0"/>
                <a:t>location</a:t>
              </a:r>
              <a:endParaRPr lang="zh-CN" altLang="en-US" sz="900" i="1" dirty="0"/>
            </a:p>
          </p:txBody>
        </p:sp>
        <p:sp>
          <p:nvSpPr>
            <p:cNvPr id="231" name="文本框 408"/>
            <p:cNvSpPr txBox="1"/>
            <p:nvPr/>
          </p:nvSpPr>
          <p:spPr>
            <a:xfrm rot="1888216">
              <a:off x="4899560" y="5792838"/>
              <a:ext cx="592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military_conflict</a:t>
              </a:r>
              <a:endParaRPr lang="zh-CN" altLang="en-US" sz="900" i="1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5640729" y="5527793"/>
            <a:ext cx="2368001" cy="672159"/>
            <a:chOff x="6155420" y="5864920"/>
            <a:chExt cx="2368001" cy="672159"/>
          </a:xfrm>
        </p:grpSpPr>
        <p:cxnSp>
          <p:nvCxnSpPr>
            <p:cNvPr id="232" name="直接箭头连接符 409"/>
            <p:cNvCxnSpPr>
              <a:stCxn id="233" idx="6"/>
              <a:endCxn id="246" idx="1"/>
            </p:cNvCxnSpPr>
            <p:nvPr/>
          </p:nvCxnSpPr>
          <p:spPr>
            <a:xfrm>
              <a:off x="7099185" y="5926179"/>
              <a:ext cx="383395" cy="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椭圆 410"/>
            <p:cNvSpPr/>
            <p:nvPr/>
          </p:nvSpPr>
          <p:spPr>
            <a:xfrm>
              <a:off x="6979551" y="5866362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4" name="椭圆 411"/>
            <p:cNvSpPr/>
            <p:nvPr/>
          </p:nvSpPr>
          <p:spPr>
            <a:xfrm>
              <a:off x="6470871" y="630626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35" name="直接箭头连接符 412"/>
            <p:cNvCxnSpPr>
              <a:stCxn id="234" idx="7"/>
              <a:endCxn id="233" idx="3"/>
            </p:cNvCxnSpPr>
            <p:nvPr/>
          </p:nvCxnSpPr>
          <p:spPr>
            <a:xfrm flipV="1">
              <a:off x="6572985" y="5968476"/>
              <a:ext cx="424086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椭圆 414"/>
            <p:cNvSpPr/>
            <p:nvPr/>
          </p:nvSpPr>
          <p:spPr>
            <a:xfrm>
              <a:off x="8048471" y="5864920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37" name="直接箭头连接符 415"/>
            <p:cNvCxnSpPr>
              <a:stCxn id="246" idx="3"/>
              <a:endCxn id="236" idx="2"/>
            </p:cNvCxnSpPr>
            <p:nvPr/>
          </p:nvCxnSpPr>
          <p:spPr>
            <a:xfrm flipV="1">
              <a:off x="7583535" y="5924737"/>
              <a:ext cx="464936" cy="2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416"/>
            <p:cNvCxnSpPr>
              <a:endCxn id="247" idx="2"/>
            </p:cNvCxnSpPr>
            <p:nvPr/>
          </p:nvCxnSpPr>
          <p:spPr>
            <a:xfrm flipH="1" flipV="1">
              <a:off x="6387367" y="5976800"/>
              <a:ext cx="112522" cy="32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418"/>
            <p:cNvSpPr txBox="1"/>
            <p:nvPr/>
          </p:nvSpPr>
          <p:spPr>
            <a:xfrm rot="19256023">
              <a:off x="6493708" y="6097163"/>
              <a:ext cx="716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nationality</a:t>
              </a:r>
              <a:endParaRPr lang="zh-CN" altLang="en-US" sz="900" i="1" dirty="0"/>
            </a:p>
          </p:txBody>
        </p:sp>
        <p:sp>
          <p:nvSpPr>
            <p:cNvPr id="240" name="文本框 420"/>
            <p:cNvSpPr txBox="1"/>
            <p:nvPr/>
          </p:nvSpPr>
          <p:spPr>
            <a:xfrm>
              <a:off x="6155420" y="6092895"/>
              <a:ext cx="3363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241" name="文本框 421"/>
            <p:cNvSpPr txBox="1"/>
            <p:nvPr/>
          </p:nvSpPr>
          <p:spPr>
            <a:xfrm>
              <a:off x="7515494" y="5899591"/>
              <a:ext cx="528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adjoins</a:t>
              </a:r>
              <a:endParaRPr lang="zh-CN" altLang="en-US" sz="900" i="1" dirty="0"/>
            </a:p>
          </p:txBody>
        </p:sp>
        <p:sp>
          <p:nvSpPr>
            <p:cNvPr id="242" name="文本框 423"/>
            <p:cNvSpPr txBox="1"/>
            <p:nvPr/>
          </p:nvSpPr>
          <p:spPr>
            <a:xfrm>
              <a:off x="7227249" y="6167747"/>
              <a:ext cx="835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dirty="0" err="1"/>
                <a:t>governmental_jurisdiction</a:t>
              </a:r>
              <a:endParaRPr lang="zh-CN" altLang="en-US" sz="900" dirty="0"/>
            </a:p>
          </p:txBody>
        </p:sp>
        <p:cxnSp>
          <p:nvCxnSpPr>
            <p:cNvPr id="243" name="直接箭头连接符 424"/>
            <p:cNvCxnSpPr>
              <a:stCxn id="236" idx="4"/>
            </p:cNvCxnSpPr>
            <p:nvPr/>
          </p:nvCxnSpPr>
          <p:spPr>
            <a:xfrm flipH="1">
              <a:off x="8107567" y="5984554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425"/>
            <p:cNvSpPr txBox="1"/>
            <p:nvPr/>
          </p:nvSpPr>
          <p:spPr>
            <a:xfrm>
              <a:off x="8074530" y="6034574"/>
              <a:ext cx="4488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err="1" smtClean="0"/>
                <a:t>IsA</a:t>
              </a:r>
              <a:endParaRPr lang="zh-CN" altLang="en-US" sz="900" i="1" dirty="0"/>
            </a:p>
          </p:txBody>
        </p:sp>
        <p:sp>
          <p:nvSpPr>
            <p:cNvPr id="245" name="文本框 426"/>
            <p:cNvSpPr txBox="1"/>
            <p:nvPr/>
          </p:nvSpPr>
          <p:spPr>
            <a:xfrm>
              <a:off x="7031208" y="5885252"/>
              <a:ext cx="54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adjoin_</a:t>
              </a:r>
            </a:p>
            <a:p>
              <a:r>
                <a:rPr lang="en-US" altLang="zh-CN" sz="900" i="1" dirty="0" smtClean="0"/>
                <a:t>relation</a:t>
              </a:r>
              <a:endParaRPr lang="zh-CN" altLang="en-US" sz="900" i="1" dirty="0"/>
            </a:p>
          </p:txBody>
        </p:sp>
        <p:sp>
          <p:nvSpPr>
            <p:cNvPr id="246" name="圆角矩形 427"/>
            <p:cNvSpPr/>
            <p:nvPr/>
          </p:nvSpPr>
          <p:spPr>
            <a:xfrm>
              <a:off x="7482580" y="5876401"/>
              <a:ext cx="100955" cy="1009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7" name="矩形 428"/>
            <p:cNvSpPr/>
            <p:nvPr/>
          </p:nvSpPr>
          <p:spPr>
            <a:xfrm>
              <a:off x="6341329" y="5884725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8" name="矩形 429"/>
            <p:cNvSpPr/>
            <p:nvPr/>
          </p:nvSpPr>
          <p:spPr>
            <a:xfrm>
              <a:off x="8060130" y="6316307"/>
              <a:ext cx="92075" cy="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411420" y="5469946"/>
            <a:ext cx="2632870" cy="639316"/>
            <a:chOff x="8200349" y="5826434"/>
            <a:chExt cx="2632870" cy="639316"/>
          </a:xfrm>
        </p:grpSpPr>
        <p:cxnSp>
          <p:nvCxnSpPr>
            <p:cNvPr id="249" name="直接箭头连接符 445"/>
            <p:cNvCxnSpPr>
              <a:stCxn id="250" idx="5"/>
              <a:endCxn id="253" idx="1"/>
            </p:cNvCxnSpPr>
            <p:nvPr/>
          </p:nvCxnSpPr>
          <p:spPr>
            <a:xfrm>
              <a:off x="9431491" y="6008323"/>
              <a:ext cx="354928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446"/>
            <p:cNvSpPr/>
            <p:nvPr/>
          </p:nvSpPr>
          <p:spPr>
            <a:xfrm>
              <a:off x="9329377" y="5906209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1" name="椭圆 447"/>
            <p:cNvSpPr/>
            <p:nvPr/>
          </p:nvSpPr>
          <p:spPr>
            <a:xfrm>
              <a:off x="8744499" y="6346116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52" name="直接箭头连接符 448"/>
            <p:cNvCxnSpPr>
              <a:stCxn id="251" idx="7"/>
              <a:endCxn id="250" idx="3"/>
            </p:cNvCxnSpPr>
            <p:nvPr/>
          </p:nvCxnSpPr>
          <p:spPr>
            <a:xfrm flipV="1">
              <a:off x="8846613" y="6008323"/>
              <a:ext cx="500284" cy="355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449"/>
            <p:cNvSpPr/>
            <p:nvPr/>
          </p:nvSpPr>
          <p:spPr>
            <a:xfrm>
              <a:off x="9768899" y="6346116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4" name="椭圆 450"/>
            <p:cNvSpPr/>
            <p:nvPr/>
          </p:nvSpPr>
          <p:spPr>
            <a:xfrm>
              <a:off x="10295619" y="5888689"/>
              <a:ext cx="119634" cy="1196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55" name="直接箭头连接符 451"/>
            <p:cNvCxnSpPr>
              <a:stCxn id="253" idx="7"/>
              <a:endCxn id="254" idx="3"/>
            </p:cNvCxnSpPr>
            <p:nvPr/>
          </p:nvCxnSpPr>
          <p:spPr>
            <a:xfrm flipV="1">
              <a:off x="9871013" y="5990803"/>
              <a:ext cx="442126" cy="3728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452"/>
            <p:cNvCxnSpPr>
              <a:stCxn id="251" idx="0"/>
              <a:endCxn id="257" idx="4"/>
            </p:cNvCxnSpPr>
            <p:nvPr/>
          </p:nvCxnSpPr>
          <p:spPr>
            <a:xfrm flipH="1" flipV="1">
              <a:off x="8802864" y="6002777"/>
              <a:ext cx="1452" cy="343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453"/>
            <p:cNvSpPr/>
            <p:nvPr/>
          </p:nvSpPr>
          <p:spPr>
            <a:xfrm>
              <a:off x="8743047" y="5883143"/>
              <a:ext cx="119634" cy="1196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8" name="文本框 454"/>
            <p:cNvSpPr txBox="1"/>
            <p:nvPr/>
          </p:nvSpPr>
          <p:spPr>
            <a:xfrm rot="19447891">
              <a:off x="8843121" y="6080666"/>
              <a:ext cx="79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participated</a:t>
              </a:r>
            </a:p>
            <a:p>
              <a:r>
                <a:rPr lang="en-US" altLang="zh-CN" sz="900" i="1" dirty="0" smtClean="0"/>
                <a:t>_</a:t>
              </a:r>
              <a:r>
                <a:rPr lang="en-US" altLang="zh-CN" sz="900" i="1" dirty="0" err="1" smtClean="0"/>
                <a:t>in_conflicts</a:t>
              </a:r>
              <a:endParaRPr lang="zh-CN" altLang="en-US" sz="900" i="1" dirty="0"/>
            </a:p>
          </p:txBody>
        </p:sp>
        <p:sp>
          <p:nvSpPr>
            <p:cNvPr id="259" name="文本框 455"/>
            <p:cNvSpPr txBox="1"/>
            <p:nvPr/>
          </p:nvSpPr>
          <p:spPr>
            <a:xfrm>
              <a:off x="8207108" y="5826434"/>
              <a:ext cx="6433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politician</a:t>
              </a:r>
              <a:endParaRPr lang="zh-CN" altLang="en-US" sz="900" dirty="0"/>
            </a:p>
          </p:txBody>
        </p:sp>
        <p:sp>
          <p:nvSpPr>
            <p:cNvPr id="260" name="文本框 456"/>
            <p:cNvSpPr txBox="1"/>
            <p:nvPr/>
          </p:nvSpPr>
          <p:spPr>
            <a:xfrm>
              <a:off x="8200349" y="6073429"/>
              <a:ext cx="677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00" i="1" dirty="0" smtClean="0"/>
                <a:t>profession</a:t>
              </a:r>
              <a:endParaRPr lang="zh-CN" altLang="en-US" sz="900" i="1" dirty="0"/>
            </a:p>
          </p:txBody>
        </p:sp>
        <p:sp>
          <p:nvSpPr>
            <p:cNvPr id="261" name="文本框 457"/>
            <p:cNvSpPr txBox="1"/>
            <p:nvPr/>
          </p:nvSpPr>
          <p:spPr>
            <a:xfrm rot="19156006">
              <a:off x="9859421" y="6091257"/>
              <a:ext cx="585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contains</a:t>
              </a:r>
              <a:endParaRPr lang="zh-CN" altLang="en-US" sz="900" i="1" dirty="0"/>
            </a:p>
          </p:txBody>
        </p:sp>
        <p:cxnSp>
          <p:nvCxnSpPr>
            <p:cNvPr id="262" name="直接箭头连接符 460"/>
            <p:cNvCxnSpPr>
              <a:stCxn id="254" idx="4"/>
            </p:cNvCxnSpPr>
            <p:nvPr/>
          </p:nvCxnSpPr>
          <p:spPr>
            <a:xfrm flipH="1">
              <a:off x="10354715" y="6008323"/>
              <a:ext cx="721" cy="342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461"/>
            <p:cNvSpPr txBox="1"/>
            <p:nvPr/>
          </p:nvSpPr>
          <p:spPr>
            <a:xfrm>
              <a:off x="10314914" y="6056471"/>
              <a:ext cx="5183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gender</a:t>
              </a:r>
              <a:endParaRPr lang="zh-CN" altLang="en-US" sz="900" i="1" dirty="0"/>
            </a:p>
          </p:txBody>
        </p:sp>
        <p:sp>
          <p:nvSpPr>
            <p:cNvPr id="264" name="文本框 463"/>
            <p:cNvSpPr txBox="1"/>
            <p:nvPr/>
          </p:nvSpPr>
          <p:spPr>
            <a:xfrm rot="2642376">
              <a:off x="9423079" y="5888666"/>
              <a:ext cx="64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 smtClean="0"/>
                <a:t>event</a:t>
              </a:r>
            </a:p>
            <a:p>
              <a:r>
                <a:rPr lang="en-US" altLang="zh-CN" sz="900" i="1" dirty="0" smtClean="0"/>
                <a:t>_</a:t>
              </a:r>
              <a:r>
                <a:rPr lang="en-US" altLang="zh-CN" sz="900" i="1" dirty="0" smtClean="0"/>
                <a:t>location</a:t>
              </a:r>
              <a:endParaRPr lang="zh-CN" altLang="en-US" sz="900" i="1" dirty="0"/>
            </a:p>
          </p:txBody>
        </p:sp>
      </p:grpSp>
      <p:sp>
        <p:nvSpPr>
          <p:cNvPr id="334" name="Rectangle 333"/>
          <p:cNvSpPr/>
          <p:nvPr/>
        </p:nvSpPr>
        <p:spPr>
          <a:xfrm>
            <a:off x="10562422" y="5922733"/>
            <a:ext cx="4171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male</a:t>
            </a:r>
            <a:endParaRPr lang="zh-CN" altLang="en-US" sz="800" dirty="0"/>
          </a:p>
        </p:txBody>
      </p:sp>
      <p:sp>
        <p:nvSpPr>
          <p:cNvPr id="335" name="椭圆 453"/>
          <p:cNvSpPr/>
          <p:nvPr/>
        </p:nvSpPr>
        <p:spPr>
          <a:xfrm>
            <a:off x="10508173" y="5968269"/>
            <a:ext cx="119634" cy="11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Rectangle 335"/>
          <p:cNvSpPr/>
          <p:nvPr/>
        </p:nvSpPr>
        <p:spPr>
          <a:xfrm>
            <a:off x="5803354" y="5432442"/>
            <a:ext cx="595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800" dirty="0" err="1" smtClean="0"/>
              <a:t>deceased_person</a:t>
            </a:r>
            <a:r>
              <a:rPr lang="en-US" altLang="zh-CN" sz="700" dirty="0" smtClean="0"/>
              <a:t> </a:t>
            </a:r>
            <a:endParaRPr lang="zh-CN" altLang="en-US" sz="700" dirty="0"/>
          </a:p>
        </p:txBody>
      </p:sp>
      <p:sp>
        <p:nvSpPr>
          <p:cNvPr id="339" name="文本框 279"/>
          <p:cNvSpPr txBox="1"/>
          <p:nvPr/>
        </p:nvSpPr>
        <p:spPr>
          <a:xfrm>
            <a:off x="8555981" y="3784047"/>
            <a:ext cx="38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 dirty="0" err="1" smtClean="0"/>
              <a:t>IsA</a:t>
            </a:r>
            <a:endParaRPr lang="zh-CN" altLang="en-US" sz="700" i="1" dirty="0"/>
          </a:p>
        </p:txBody>
      </p:sp>
      <p:sp>
        <p:nvSpPr>
          <p:cNvPr id="340" name="椭圆 41"/>
          <p:cNvSpPr/>
          <p:nvPr/>
        </p:nvSpPr>
        <p:spPr>
          <a:xfrm>
            <a:off x="6078401" y="2732157"/>
            <a:ext cx="114512" cy="116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41"/>
          <p:cNvSpPr/>
          <p:nvPr/>
        </p:nvSpPr>
        <p:spPr>
          <a:xfrm>
            <a:off x="7297734" y="2729120"/>
            <a:ext cx="114512" cy="116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109"/>
          <p:cNvSpPr/>
          <p:nvPr/>
        </p:nvSpPr>
        <p:spPr>
          <a:xfrm>
            <a:off x="9660704" y="3245262"/>
            <a:ext cx="92075" cy="92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614</Words>
  <Application>Microsoft Office PowerPoint</Application>
  <PresentationFormat>Widescreen</PresentationFormat>
  <Paragraphs>400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kangqi</dc:creator>
  <cp:lastModifiedBy>Xusheng Luo</cp:lastModifiedBy>
  <cp:revision>85</cp:revision>
  <cp:lastPrinted>2016-09-14T15:30:10Z</cp:lastPrinted>
  <dcterms:created xsi:type="dcterms:W3CDTF">2016-09-13T16:30:51Z</dcterms:created>
  <dcterms:modified xsi:type="dcterms:W3CDTF">2016-09-14T17:07:08Z</dcterms:modified>
</cp:coreProperties>
</file>