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5"/>
  </p:normalViewPr>
  <p:slideViewPr>
    <p:cSldViewPr snapToGrid="0">
      <p:cViewPr>
        <p:scale>
          <a:sx n="75" d="100"/>
          <a:sy n="75" d="100"/>
        </p:scale>
        <p:origin x="-110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4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1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7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660C-FAF1-4AD2-B045-510CC129C13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1200-6884-4545-BCB9-952DD60E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154701" y="644197"/>
            <a:ext cx="7321864" cy="3214235"/>
            <a:chOff x="1154701" y="644197"/>
            <a:chExt cx="7321864" cy="3214235"/>
          </a:xfrm>
        </p:grpSpPr>
        <p:cxnSp>
          <p:nvCxnSpPr>
            <p:cNvPr id="19" name="曲线连接符 18"/>
            <p:cNvCxnSpPr>
              <a:stCxn id="11" idx="0"/>
              <a:endCxn id="5" idx="4"/>
            </p:cNvCxnSpPr>
            <p:nvPr/>
          </p:nvCxnSpPr>
          <p:spPr>
            <a:xfrm rot="16200000" flipV="1">
              <a:off x="4623936" y="1885593"/>
              <a:ext cx="1253929" cy="1323955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6292272" y="644197"/>
              <a:ext cx="2184293" cy="2179576"/>
              <a:chOff x="5116068" y="1477542"/>
              <a:chExt cx="2184293" cy="21795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116068" y="1477542"/>
                <a:ext cx="960120" cy="378476"/>
                <a:chOff x="4535424" y="1665994"/>
                <a:chExt cx="960120" cy="378476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4590288" y="1675138"/>
                  <a:ext cx="85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initSlot</a:t>
                  </a:r>
                  <a:endParaRPr lang="zh-CN" altLang="en-US" dirty="0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535424" y="1665994"/>
                  <a:ext cx="960120" cy="369332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116068" y="3127729"/>
                <a:ext cx="2184293" cy="529389"/>
                <a:chOff x="5548002" y="2454443"/>
                <a:chExt cx="2184293" cy="529389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5596128" y="2534653"/>
                  <a:ext cx="2136167" cy="36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IllegalstateException</a:t>
                  </a:r>
                  <a:endParaRPr lang="zh-CN" alt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548002" y="2454443"/>
                  <a:ext cx="2136167" cy="529389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1" name="曲线连接符 20"/>
              <p:cNvCxnSpPr>
                <a:stCxn id="14" idx="0"/>
                <a:endCxn id="7" idx="2"/>
              </p:cNvCxnSpPr>
              <p:nvPr/>
            </p:nvCxnSpPr>
            <p:spPr>
              <a:xfrm rot="16200000" flipV="1">
                <a:off x="5254285" y="2197862"/>
                <a:ext cx="1271711" cy="588024"/>
              </a:xfrm>
              <a:prstGeom prst="curvedConnector3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曲线连接符 26"/>
            <p:cNvCxnSpPr>
              <a:stCxn id="8" idx="2"/>
              <a:endCxn id="4" idx="3"/>
            </p:cNvCxnSpPr>
            <p:nvPr/>
          </p:nvCxnSpPr>
          <p:spPr>
            <a:xfrm rot="10800000" flipV="1">
              <a:off x="5142134" y="828862"/>
              <a:ext cx="1150138" cy="864929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154701" y="3200702"/>
              <a:ext cx="2598821" cy="657727"/>
              <a:chOff x="1074821" y="4828673"/>
              <a:chExt cx="2598821" cy="65772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339762" y="4954582"/>
                <a:ext cx="2112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checkValidAttributes</a:t>
                </a:r>
                <a:endParaRPr lang="zh-CN" altLang="en-US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074821" y="4828673"/>
                <a:ext cx="2598821" cy="657727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3" name="曲线连接符 32"/>
            <p:cNvCxnSpPr>
              <a:stCxn id="30" idx="0"/>
              <a:endCxn id="5" idx="3"/>
            </p:cNvCxnSpPr>
            <p:nvPr/>
          </p:nvCxnSpPr>
          <p:spPr>
            <a:xfrm rot="5400000" flipH="1" flipV="1">
              <a:off x="2647715" y="1650675"/>
              <a:ext cx="1356425" cy="1743630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4621486" y="3174535"/>
              <a:ext cx="2582779" cy="56147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曲线连接符 36"/>
            <p:cNvCxnSpPr>
              <a:stCxn id="36" idx="0"/>
            </p:cNvCxnSpPr>
            <p:nvPr/>
          </p:nvCxnSpPr>
          <p:spPr>
            <a:xfrm rot="16200000" flipV="1">
              <a:off x="4623935" y="1885593"/>
              <a:ext cx="1253929" cy="1323955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4035710" y="1399398"/>
              <a:ext cx="1106424" cy="521208"/>
              <a:chOff x="2377440" y="1527048"/>
              <a:chExt cx="1106424" cy="52120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450592" y="1636776"/>
                <a:ext cx="1033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initValue</a:t>
                </a:r>
                <a:endParaRPr lang="zh-CN" altLang="en-US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377440" y="1527048"/>
                <a:ext cx="1106424" cy="521208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1154702" y="3200705"/>
              <a:ext cx="2598821" cy="657727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曲线连接符 40"/>
            <p:cNvCxnSpPr>
              <a:stCxn id="40" idx="0"/>
            </p:cNvCxnSpPr>
            <p:nvPr/>
          </p:nvCxnSpPr>
          <p:spPr>
            <a:xfrm rot="5400000" flipH="1" flipV="1">
              <a:off x="2647714" y="1650678"/>
              <a:ext cx="1356427" cy="1743629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4621486" y="3174536"/>
              <a:ext cx="2582779" cy="56147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曲线连接符 44"/>
            <p:cNvCxnSpPr>
              <a:stCxn id="44" idx="0"/>
            </p:cNvCxnSpPr>
            <p:nvPr/>
          </p:nvCxnSpPr>
          <p:spPr>
            <a:xfrm rot="16200000" flipV="1">
              <a:off x="4623935" y="1885594"/>
              <a:ext cx="1253929" cy="1323955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1154701" y="3200703"/>
              <a:ext cx="2598821" cy="657727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曲线连接符 49"/>
            <p:cNvCxnSpPr/>
            <p:nvPr/>
          </p:nvCxnSpPr>
          <p:spPr>
            <a:xfrm rot="5400000" flipH="1" flipV="1">
              <a:off x="2647713" y="1650677"/>
              <a:ext cx="1356427" cy="1743629"/>
            </a:xfrm>
            <a:prstGeom prst="curvedConnector3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1154701" y="1399397"/>
              <a:ext cx="6097691" cy="2459032"/>
              <a:chOff x="1154701" y="1399397"/>
              <a:chExt cx="6097691" cy="2459032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621487" y="3174535"/>
                <a:ext cx="2630905" cy="561474"/>
                <a:chOff x="1876927" y="2679032"/>
                <a:chExt cx="2630905" cy="561474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1925053" y="2775284"/>
                  <a:ext cx="2582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IllegalArgumentException</a:t>
                  </a:r>
                  <a:endParaRPr lang="zh-CN" altLang="en-US" dirty="0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876927" y="2679032"/>
                  <a:ext cx="2582779" cy="561474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4035710" y="1399397"/>
                <a:ext cx="1106424" cy="521208"/>
                <a:chOff x="2377440" y="1527048"/>
                <a:chExt cx="1106424" cy="521208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2450592" y="1636776"/>
                  <a:ext cx="10332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initValue</a:t>
                  </a:r>
                  <a:endParaRPr lang="zh-CN" altLang="en-US" dirty="0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377440" y="1527048"/>
                  <a:ext cx="1106424" cy="521208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4" name="曲线连接符 53"/>
              <p:cNvCxnSpPr/>
              <p:nvPr/>
            </p:nvCxnSpPr>
            <p:spPr>
              <a:xfrm rot="16200000" flipV="1">
                <a:off x="4623935" y="1885593"/>
                <a:ext cx="1253929" cy="1323955"/>
              </a:xfrm>
              <a:prstGeom prst="curvedConnector3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/>
              <p:cNvSpPr/>
              <p:nvPr/>
            </p:nvSpPr>
            <p:spPr>
              <a:xfrm>
                <a:off x="1154701" y="3200702"/>
                <a:ext cx="2598821" cy="657727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曲线连接符 57"/>
              <p:cNvCxnSpPr/>
              <p:nvPr/>
            </p:nvCxnSpPr>
            <p:spPr>
              <a:xfrm rot="5400000" flipH="1" flipV="1">
                <a:off x="2647713" y="1650676"/>
                <a:ext cx="1356427" cy="1743629"/>
              </a:xfrm>
              <a:prstGeom prst="curvedConnector3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869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组合 523"/>
          <p:cNvGrpSpPr/>
          <p:nvPr/>
        </p:nvGrpSpPr>
        <p:grpSpPr>
          <a:xfrm>
            <a:off x="552450" y="-493296"/>
            <a:ext cx="6575522" cy="7830790"/>
            <a:chOff x="552450" y="-2867025"/>
            <a:chExt cx="6575522" cy="7830790"/>
          </a:xfrm>
        </p:grpSpPr>
        <p:grpSp>
          <p:nvGrpSpPr>
            <p:cNvPr id="519" name="组合 518"/>
            <p:cNvGrpSpPr/>
            <p:nvPr/>
          </p:nvGrpSpPr>
          <p:grpSpPr>
            <a:xfrm>
              <a:off x="552450" y="-2867025"/>
              <a:ext cx="6575522" cy="7642433"/>
              <a:chOff x="430724" y="-2873294"/>
              <a:chExt cx="6575522" cy="7642433"/>
            </a:xfrm>
          </p:grpSpPr>
          <p:grpSp>
            <p:nvGrpSpPr>
              <p:cNvPr id="392" name="组合 391"/>
              <p:cNvGrpSpPr/>
              <p:nvPr/>
            </p:nvGrpSpPr>
            <p:grpSpPr>
              <a:xfrm>
                <a:off x="564048" y="294845"/>
                <a:ext cx="6442198" cy="4267545"/>
                <a:chOff x="564048" y="294845"/>
                <a:chExt cx="6442198" cy="426754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564048" y="294845"/>
                  <a:ext cx="2134720" cy="369332"/>
                  <a:chOff x="561474" y="1649147"/>
                  <a:chExt cx="2134720" cy="369332"/>
                </a:xfrm>
              </p:grpSpPr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969264" y="1649147"/>
                    <a:ext cx="17269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(15) </a:t>
                    </a:r>
                    <a:r>
                      <a:rPr lang="en-US" altLang="zh-CN" dirty="0" err="1" smtClean="0"/>
                      <a:t>IfStatement</a:t>
                    </a:r>
                    <a:endParaRPr lang="zh-CN" altLang="en-US" dirty="0"/>
                  </a:p>
                </p:txBody>
              </p:sp>
              <p:cxnSp>
                <p:nvCxnSpPr>
                  <p:cNvPr id="75" name="直接连接符 74"/>
                  <p:cNvCxnSpPr/>
                  <p:nvPr/>
                </p:nvCxnSpPr>
                <p:spPr>
                  <a:xfrm flipV="1">
                    <a:off x="561474" y="1833813"/>
                    <a:ext cx="407790" cy="9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1202020" y="625574"/>
                  <a:ext cx="0" cy="16124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7" name="组合 156"/>
                <p:cNvGrpSpPr/>
                <p:nvPr/>
              </p:nvGrpSpPr>
              <p:grpSpPr>
                <a:xfrm>
                  <a:off x="1202020" y="707929"/>
                  <a:ext cx="3950313" cy="1389268"/>
                  <a:chOff x="1201554" y="3885723"/>
                  <a:chExt cx="3950313" cy="1389268"/>
                </a:xfrm>
              </p:grpSpPr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1218988" y="3885723"/>
                    <a:ext cx="3075113" cy="380262"/>
                    <a:chOff x="1206364" y="4478120"/>
                    <a:chExt cx="3075113" cy="380262"/>
                  </a:xfrm>
                </p:grpSpPr>
                <p:grpSp>
                  <p:nvGrpSpPr>
                    <p:cNvPr id="126" name="组合 125"/>
                    <p:cNvGrpSpPr/>
                    <p:nvPr/>
                  </p:nvGrpSpPr>
                  <p:grpSpPr>
                    <a:xfrm>
                      <a:off x="1206364" y="4478120"/>
                      <a:ext cx="1990344" cy="369332"/>
                      <a:chOff x="1188720" y="4700016"/>
                      <a:chExt cx="1990344" cy="369332"/>
                    </a:xfrm>
                  </p:grpSpPr>
                  <p:cxnSp>
                    <p:nvCxnSpPr>
                      <p:cNvPr id="127" name="直接连接符 126"/>
                      <p:cNvCxnSpPr/>
                      <p:nvPr/>
                    </p:nvCxnSpPr>
                    <p:spPr>
                      <a:xfrm>
                        <a:off x="1188720" y="4892774"/>
                        <a:ext cx="431533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文本框 127"/>
                      <p:cNvSpPr txBox="1"/>
                      <p:nvPr/>
                    </p:nvSpPr>
                    <p:spPr>
                      <a:xfrm>
                        <a:off x="1609343" y="4700016"/>
                        <a:ext cx="15697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(16) </a:t>
                        </a:r>
                        <a:r>
                          <a:rPr lang="en-US" altLang="zh-CN" dirty="0" err="1" smtClean="0"/>
                          <a:t>IfToken</a:t>
                        </a:r>
                        <a:endParaRPr lang="zh-CN" altLang="en-US" dirty="0"/>
                      </a:p>
                    </p:txBody>
                  </p:sp>
                </p:grpSp>
                <p:cxnSp>
                  <p:nvCxnSpPr>
                    <p:cNvPr id="130" name="直接连接符 129"/>
                    <p:cNvCxnSpPr/>
                    <p:nvPr/>
                  </p:nvCxnSpPr>
                  <p:spPr>
                    <a:xfrm>
                      <a:off x="2876029" y="4670878"/>
                      <a:ext cx="507251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文本框 130"/>
                    <p:cNvSpPr txBox="1"/>
                    <p:nvPr/>
                  </p:nvSpPr>
                  <p:spPr>
                    <a:xfrm>
                      <a:off x="3391942" y="4489050"/>
                      <a:ext cx="8895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(17) If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1209146" y="4232592"/>
                    <a:ext cx="3942721" cy="389447"/>
                    <a:chOff x="1232142" y="4242236"/>
                    <a:chExt cx="3942721" cy="389447"/>
                  </a:xfrm>
                </p:grpSpPr>
                <p:grpSp>
                  <p:nvGrpSpPr>
                    <p:cNvPr id="142" name="组合 141"/>
                    <p:cNvGrpSpPr/>
                    <p:nvPr/>
                  </p:nvGrpSpPr>
                  <p:grpSpPr>
                    <a:xfrm>
                      <a:off x="1232142" y="4242236"/>
                      <a:ext cx="2663203" cy="369332"/>
                      <a:chOff x="1232142" y="4242236"/>
                      <a:chExt cx="2663203" cy="369332"/>
                    </a:xfrm>
                  </p:grpSpPr>
                  <p:cxnSp>
                    <p:nvCxnSpPr>
                      <p:cNvPr id="137" name="直接连接符 136"/>
                      <p:cNvCxnSpPr/>
                      <p:nvPr/>
                    </p:nvCxnSpPr>
                    <p:spPr>
                      <a:xfrm>
                        <a:off x="1232142" y="4434994"/>
                        <a:ext cx="508954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/>
                      <p:cNvSpPr txBox="1"/>
                      <p:nvPr/>
                    </p:nvSpPr>
                    <p:spPr>
                      <a:xfrm>
                        <a:off x="1689389" y="4242236"/>
                        <a:ext cx="22059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(18) </a:t>
                        </a:r>
                        <a:r>
                          <a:rPr lang="en-US" altLang="zh-CN" dirty="0" err="1" smtClean="0"/>
                          <a:t>OpenParenToken</a:t>
                        </a:r>
                        <a:endParaRPr lang="zh-CN" altLang="en-US" dirty="0"/>
                      </a:p>
                    </p:txBody>
                  </p:sp>
                </p:grpSp>
                <p:cxnSp>
                  <p:nvCxnSpPr>
                    <p:cNvPr id="135" name="直接连接符 134"/>
                    <p:cNvCxnSpPr/>
                    <p:nvPr/>
                  </p:nvCxnSpPr>
                  <p:spPr>
                    <a:xfrm>
                      <a:off x="3897252" y="4434994"/>
                      <a:ext cx="41921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6" name="文本框 135"/>
                    <p:cNvSpPr txBox="1"/>
                    <p:nvPr/>
                  </p:nvSpPr>
                  <p:spPr>
                    <a:xfrm>
                      <a:off x="4285328" y="4262351"/>
                      <a:ext cx="8895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(19) (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44" name="组合 143"/>
                  <p:cNvGrpSpPr/>
                  <p:nvPr/>
                </p:nvGrpSpPr>
                <p:grpSpPr>
                  <a:xfrm>
                    <a:off x="1201554" y="4885544"/>
                    <a:ext cx="3942721" cy="389447"/>
                    <a:chOff x="1232142" y="4242236"/>
                    <a:chExt cx="3942721" cy="389447"/>
                  </a:xfrm>
                </p:grpSpPr>
                <p:grpSp>
                  <p:nvGrpSpPr>
                    <p:cNvPr id="145" name="组合 144"/>
                    <p:cNvGrpSpPr/>
                    <p:nvPr/>
                  </p:nvGrpSpPr>
                  <p:grpSpPr>
                    <a:xfrm>
                      <a:off x="1232142" y="4242236"/>
                      <a:ext cx="2663203" cy="369332"/>
                      <a:chOff x="1232142" y="4242236"/>
                      <a:chExt cx="2663203" cy="369332"/>
                    </a:xfrm>
                  </p:grpSpPr>
                  <p:cxnSp>
                    <p:nvCxnSpPr>
                      <p:cNvPr id="148" name="直接连接符 147"/>
                      <p:cNvCxnSpPr/>
                      <p:nvPr/>
                    </p:nvCxnSpPr>
                    <p:spPr>
                      <a:xfrm>
                        <a:off x="1232142" y="4434994"/>
                        <a:ext cx="508954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9" name="文本框 148"/>
                      <p:cNvSpPr txBox="1"/>
                      <p:nvPr/>
                    </p:nvSpPr>
                    <p:spPr>
                      <a:xfrm>
                        <a:off x="1689389" y="4242236"/>
                        <a:ext cx="22059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(22) </a:t>
                        </a:r>
                        <a:r>
                          <a:rPr lang="en-US" altLang="zh-CN" dirty="0" err="1" smtClean="0"/>
                          <a:t>CloseParenToken</a:t>
                        </a:r>
                        <a:endParaRPr lang="zh-CN" altLang="en-US" dirty="0"/>
                      </a:p>
                    </p:txBody>
                  </p:sp>
                </p:grpSp>
                <p:cxnSp>
                  <p:nvCxnSpPr>
                    <p:cNvPr id="146" name="直接连接符 145"/>
                    <p:cNvCxnSpPr/>
                    <p:nvPr/>
                  </p:nvCxnSpPr>
                  <p:spPr>
                    <a:xfrm>
                      <a:off x="3897252" y="4434994"/>
                      <a:ext cx="41921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文本框 146"/>
                    <p:cNvSpPr txBox="1"/>
                    <p:nvPr/>
                  </p:nvSpPr>
                  <p:spPr>
                    <a:xfrm>
                      <a:off x="4285328" y="4262351"/>
                      <a:ext cx="8895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(23) )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50" name="组合 149"/>
                  <p:cNvGrpSpPr/>
                  <p:nvPr/>
                </p:nvGrpSpPr>
                <p:grpSpPr>
                  <a:xfrm>
                    <a:off x="1209093" y="4562591"/>
                    <a:ext cx="3215462" cy="369332"/>
                    <a:chOff x="561474" y="2115491"/>
                    <a:chExt cx="3215462" cy="369332"/>
                  </a:xfrm>
                </p:grpSpPr>
                <p:grpSp>
                  <p:nvGrpSpPr>
                    <p:cNvPr id="151" name="组合 150"/>
                    <p:cNvGrpSpPr/>
                    <p:nvPr/>
                  </p:nvGrpSpPr>
                  <p:grpSpPr>
                    <a:xfrm>
                      <a:off x="561474" y="2115491"/>
                      <a:ext cx="2214291" cy="369332"/>
                      <a:chOff x="561474" y="2590979"/>
                      <a:chExt cx="2214291" cy="369332"/>
                    </a:xfrm>
                  </p:grpSpPr>
                  <p:grpSp>
                    <p:nvGrpSpPr>
                      <p:cNvPr id="153" name="组合 152"/>
                      <p:cNvGrpSpPr/>
                      <p:nvPr/>
                    </p:nvGrpSpPr>
                    <p:grpSpPr>
                      <a:xfrm>
                        <a:off x="561474" y="2590979"/>
                        <a:ext cx="1998846" cy="369332"/>
                        <a:chOff x="561474" y="1649147"/>
                        <a:chExt cx="1998846" cy="369332"/>
                      </a:xfrm>
                    </p:grpSpPr>
                    <p:sp>
                      <p:nvSpPr>
                        <p:cNvPr id="155" name="文本框 154"/>
                        <p:cNvSpPr txBox="1"/>
                        <p:nvPr/>
                      </p:nvSpPr>
                      <p:spPr>
                        <a:xfrm>
                          <a:off x="969264" y="164914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(20) Condition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56" name="直接连接符 155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4" name="直接连接符 153"/>
                      <p:cNvCxnSpPr/>
                      <p:nvPr/>
                    </p:nvCxnSpPr>
                    <p:spPr>
                      <a:xfrm>
                        <a:off x="2368296" y="277564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2812341" y="2115491"/>
                      <a:ext cx="9645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(21) ……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124" name="组合 123"/>
                <p:cNvGrpSpPr/>
                <p:nvPr/>
              </p:nvGrpSpPr>
              <p:grpSpPr>
                <a:xfrm>
                  <a:off x="1219454" y="2048248"/>
                  <a:ext cx="1990344" cy="369332"/>
                  <a:chOff x="1188720" y="4700016"/>
                  <a:chExt cx="1990344" cy="369332"/>
                </a:xfrm>
              </p:grpSpPr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1188720" y="4892774"/>
                    <a:ext cx="43153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1609343" y="4700016"/>
                    <a:ext cx="15697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(24) </a:t>
                    </a:r>
                    <a:r>
                      <a:rPr lang="en-US" altLang="zh-CN" dirty="0" err="1" smtClean="0"/>
                      <a:t>ThenStmt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1889164" y="2355630"/>
                  <a:ext cx="0" cy="9368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组合 112"/>
                <p:cNvGrpSpPr/>
                <p:nvPr/>
              </p:nvGrpSpPr>
              <p:grpSpPr>
                <a:xfrm>
                  <a:off x="1889164" y="2458909"/>
                  <a:ext cx="3431157" cy="369332"/>
                  <a:chOff x="561474" y="2115491"/>
                  <a:chExt cx="3431157" cy="36933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116" name="组合 115"/>
                    <p:cNvGrpSpPr/>
                    <p:nvPr/>
                  </p:nvGrpSpPr>
                  <p:grpSpPr>
                    <a:xfrm>
                      <a:off x="561474" y="2590979"/>
                      <a:ext cx="2184906" cy="369332"/>
                      <a:chOff x="561474" y="1649147"/>
                      <a:chExt cx="2184906" cy="369332"/>
                    </a:xfrm>
                  </p:grpSpPr>
                  <p:sp>
                    <p:nvSpPr>
                      <p:cNvPr id="118" name="文本框 117"/>
                      <p:cNvSpPr txBox="1"/>
                      <p:nvPr/>
                    </p:nvSpPr>
                    <p:spPr>
                      <a:xfrm>
                        <a:off x="969264" y="1649147"/>
                        <a:ext cx="17771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(25)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19" name="直接连接符 118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7" name="直接连接符 116"/>
                    <p:cNvCxnSpPr>
                      <a:stCxn id="118" idx="3"/>
                    </p:cNvCxnSpPr>
                    <p:nvPr/>
                  </p:nvCxnSpPr>
                  <p:spPr>
                    <a:xfrm>
                      <a:off x="2746380" y="2775645"/>
                      <a:ext cx="22140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3031797" y="2115491"/>
                    <a:ext cx="960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(26)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59" name="组合 158"/>
                <p:cNvGrpSpPr/>
                <p:nvPr/>
              </p:nvGrpSpPr>
              <p:grpSpPr>
                <a:xfrm>
                  <a:off x="1879639" y="2776590"/>
                  <a:ext cx="3440682" cy="369332"/>
                  <a:chOff x="561474" y="2115491"/>
                  <a:chExt cx="3440682" cy="369332"/>
                </a:xfrm>
              </p:grpSpPr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162" name="组合 161"/>
                    <p:cNvGrpSpPr/>
                    <p:nvPr/>
                  </p:nvGrpSpPr>
                  <p:grpSpPr>
                    <a:xfrm>
                      <a:off x="561474" y="2590979"/>
                      <a:ext cx="2069458" cy="369332"/>
                      <a:chOff x="561474" y="1649147"/>
                      <a:chExt cx="2069458" cy="369332"/>
                    </a:xfrm>
                  </p:grpSpPr>
                  <p:sp>
                    <p:nvSpPr>
                      <p:cNvPr id="164" name="文本框 163"/>
                      <p:cNvSpPr txBox="1"/>
                      <p:nvPr/>
                    </p:nvSpPr>
                    <p:spPr>
                      <a:xfrm>
                        <a:off x="969264" y="1649147"/>
                        <a:ext cx="166166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(27) </a:t>
                        </a:r>
                        <a:r>
                          <a:rPr lang="en-US" altLang="zh-CN" dirty="0" err="1" smtClean="0"/>
                          <a:t>AssignExpr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65" name="直接连接符 164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直接连接符 162"/>
                    <p:cNvCxnSpPr>
                      <a:stCxn id="164" idx="3"/>
                    </p:cNvCxnSpPr>
                    <p:nvPr/>
                  </p:nvCxnSpPr>
                  <p:spPr>
                    <a:xfrm>
                      <a:off x="2630932" y="2775645"/>
                      <a:ext cx="336857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1" name="文本框 160"/>
                  <p:cNvSpPr txBox="1"/>
                  <p:nvPr/>
                </p:nvSpPr>
                <p:spPr>
                  <a:xfrm>
                    <a:off x="3031797" y="2115491"/>
                    <a:ext cx="9703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(28)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75" name="组合 174"/>
                <p:cNvGrpSpPr/>
                <p:nvPr/>
              </p:nvGrpSpPr>
              <p:grpSpPr>
                <a:xfrm>
                  <a:off x="2543643" y="3514098"/>
                  <a:ext cx="4462603" cy="369332"/>
                  <a:chOff x="561474" y="2115491"/>
                  <a:chExt cx="4462603" cy="369332"/>
                </a:xfrm>
              </p:grpSpPr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561474" y="2115491"/>
                    <a:ext cx="2301540" cy="369332"/>
                    <a:chOff x="561474" y="2590979"/>
                    <a:chExt cx="2301540" cy="369332"/>
                  </a:xfrm>
                </p:grpSpPr>
                <p:grpSp>
                  <p:nvGrpSpPr>
                    <p:cNvPr id="178" name="组合 177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180" name="文本框 179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(30) </a:t>
                        </a:r>
                        <a:r>
                          <a:rPr lang="en-US" altLang="zh-CN" dirty="0" err="1" smtClean="0"/>
                          <a:t>NameExpr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81" name="直接连接符 180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9" name="直接连接符 178"/>
                    <p:cNvCxnSpPr/>
                    <p:nvPr/>
                  </p:nvCxnSpPr>
                  <p:spPr>
                    <a:xfrm>
                      <a:off x="2455545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7" name="文本框 176"/>
                  <p:cNvSpPr txBox="1"/>
                  <p:nvPr/>
                </p:nvSpPr>
                <p:spPr>
                  <a:xfrm>
                    <a:off x="2860347" y="2115491"/>
                    <a:ext cx="2163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(31) </a:t>
                    </a:r>
                    <a:r>
                      <a:rPr lang="en-US" altLang="zh-CN" dirty="0" err="1" smtClean="0"/>
                      <a:t>constructorAttrs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1892334" y="3095902"/>
                  <a:ext cx="2120770" cy="369332"/>
                  <a:chOff x="561474" y="1649147"/>
                  <a:chExt cx="2120770" cy="369332"/>
                </a:xfrm>
              </p:grpSpPr>
              <p:sp>
                <p:nvSpPr>
                  <p:cNvPr id="171" name="文本框 170"/>
                  <p:cNvSpPr txBox="1"/>
                  <p:nvPr/>
                </p:nvSpPr>
                <p:spPr>
                  <a:xfrm>
                    <a:off x="969263" y="1649147"/>
                    <a:ext cx="1712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(29) </a:t>
                    </a:r>
                    <a:r>
                      <a:rPr lang="en-US" altLang="zh-CN" dirty="0" err="1" smtClean="0"/>
                      <a:t>AssignExpr</a:t>
                    </a:r>
                    <a:endParaRPr lang="zh-CN" altLang="en-US" dirty="0"/>
                  </a:p>
                </p:txBody>
              </p:sp>
              <p:cxnSp>
                <p:nvCxnSpPr>
                  <p:cNvPr id="172" name="直接连接符 171"/>
                  <p:cNvCxnSpPr/>
                  <p:nvPr/>
                </p:nvCxnSpPr>
                <p:spPr>
                  <a:xfrm flipV="1">
                    <a:off x="561474" y="1833813"/>
                    <a:ext cx="407790" cy="9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" name="直接连接符 173"/>
                <p:cNvCxnSpPr/>
                <p:nvPr/>
              </p:nvCxnSpPr>
              <p:spPr>
                <a:xfrm>
                  <a:off x="2531523" y="3475651"/>
                  <a:ext cx="0" cy="9068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组合 181"/>
                <p:cNvGrpSpPr/>
                <p:nvPr/>
              </p:nvGrpSpPr>
              <p:grpSpPr>
                <a:xfrm>
                  <a:off x="2534118" y="3876591"/>
                  <a:ext cx="3079542" cy="369332"/>
                  <a:chOff x="561474" y="2115491"/>
                  <a:chExt cx="3079542" cy="369332"/>
                </a:xfrm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561474" y="2115491"/>
                    <a:ext cx="2187240" cy="369332"/>
                    <a:chOff x="561474" y="2590979"/>
                    <a:chExt cx="2187240" cy="369332"/>
                  </a:xfrm>
                </p:grpSpPr>
                <p:grpSp>
                  <p:nvGrpSpPr>
                    <p:cNvPr id="185" name="组合 184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187" name="文本框 186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(32) Operator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88" name="直接连接符 187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6" name="直接连接符 185"/>
                    <p:cNvCxnSpPr/>
                    <p:nvPr/>
                  </p:nvCxnSpPr>
                  <p:spPr>
                    <a:xfrm>
                      <a:off x="2341245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2804901" y="2115491"/>
                    <a:ext cx="8361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(33) =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6" name="组合 195"/>
                <p:cNvGrpSpPr/>
                <p:nvPr/>
              </p:nvGrpSpPr>
              <p:grpSpPr>
                <a:xfrm>
                  <a:off x="2531523" y="4193058"/>
                  <a:ext cx="3893697" cy="369332"/>
                  <a:chOff x="561474" y="2115491"/>
                  <a:chExt cx="3893697" cy="369332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561474" y="2115491"/>
                    <a:ext cx="2301540" cy="369332"/>
                    <a:chOff x="561474" y="2590979"/>
                    <a:chExt cx="2301540" cy="369332"/>
                  </a:xfrm>
                </p:grpSpPr>
                <p:grpSp>
                  <p:nvGrpSpPr>
                    <p:cNvPr id="199" name="组合 198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201" name="文本框 200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(35) </a:t>
                        </a:r>
                        <a:r>
                          <a:rPr lang="en-US" altLang="zh-CN" dirty="0" err="1" smtClean="0"/>
                          <a:t>NameExpr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202" name="直接连接符 201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0" name="直接连接符 199"/>
                    <p:cNvCxnSpPr/>
                    <p:nvPr/>
                  </p:nvCxnSpPr>
                  <p:spPr>
                    <a:xfrm>
                      <a:off x="2455545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8" name="文本框 197"/>
                  <p:cNvSpPr txBox="1"/>
                  <p:nvPr/>
                </p:nvSpPr>
                <p:spPr>
                  <a:xfrm>
                    <a:off x="2860347" y="2115491"/>
                    <a:ext cx="15948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(36) attributes</a:t>
                    </a:r>
                    <a:endParaRPr lang="zh-CN" altLang="en-US" dirty="0"/>
                  </a:p>
                </p:txBody>
              </p:sp>
            </p:grpSp>
          </p:grpSp>
          <p:grpSp>
            <p:nvGrpSpPr>
              <p:cNvPr id="379" name="组合 378"/>
              <p:cNvGrpSpPr/>
              <p:nvPr/>
            </p:nvGrpSpPr>
            <p:grpSpPr>
              <a:xfrm>
                <a:off x="430724" y="-2873294"/>
                <a:ext cx="5931291" cy="7642433"/>
                <a:chOff x="390610" y="575446"/>
                <a:chExt cx="5931291" cy="7642433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390610" y="575446"/>
                  <a:ext cx="2438400" cy="7642433"/>
                  <a:chOff x="401053" y="480900"/>
                  <a:chExt cx="2438400" cy="7642433"/>
                </a:xfrm>
              </p:grpSpPr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561474" y="847151"/>
                    <a:ext cx="0" cy="727618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401053" y="480900"/>
                    <a:ext cx="2438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(1) </a:t>
                    </a:r>
                    <a:r>
                      <a:rPr lang="en-US" altLang="zh-CN" dirty="0" err="1" smtClean="0"/>
                      <a:t>MethodDeclaration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561474" y="987576"/>
                  <a:ext cx="3516750" cy="374078"/>
                  <a:chOff x="561474" y="987576"/>
                  <a:chExt cx="3516750" cy="374078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561474" y="992685"/>
                    <a:ext cx="2849238" cy="368969"/>
                    <a:chOff x="561474" y="992685"/>
                    <a:chExt cx="2849238" cy="368969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561474" y="992685"/>
                      <a:ext cx="2406315" cy="368969"/>
                      <a:chOff x="577516" y="1138989"/>
                      <a:chExt cx="2406315" cy="368969"/>
                    </a:xfrm>
                  </p:grpSpPr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898358" y="1138989"/>
                        <a:ext cx="2085473" cy="3689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(2) </a:t>
                        </a:r>
                        <a:r>
                          <a:rPr lang="en-US" altLang="zh-CN" dirty="0" err="1" smtClean="0"/>
                          <a:t>BlockBeginToken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0" name="直接连接符 9"/>
                      <p:cNvCxnSpPr/>
                      <p:nvPr/>
                    </p:nvCxnSpPr>
                    <p:spPr>
                      <a:xfrm flipH="1">
                        <a:off x="577516" y="1318546"/>
                        <a:ext cx="336884" cy="183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" name="直接连接符 15"/>
                    <p:cNvCxnSpPr>
                      <a:stCxn id="8" idx="3"/>
                    </p:cNvCxnSpPr>
                    <p:nvPr/>
                  </p:nvCxnSpPr>
                  <p:spPr>
                    <a:xfrm flipV="1">
                      <a:off x="2967789" y="1172242"/>
                      <a:ext cx="442923" cy="492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10712" y="987576"/>
                    <a:ext cx="667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(3) {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561216" y="1445418"/>
                  <a:ext cx="3306438" cy="369332"/>
                  <a:chOff x="561474" y="2115491"/>
                  <a:chExt cx="3306438" cy="369332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561474" y="2590979"/>
                      <a:ext cx="1998846" cy="369332"/>
                      <a:chOff x="561474" y="1649147"/>
                      <a:chExt cx="1998846" cy="369332"/>
                    </a:xfrm>
                  </p:grpSpPr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969264" y="1649147"/>
                        <a:ext cx="1591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(4)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5" name="直接连接符 34"/>
                    <p:cNvCxnSpPr>
                      <a:stCxn id="25" idx="3"/>
                    </p:cNvCxnSpPr>
                    <p:nvPr/>
                  </p:nvCxnSpPr>
                  <p:spPr>
                    <a:xfrm>
                      <a:off x="2560320" y="2775645"/>
                      <a:ext cx="407469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3031797" y="2115491"/>
                    <a:ext cx="8361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(5)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561216" y="3348075"/>
                  <a:ext cx="3517008" cy="369332"/>
                  <a:chOff x="561474" y="2115491"/>
                  <a:chExt cx="3517008" cy="369332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561474" y="2115491"/>
                    <a:ext cx="2406315" cy="369332"/>
                    <a:chOff x="561474" y="2590979"/>
                    <a:chExt cx="2406315" cy="369332"/>
                  </a:xfrm>
                </p:grpSpPr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561474" y="2590979"/>
                      <a:ext cx="2172458" cy="369332"/>
                      <a:chOff x="561474" y="1649147"/>
                      <a:chExt cx="2172458" cy="369332"/>
                    </a:xfrm>
                  </p:grpSpPr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969263" y="1649147"/>
                        <a:ext cx="17646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(13)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68" name="直接连接符 67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6" name="直接连接符 65"/>
                    <p:cNvCxnSpPr>
                      <a:stCxn id="67" idx="3"/>
                    </p:cNvCxnSpPr>
                    <p:nvPr/>
                  </p:nvCxnSpPr>
                  <p:spPr>
                    <a:xfrm>
                      <a:off x="2733932" y="2775645"/>
                      <a:ext cx="233857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3031797" y="2115491"/>
                    <a:ext cx="10466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(14)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378" name="组合 377"/>
                <p:cNvGrpSpPr/>
                <p:nvPr/>
              </p:nvGrpSpPr>
              <p:grpSpPr>
                <a:xfrm>
                  <a:off x="561216" y="1866495"/>
                  <a:ext cx="5760685" cy="1388314"/>
                  <a:chOff x="562517" y="2541640"/>
                  <a:chExt cx="5760685" cy="1388314"/>
                </a:xfrm>
              </p:grpSpPr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562517" y="2541640"/>
                    <a:ext cx="2421555" cy="369332"/>
                    <a:chOff x="561474" y="2852928"/>
                    <a:chExt cx="2421555" cy="369332"/>
                  </a:xfrm>
                </p:grpSpPr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984504" y="2852928"/>
                      <a:ext cx="1998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(6) </a:t>
                      </a:r>
                      <a:r>
                        <a:rPr lang="en-US" altLang="zh-CN" dirty="0" err="1" smtClean="0"/>
                        <a:t>MethodCallExpr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04" name="直接连接符 103"/>
                    <p:cNvCxnSpPr>
                      <a:stCxn id="100" idx="1"/>
                    </p:cNvCxnSpPr>
                    <p:nvPr/>
                  </p:nvCxnSpPr>
                  <p:spPr>
                    <a:xfrm flipH="1" flipV="1">
                      <a:off x="561474" y="3035808"/>
                      <a:ext cx="423030" cy="178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1195476" y="2869672"/>
                    <a:ext cx="5127726" cy="1060282"/>
                    <a:chOff x="1195476" y="2812522"/>
                    <a:chExt cx="5127726" cy="1060282"/>
                  </a:xfrm>
                </p:grpSpPr>
                <p:cxnSp>
                  <p:nvCxnSpPr>
                    <p:cNvPr id="339" name="直接连接符 338"/>
                    <p:cNvCxnSpPr/>
                    <p:nvPr/>
                  </p:nvCxnSpPr>
                  <p:spPr>
                    <a:xfrm>
                      <a:off x="1195476" y="2812522"/>
                      <a:ext cx="0" cy="88060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40" name="组合 339"/>
                    <p:cNvGrpSpPr/>
                    <p:nvPr/>
                  </p:nvGrpSpPr>
                  <p:grpSpPr>
                    <a:xfrm>
                      <a:off x="1203321" y="3167735"/>
                      <a:ext cx="5119881" cy="370628"/>
                      <a:chOff x="561474" y="2114195"/>
                      <a:chExt cx="5119881" cy="370628"/>
                    </a:xfrm>
                  </p:grpSpPr>
                  <p:grpSp>
                    <p:nvGrpSpPr>
                      <p:cNvPr id="341" name="组合 340"/>
                      <p:cNvGrpSpPr/>
                      <p:nvPr/>
                    </p:nvGrpSpPr>
                    <p:grpSpPr>
                      <a:xfrm>
                        <a:off x="561474" y="2114195"/>
                        <a:ext cx="2406315" cy="369332"/>
                        <a:chOff x="561474" y="2589683"/>
                        <a:chExt cx="2406315" cy="369332"/>
                      </a:xfrm>
                    </p:grpSpPr>
                    <p:grpSp>
                      <p:nvGrpSpPr>
                        <p:cNvPr id="343" name="组合 342"/>
                        <p:cNvGrpSpPr/>
                        <p:nvPr/>
                      </p:nvGrpSpPr>
                      <p:grpSpPr>
                        <a:xfrm>
                          <a:off x="561474" y="2589683"/>
                          <a:ext cx="2233938" cy="369332"/>
                          <a:chOff x="561474" y="1647851"/>
                          <a:chExt cx="2233938" cy="369332"/>
                        </a:xfrm>
                      </p:grpSpPr>
                      <p:sp>
                        <p:nvSpPr>
                          <p:cNvPr id="345" name="文本框 344"/>
                          <p:cNvSpPr txBox="1"/>
                          <p:nvPr/>
                        </p:nvSpPr>
                        <p:spPr>
                          <a:xfrm>
                            <a:off x="969264" y="1647851"/>
                            <a:ext cx="182614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(9) </a:t>
                            </a:r>
                            <a:r>
                              <a:rPr lang="en-US" altLang="zh-CN" dirty="0" err="1" smtClean="0"/>
                              <a:t>MethodName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46" name="直接连接符 34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44" name="直接连接符 343"/>
                        <p:cNvCxnSpPr>
                          <a:stCxn id="345" idx="3"/>
                        </p:cNvCxnSpPr>
                        <p:nvPr/>
                      </p:nvCxnSpPr>
                      <p:spPr>
                        <a:xfrm>
                          <a:off x="2795412" y="2774349"/>
                          <a:ext cx="17237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42" name="文本框 341"/>
                      <p:cNvSpPr txBox="1"/>
                      <p:nvPr/>
                    </p:nvSpPr>
                    <p:spPr>
                      <a:xfrm>
                        <a:off x="3031797" y="2115491"/>
                        <a:ext cx="26495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(10) </a:t>
                        </a:r>
                        <a:r>
                          <a:rPr lang="en-US" altLang="zh-CN" dirty="0" err="1" smtClean="0"/>
                          <a:t>checkValidAttributes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348" name="组合 347"/>
                    <p:cNvGrpSpPr/>
                    <p:nvPr/>
                  </p:nvGrpSpPr>
                  <p:grpSpPr>
                    <a:xfrm>
                      <a:off x="1214099" y="3502176"/>
                      <a:ext cx="4711751" cy="370628"/>
                      <a:chOff x="561474" y="2114195"/>
                      <a:chExt cx="4711751" cy="370628"/>
                    </a:xfrm>
                  </p:grpSpPr>
                  <p:grpSp>
                    <p:nvGrpSpPr>
                      <p:cNvPr id="349" name="组合 348"/>
                      <p:cNvGrpSpPr/>
                      <p:nvPr/>
                    </p:nvGrpSpPr>
                    <p:grpSpPr>
                      <a:xfrm>
                        <a:off x="561474" y="2114195"/>
                        <a:ext cx="3069110" cy="369332"/>
                        <a:chOff x="561474" y="2589683"/>
                        <a:chExt cx="3069110" cy="369332"/>
                      </a:xfrm>
                    </p:grpSpPr>
                    <p:grpSp>
                      <p:nvGrpSpPr>
                        <p:cNvPr id="351" name="组合 350"/>
                        <p:cNvGrpSpPr/>
                        <p:nvPr/>
                      </p:nvGrpSpPr>
                      <p:grpSpPr>
                        <a:xfrm>
                          <a:off x="561474" y="2589683"/>
                          <a:ext cx="2740453" cy="369332"/>
                          <a:chOff x="561474" y="1647851"/>
                          <a:chExt cx="2740453" cy="369332"/>
                        </a:xfrm>
                      </p:grpSpPr>
                      <p:sp>
                        <p:nvSpPr>
                          <p:cNvPr id="353" name="文本框 352"/>
                          <p:cNvSpPr txBox="1"/>
                          <p:nvPr/>
                        </p:nvSpPr>
                        <p:spPr>
                          <a:xfrm>
                            <a:off x="932948" y="1647851"/>
                            <a:ext cx="236897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(11) </a:t>
                            </a:r>
                            <a:r>
                              <a:rPr lang="en-US" altLang="zh-CN" dirty="0" err="1" smtClean="0"/>
                              <a:t>MethodParameter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54" name="直接连接符 353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52" name="直接连接符 351"/>
                        <p:cNvCxnSpPr/>
                        <p:nvPr/>
                      </p:nvCxnSpPr>
                      <p:spPr>
                        <a:xfrm>
                          <a:off x="3294667" y="2785169"/>
                          <a:ext cx="335917" cy="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50" name="文本框 349"/>
                      <p:cNvSpPr txBox="1"/>
                      <p:nvPr/>
                    </p:nvSpPr>
                    <p:spPr>
                      <a:xfrm>
                        <a:off x="3650922" y="2115491"/>
                        <a:ext cx="16223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(12) </a:t>
                        </a:r>
                        <a:r>
                          <a:rPr lang="en-US" altLang="zh-CN" dirty="0"/>
                          <a:t>a</a:t>
                        </a:r>
                        <a:r>
                          <a:rPr lang="en-US" altLang="zh-CN" dirty="0" smtClean="0"/>
                          <a:t>ttributes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370" name="组合 369"/>
                    <p:cNvGrpSpPr/>
                    <p:nvPr/>
                  </p:nvGrpSpPr>
                  <p:grpSpPr>
                    <a:xfrm>
                      <a:off x="1195476" y="2823769"/>
                      <a:ext cx="4899186" cy="370628"/>
                      <a:chOff x="561474" y="2114195"/>
                      <a:chExt cx="4899186" cy="370628"/>
                    </a:xfrm>
                  </p:grpSpPr>
                  <p:grpSp>
                    <p:nvGrpSpPr>
                      <p:cNvPr id="371" name="组合 370"/>
                      <p:cNvGrpSpPr/>
                      <p:nvPr/>
                    </p:nvGrpSpPr>
                    <p:grpSpPr>
                      <a:xfrm>
                        <a:off x="561474" y="2114195"/>
                        <a:ext cx="2406315" cy="369332"/>
                        <a:chOff x="561474" y="2589683"/>
                        <a:chExt cx="2406315" cy="369332"/>
                      </a:xfrm>
                    </p:grpSpPr>
                    <p:grpSp>
                      <p:nvGrpSpPr>
                        <p:cNvPr id="373" name="组合 372"/>
                        <p:cNvGrpSpPr/>
                        <p:nvPr/>
                      </p:nvGrpSpPr>
                      <p:grpSpPr>
                        <a:xfrm>
                          <a:off x="561474" y="2589683"/>
                          <a:ext cx="2233938" cy="369332"/>
                          <a:chOff x="561474" y="1647851"/>
                          <a:chExt cx="2233938" cy="369332"/>
                        </a:xfrm>
                      </p:grpSpPr>
                      <p:sp>
                        <p:nvSpPr>
                          <p:cNvPr id="375" name="文本框 374"/>
                          <p:cNvSpPr txBox="1"/>
                          <p:nvPr/>
                        </p:nvSpPr>
                        <p:spPr>
                          <a:xfrm>
                            <a:off x="969264" y="1647851"/>
                            <a:ext cx="182614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(7) </a:t>
                            </a:r>
                            <a:r>
                              <a:rPr lang="en-US" altLang="zh-CN" dirty="0" err="1" smtClean="0"/>
                              <a:t>VariableName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76" name="直接连接符 37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4" name="直接连接符 373"/>
                        <p:cNvCxnSpPr>
                          <a:stCxn id="375" idx="3"/>
                        </p:cNvCxnSpPr>
                        <p:nvPr/>
                      </p:nvCxnSpPr>
                      <p:spPr>
                        <a:xfrm>
                          <a:off x="2795412" y="2774349"/>
                          <a:ext cx="17237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72" name="文本框 371"/>
                      <p:cNvSpPr txBox="1"/>
                      <p:nvPr/>
                    </p:nvSpPr>
                    <p:spPr>
                      <a:xfrm>
                        <a:off x="3031797" y="2115491"/>
                        <a:ext cx="24288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(8) </a:t>
                        </a:r>
                        <a:r>
                          <a:rPr lang="en-US" altLang="zh-CN" dirty="0" err="1" smtClean="0"/>
                          <a:t>ScriptableObject</a:t>
                        </a:r>
                        <a:endParaRPr lang="zh-CN" altLang="en-US" dirty="0"/>
                      </a:p>
                    </p:txBody>
                  </p:sp>
                </p:grpSp>
              </p:grpSp>
            </p:grpSp>
          </p:grpSp>
        </p:grpSp>
        <p:grpSp>
          <p:nvGrpSpPr>
            <p:cNvPr id="387" name="组合 386"/>
            <p:cNvGrpSpPr/>
            <p:nvPr/>
          </p:nvGrpSpPr>
          <p:grpSpPr>
            <a:xfrm>
              <a:off x="706372" y="4590742"/>
              <a:ext cx="3917993" cy="373023"/>
              <a:chOff x="552450" y="5600700"/>
              <a:chExt cx="3917993" cy="373023"/>
            </a:xfrm>
          </p:grpSpPr>
          <p:cxnSp>
            <p:nvCxnSpPr>
              <p:cNvPr id="382" name="直接连接符 381"/>
              <p:cNvCxnSpPr/>
              <p:nvPr/>
            </p:nvCxnSpPr>
            <p:spPr>
              <a:xfrm>
                <a:off x="552450" y="5791200"/>
                <a:ext cx="4286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3" name="文本框 382"/>
              <p:cNvSpPr txBox="1"/>
              <p:nvPr/>
            </p:nvSpPr>
            <p:spPr>
              <a:xfrm>
                <a:off x="927475" y="5600700"/>
                <a:ext cx="212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(37) </a:t>
                </a:r>
                <a:r>
                  <a:rPr lang="en-US" altLang="zh-CN" dirty="0" err="1" smtClean="0"/>
                  <a:t>MethodCallExpr</a:t>
                </a:r>
                <a:endParaRPr lang="zh-CN" altLang="en-US" dirty="0"/>
              </a:p>
            </p:txBody>
          </p:sp>
          <p:cxnSp>
            <p:nvCxnSpPr>
              <p:cNvPr id="385" name="直接连接符 384"/>
              <p:cNvCxnSpPr>
                <a:stCxn id="383" idx="3"/>
              </p:cNvCxnSpPr>
              <p:nvPr/>
            </p:nvCxnSpPr>
            <p:spPr>
              <a:xfrm>
                <a:off x="3048000" y="5785366"/>
                <a:ext cx="387958" cy="19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6" name="文本框 385"/>
              <p:cNvSpPr txBox="1"/>
              <p:nvPr/>
            </p:nvSpPr>
            <p:spPr>
              <a:xfrm>
                <a:off x="3427054" y="5604391"/>
                <a:ext cx="1043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(38) ……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26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 213"/>
          <p:cNvGrpSpPr/>
          <p:nvPr/>
        </p:nvGrpSpPr>
        <p:grpSpPr>
          <a:xfrm>
            <a:off x="552450" y="-1439773"/>
            <a:ext cx="7020552" cy="9417104"/>
            <a:chOff x="552450" y="-1568109"/>
            <a:chExt cx="7020552" cy="9417104"/>
          </a:xfrm>
        </p:grpSpPr>
        <p:grpSp>
          <p:nvGrpSpPr>
            <p:cNvPr id="189" name="组 188"/>
            <p:cNvGrpSpPr/>
            <p:nvPr/>
          </p:nvGrpSpPr>
          <p:grpSpPr>
            <a:xfrm>
              <a:off x="721337" y="7475972"/>
              <a:ext cx="3917993" cy="373023"/>
              <a:chOff x="7379890" y="6032605"/>
              <a:chExt cx="3917993" cy="373023"/>
            </a:xfrm>
          </p:grpSpPr>
          <p:cxnSp>
            <p:nvCxnSpPr>
              <p:cNvPr id="8" name="直接连接符 381"/>
              <p:cNvCxnSpPr/>
              <p:nvPr/>
            </p:nvCxnSpPr>
            <p:spPr>
              <a:xfrm>
                <a:off x="7379890" y="6223105"/>
                <a:ext cx="4286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7754915" y="6032605"/>
                <a:ext cx="212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(40) </a:t>
                </a:r>
                <a:r>
                  <a:rPr lang="en-US" altLang="zh-CN" dirty="0" err="1" smtClean="0"/>
                  <a:t>MethodCallExpr</a:t>
                </a:r>
                <a:endParaRPr lang="zh-CN" altLang="en-US" dirty="0"/>
              </a:p>
            </p:txBody>
          </p:sp>
          <p:cxnSp>
            <p:nvCxnSpPr>
              <p:cNvPr id="10" name="直接连接符 384"/>
              <p:cNvCxnSpPr/>
              <p:nvPr/>
            </p:nvCxnSpPr>
            <p:spPr>
              <a:xfrm>
                <a:off x="9875440" y="6217271"/>
                <a:ext cx="387958" cy="19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10254494" y="6036296"/>
                <a:ext cx="1043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(41) ……</a:t>
                </a:r>
                <a:endParaRPr lang="zh-CN" altLang="en-US" dirty="0"/>
              </a:p>
            </p:txBody>
          </p:sp>
        </p:grpSp>
        <p:grpSp>
          <p:nvGrpSpPr>
            <p:cNvPr id="212" name="组 211"/>
            <p:cNvGrpSpPr/>
            <p:nvPr/>
          </p:nvGrpSpPr>
          <p:grpSpPr>
            <a:xfrm>
              <a:off x="552450" y="-1568109"/>
              <a:ext cx="7020552" cy="9228747"/>
              <a:chOff x="552450" y="-974555"/>
              <a:chExt cx="7020552" cy="9228747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552450" y="-974555"/>
                <a:ext cx="6346082" cy="9228747"/>
                <a:chOff x="552450" y="-461212"/>
                <a:chExt cx="6346082" cy="9228747"/>
              </a:xfrm>
            </p:grpSpPr>
            <p:grpSp>
              <p:nvGrpSpPr>
                <p:cNvPr id="14" name="组合 6"/>
                <p:cNvGrpSpPr/>
                <p:nvPr/>
              </p:nvGrpSpPr>
              <p:grpSpPr>
                <a:xfrm>
                  <a:off x="552450" y="-461212"/>
                  <a:ext cx="2438400" cy="9228747"/>
                  <a:chOff x="401053" y="480900"/>
                  <a:chExt cx="2438400" cy="9228747"/>
                </a:xfrm>
              </p:grpSpPr>
              <p:cxnSp>
                <p:nvCxnSpPr>
                  <p:cNvPr id="63" name="直接连接符 4"/>
                  <p:cNvCxnSpPr/>
                  <p:nvPr/>
                </p:nvCxnSpPr>
                <p:spPr>
                  <a:xfrm>
                    <a:off x="577516" y="885253"/>
                    <a:ext cx="0" cy="882439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401053" y="480900"/>
                    <a:ext cx="2438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(1) </a:t>
                    </a:r>
                    <a:r>
                      <a:rPr lang="en-US" altLang="zh-CN" dirty="0" err="1" smtClean="0"/>
                      <a:t>MethodDeclaration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0" name="组 189"/>
                <p:cNvGrpSpPr/>
                <p:nvPr/>
              </p:nvGrpSpPr>
              <p:grpSpPr>
                <a:xfrm>
                  <a:off x="707129" y="3543130"/>
                  <a:ext cx="4756273" cy="3170389"/>
                  <a:chOff x="7375335" y="2192153"/>
                  <a:chExt cx="4756273" cy="3170389"/>
                </a:xfrm>
              </p:grpSpPr>
              <p:grpSp>
                <p:nvGrpSpPr>
                  <p:cNvPr id="65" name="组合 71"/>
                  <p:cNvGrpSpPr/>
                  <p:nvPr/>
                </p:nvGrpSpPr>
                <p:grpSpPr>
                  <a:xfrm>
                    <a:off x="7375335" y="2192153"/>
                    <a:ext cx="2134720" cy="369332"/>
                    <a:chOff x="561474" y="1649147"/>
                    <a:chExt cx="2134720" cy="369332"/>
                  </a:xfrm>
                </p:grpSpPr>
                <p:sp>
                  <p:nvSpPr>
                    <p:cNvPr id="136" name="文本框 135"/>
                    <p:cNvSpPr txBox="1"/>
                    <p:nvPr/>
                  </p:nvSpPr>
                  <p:spPr>
                    <a:xfrm>
                      <a:off x="969264" y="1649147"/>
                      <a:ext cx="17269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(17) </a:t>
                      </a:r>
                      <a:r>
                        <a:rPr lang="en-US" altLang="zh-CN" dirty="0" err="1" smtClean="0"/>
                        <a:t>IfStatement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37" name="直接连接符 74"/>
                    <p:cNvCxnSpPr/>
                    <p:nvPr/>
                  </p:nvCxnSpPr>
                  <p:spPr>
                    <a:xfrm flipV="1">
                      <a:off x="561474" y="1833813"/>
                      <a:ext cx="407790" cy="9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直接连接符 111"/>
                  <p:cNvCxnSpPr/>
                  <p:nvPr/>
                </p:nvCxnSpPr>
                <p:spPr>
                  <a:xfrm>
                    <a:off x="8013307" y="2522882"/>
                    <a:ext cx="0" cy="16124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组合 156"/>
                  <p:cNvGrpSpPr/>
                  <p:nvPr/>
                </p:nvGrpSpPr>
                <p:grpSpPr>
                  <a:xfrm>
                    <a:off x="8013307" y="2605237"/>
                    <a:ext cx="3950313" cy="1389268"/>
                    <a:chOff x="1201554" y="3885723"/>
                    <a:chExt cx="3950313" cy="1389268"/>
                  </a:xfrm>
                </p:grpSpPr>
                <p:grpSp>
                  <p:nvGrpSpPr>
                    <p:cNvPr id="111" name="组合 131"/>
                    <p:cNvGrpSpPr/>
                    <p:nvPr/>
                  </p:nvGrpSpPr>
                  <p:grpSpPr>
                    <a:xfrm>
                      <a:off x="1218988" y="3885723"/>
                      <a:ext cx="3075113" cy="380262"/>
                      <a:chOff x="1206364" y="4478120"/>
                      <a:chExt cx="3075113" cy="380262"/>
                    </a:xfrm>
                  </p:grpSpPr>
                  <p:grpSp>
                    <p:nvGrpSpPr>
                      <p:cNvPr id="131" name="组合 125"/>
                      <p:cNvGrpSpPr/>
                      <p:nvPr/>
                    </p:nvGrpSpPr>
                    <p:grpSpPr>
                      <a:xfrm>
                        <a:off x="1206364" y="4478120"/>
                        <a:ext cx="1990344" cy="369332"/>
                        <a:chOff x="1188720" y="4700016"/>
                        <a:chExt cx="1990344" cy="369332"/>
                      </a:xfrm>
                    </p:grpSpPr>
                    <p:cxnSp>
                      <p:nvCxnSpPr>
                        <p:cNvPr id="134" name="直接连接符 126"/>
                        <p:cNvCxnSpPr/>
                        <p:nvPr/>
                      </p:nvCxnSpPr>
                      <p:spPr>
                        <a:xfrm>
                          <a:off x="1188720" y="4892774"/>
                          <a:ext cx="431533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5" name="文本框 134"/>
                        <p:cNvSpPr txBox="1"/>
                        <p:nvPr/>
                      </p:nvSpPr>
                      <p:spPr>
                        <a:xfrm>
                          <a:off x="1609343" y="4700016"/>
                          <a:ext cx="15697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(18) </a:t>
                          </a:r>
                          <a:r>
                            <a:rPr lang="en-US" altLang="zh-CN" dirty="0" err="1" smtClean="0"/>
                            <a:t>IfToken</a:t>
                          </a:r>
                          <a:endParaRPr lang="zh-CN" altLang="en-US" dirty="0"/>
                        </a:p>
                      </p:txBody>
                    </p:sp>
                  </p:grpSp>
                  <p:cxnSp>
                    <p:nvCxnSpPr>
                      <p:cNvPr id="132" name="直接连接符 129"/>
                      <p:cNvCxnSpPr/>
                      <p:nvPr/>
                    </p:nvCxnSpPr>
                    <p:spPr>
                      <a:xfrm>
                        <a:off x="2876029" y="4670878"/>
                        <a:ext cx="507251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3" name="文本框 132"/>
                      <p:cNvSpPr txBox="1"/>
                      <p:nvPr/>
                    </p:nvSpPr>
                    <p:spPr>
                      <a:xfrm>
                        <a:off x="3391942" y="4489050"/>
                        <a:ext cx="8895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(19) If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12" name="组合 142"/>
                    <p:cNvGrpSpPr/>
                    <p:nvPr/>
                  </p:nvGrpSpPr>
                  <p:grpSpPr>
                    <a:xfrm>
                      <a:off x="1209146" y="4232592"/>
                      <a:ext cx="3942721" cy="389447"/>
                      <a:chOff x="1232142" y="4242236"/>
                      <a:chExt cx="3942721" cy="389447"/>
                    </a:xfrm>
                  </p:grpSpPr>
                  <p:grpSp>
                    <p:nvGrpSpPr>
                      <p:cNvPr id="126" name="组合 141"/>
                      <p:cNvGrpSpPr/>
                      <p:nvPr/>
                    </p:nvGrpSpPr>
                    <p:grpSpPr>
                      <a:xfrm>
                        <a:off x="1232142" y="4242236"/>
                        <a:ext cx="2663203" cy="369332"/>
                        <a:chOff x="1232142" y="4242236"/>
                        <a:chExt cx="2663203" cy="369332"/>
                      </a:xfrm>
                    </p:grpSpPr>
                    <p:cxnSp>
                      <p:nvCxnSpPr>
                        <p:cNvPr id="129" name="直接连接符 136"/>
                        <p:cNvCxnSpPr/>
                        <p:nvPr/>
                      </p:nvCxnSpPr>
                      <p:spPr>
                        <a:xfrm>
                          <a:off x="1232142" y="4434994"/>
                          <a:ext cx="50895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0" name="文本框 129"/>
                        <p:cNvSpPr txBox="1"/>
                        <p:nvPr/>
                      </p:nvSpPr>
                      <p:spPr>
                        <a:xfrm>
                          <a:off x="1689389" y="4242236"/>
                          <a:ext cx="22059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(20) </a:t>
                          </a:r>
                          <a:r>
                            <a:rPr lang="en-US" altLang="zh-CN" dirty="0" err="1" smtClean="0"/>
                            <a:t>OpenParenToken</a:t>
                          </a:r>
                          <a:endParaRPr lang="zh-CN" altLang="en-US" dirty="0"/>
                        </a:p>
                      </p:txBody>
                    </p:sp>
                  </p:grpSp>
                  <p:cxnSp>
                    <p:nvCxnSpPr>
                      <p:cNvPr id="127" name="直接连接符 134"/>
                      <p:cNvCxnSpPr/>
                      <p:nvPr/>
                    </p:nvCxnSpPr>
                    <p:spPr>
                      <a:xfrm>
                        <a:off x="3897252" y="4434994"/>
                        <a:ext cx="419215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文本框 127"/>
                      <p:cNvSpPr txBox="1"/>
                      <p:nvPr/>
                    </p:nvSpPr>
                    <p:spPr>
                      <a:xfrm>
                        <a:off x="4285328" y="4262351"/>
                        <a:ext cx="8895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(21) (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13" name="组合 143"/>
                    <p:cNvGrpSpPr/>
                    <p:nvPr/>
                  </p:nvGrpSpPr>
                  <p:grpSpPr>
                    <a:xfrm>
                      <a:off x="1201554" y="4885544"/>
                      <a:ext cx="3942721" cy="389447"/>
                      <a:chOff x="1232142" y="4242236"/>
                      <a:chExt cx="3942721" cy="389447"/>
                    </a:xfrm>
                  </p:grpSpPr>
                  <p:grpSp>
                    <p:nvGrpSpPr>
                      <p:cNvPr id="121" name="组合 144"/>
                      <p:cNvGrpSpPr/>
                      <p:nvPr/>
                    </p:nvGrpSpPr>
                    <p:grpSpPr>
                      <a:xfrm>
                        <a:off x="1232142" y="4242236"/>
                        <a:ext cx="2663203" cy="369332"/>
                        <a:chOff x="1232142" y="4242236"/>
                        <a:chExt cx="2663203" cy="369332"/>
                      </a:xfrm>
                    </p:grpSpPr>
                    <p:cxnSp>
                      <p:nvCxnSpPr>
                        <p:cNvPr id="124" name="直接连接符 147"/>
                        <p:cNvCxnSpPr/>
                        <p:nvPr/>
                      </p:nvCxnSpPr>
                      <p:spPr>
                        <a:xfrm>
                          <a:off x="1232142" y="4434994"/>
                          <a:ext cx="50895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文本框 124"/>
                        <p:cNvSpPr txBox="1"/>
                        <p:nvPr/>
                      </p:nvSpPr>
                      <p:spPr>
                        <a:xfrm>
                          <a:off x="1689389" y="4242236"/>
                          <a:ext cx="22059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(24) </a:t>
                          </a:r>
                          <a:r>
                            <a:rPr lang="en-US" altLang="zh-CN" dirty="0" err="1" smtClean="0"/>
                            <a:t>CloseParenToken</a:t>
                          </a:r>
                          <a:endParaRPr lang="zh-CN" altLang="en-US" dirty="0"/>
                        </a:p>
                      </p:txBody>
                    </p:sp>
                  </p:grpSp>
                  <p:cxnSp>
                    <p:nvCxnSpPr>
                      <p:cNvPr id="122" name="直接连接符 145"/>
                      <p:cNvCxnSpPr/>
                      <p:nvPr/>
                    </p:nvCxnSpPr>
                    <p:spPr>
                      <a:xfrm>
                        <a:off x="3897252" y="4434994"/>
                        <a:ext cx="419215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4285328" y="4262351"/>
                        <a:ext cx="8895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(25) )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14" name="组合 149"/>
                    <p:cNvGrpSpPr/>
                    <p:nvPr/>
                  </p:nvGrpSpPr>
                  <p:grpSpPr>
                    <a:xfrm>
                      <a:off x="1209093" y="4562591"/>
                      <a:ext cx="3215462" cy="369332"/>
                      <a:chOff x="561474" y="2115491"/>
                      <a:chExt cx="3215462" cy="369332"/>
                    </a:xfrm>
                  </p:grpSpPr>
                  <p:grpSp>
                    <p:nvGrpSpPr>
                      <p:cNvPr id="115" name="组合 150"/>
                      <p:cNvGrpSpPr/>
                      <p:nvPr/>
                    </p:nvGrpSpPr>
                    <p:grpSpPr>
                      <a:xfrm>
                        <a:off x="561474" y="2115491"/>
                        <a:ext cx="2214291" cy="369332"/>
                        <a:chOff x="561474" y="2590979"/>
                        <a:chExt cx="2214291" cy="369332"/>
                      </a:xfrm>
                    </p:grpSpPr>
                    <p:grpSp>
                      <p:nvGrpSpPr>
                        <p:cNvPr id="117" name="组合 152"/>
                        <p:cNvGrpSpPr/>
                        <p:nvPr/>
                      </p:nvGrpSpPr>
                      <p:grpSpPr>
                        <a:xfrm>
                          <a:off x="561474" y="2590979"/>
                          <a:ext cx="1998846" cy="369332"/>
                          <a:chOff x="561474" y="1649147"/>
                          <a:chExt cx="1998846" cy="369332"/>
                        </a:xfrm>
                      </p:grpSpPr>
                      <p:sp>
                        <p:nvSpPr>
                          <p:cNvPr id="119" name="文本框 118"/>
                          <p:cNvSpPr txBox="1"/>
                          <p:nvPr/>
                        </p:nvSpPr>
                        <p:spPr>
                          <a:xfrm>
                            <a:off x="969264" y="1649147"/>
                            <a:ext cx="15910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(22) Condition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120" name="直接连接符 15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18" name="直接连接符 153"/>
                        <p:cNvCxnSpPr/>
                        <p:nvPr/>
                      </p:nvCxnSpPr>
                      <p:spPr>
                        <a:xfrm>
                          <a:off x="2368296" y="2775645"/>
                          <a:ext cx="40746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812341" y="2115491"/>
                        <a:ext cx="9645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(23) ……</a:t>
                        </a:r>
                        <a:endParaRPr lang="zh-CN" altLang="en-US" dirty="0"/>
                      </a:p>
                    </p:txBody>
                  </p:sp>
                </p:grpSp>
              </p:grpSp>
              <p:grpSp>
                <p:nvGrpSpPr>
                  <p:cNvPr id="68" name="组合 123"/>
                  <p:cNvGrpSpPr/>
                  <p:nvPr/>
                </p:nvGrpSpPr>
                <p:grpSpPr>
                  <a:xfrm>
                    <a:off x="8030741" y="3945556"/>
                    <a:ext cx="1990344" cy="369332"/>
                    <a:chOff x="1188720" y="4700016"/>
                    <a:chExt cx="1990344" cy="369332"/>
                  </a:xfrm>
                </p:grpSpPr>
                <p:cxnSp>
                  <p:nvCxnSpPr>
                    <p:cNvPr id="109" name="直接连接符 120"/>
                    <p:cNvCxnSpPr/>
                    <p:nvPr/>
                  </p:nvCxnSpPr>
                  <p:spPr>
                    <a:xfrm>
                      <a:off x="1188720" y="4892774"/>
                      <a:ext cx="431533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文本框 109"/>
                    <p:cNvSpPr txBox="1"/>
                    <p:nvPr/>
                  </p:nvSpPr>
                  <p:spPr>
                    <a:xfrm>
                      <a:off x="1609343" y="4700016"/>
                      <a:ext cx="15697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(26) </a:t>
                      </a:r>
                      <a:r>
                        <a:rPr lang="en-US" altLang="zh-CN" dirty="0" err="1" smtClean="0"/>
                        <a:t>ThenStmt</a:t>
                      </a:r>
                      <a:endParaRPr lang="zh-CN" altLang="en-US" dirty="0"/>
                    </a:p>
                  </p:txBody>
                </p:sp>
              </p:grpSp>
              <p:cxnSp>
                <p:nvCxnSpPr>
                  <p:cNvPr id="69" name="直接连接符 124"/>
                  <p:cNvCxnSpPr/>
                  <p:nvPr/>
                </p:nvCxnSpPr>
                <p:spPr>
                  <a:xfrm>
                    <a:off x="8700451" y="4252938"/>
                    <a:ext cx="0" cy="93682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组合 112"/>
                  <p:cNvGrpSpPr/>
                  <p:nvPr/>
                </p:nvGrpSpPr>
                <p:grpSpPr>
                  <a:xfrm>
                    <a:off x="8700451" y="4356217"/>
                    <a:ext cx="3431157" cy="369332"/>
                    <a:chOff x="561474" y="2115491"/>
                    <a:chExt cx="3431157" cy="369332"/>
                  </a:xfrm>
                </p:grpSpPr>
                <p:grpSp>
                  <p:nvGrpSpPr>
                    <p:cNvPr id="103" name="组合 113"/>
                    <p:cNvGrpSpPr/>
                    <p:nvPr/>
                  </p:nvGrpSpPr>
                  <p:grpSpPr>
                    <a:xfrm>
                      <a:off x="561474" y="2115491"/>
                      <a:ext cx="2406317" cy="369332"/>
                      <a:chOff x="561474" y="2590979"/>
                      <a:chExt cx="2406317" cy="369332"/>
                    </a:xfrm>
                  </p:grpSpPr>
                  <p:grpSp>
                    <p:nvGrpSpPr>
                      <p:cNvPr id="105" name="组合 115"/>
                      <p:cNvGrpSpPr/>
                      <p:nvPr/>
                    </p:nvGrpSpPr>
                    <p:grpSpPr>
                      <a:xfrm>
                        <a:off x="561474" y="2590979"/>
                        <a:ext cx="2184906" cy="369332"/>
                        <a:chOff x="561474" y="1649147"/>
                        <a:chExt cx="2184906" cy="369332"/>
                      </a:xfrm>
                    </p:grpSpPr>
                    <p:sp>
                      <p:nvSpPr>
                        <p:cNvPr id="107" name="文本框 106"/>
                        <p:cNvSpPr txBox="1"/>
                        <p:nvPr/>
                      </p:nvSpPr>
                      <p:spPr>
                        <a:xfrm>
                          <a:off x="969264" y="1649147"/>
                          <a:ext cx="17771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(27) </a:t>
                          </a:r>
                          <a:r>
                            <a:rPr lang="en-US" altLang="zh-CN" dirty="0" err="1" smtClean="0"/>
                            <a:t>IfStatement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08" name="直接连接符 118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6" name="直接连接符 116"/>
                      <p:cNvCxnSpPr>
                        <a:stCxn id="121" idx="3"/>
                      </p:cNvCxnSpPr>
                      <p:nvPr/>
                    </p:nvCxnSpPr>
                    <p:spPr>
                      <a:xfrm>
                        <a:off x="2746382" y="2759601"/>
                        <a:ext cx="22140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文本框 103"/>
                    <p:cNvSpPr txBox="1"/>
                    <p:nvPr/>
                  </p:nvSpPr>
                  <p:spPr>
                    <a:xfrm>
                      <a:off x="3031797" y="2115491"/>
                      <a:ext cx="9608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(28) ……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71" name="组合 158"/>
                  <p:cNvGrpSpPr/>
                  <p:nvPr/>
                </p:nvGrpSpPr>
                <p:grpSpPr>
                  <a:xfrm>
                    <a:off x="8690926" y="4673898"/>
                    <a:ext cx="3440682" cy="369332"/>
                    <a:chOff x="561474" y="2115491"/>
                    <a:chExt cx="3440682" cy="369332"/>
                  </a:xfrm>
                </p:grpSpPr>
                <p:grpSp>
                  <p:nvGrpSpPr>
                    <p:cNvPr id="97" name="组合 159"/>
                    <p:cNvGrpSpPr/>
                    <p:nvPr/>
                  </p:nvGrpSpPr>
                  <p:grpSpPr>
                    <a:xfrm>
                      <a:off x="561474" y="2115491"/>
                      <a:ext cx="2406315" cy="369332"/>
                      <a:chOff x="561474" y="2590979"/>
                      <a:chExt cx="2406315" cy="369332"/>
                    </a:xfrm>
                  </p:grpSpPr>
                  <p:grpSp>
                    <p:nvGrpSpPr>
                      <p:cNvPr id="99" name="组合 161"/>
                      <p:cNvGrpSpPr/>
                      <p:nvPr/>
                    </p:nvGrpSpPr>
                    <p:grpSpPr>
                      <a:xfrm>
                        <a:off x="561474" y="2590979"/>
                        <a:ext cx="2069458" cy="369332"/>
                        <a:chOff x="561474" y="1649147"/>
                        <a:chExt cx="2069458" cy="369332"/>
                      </a:xfrm>
                    </p:grpSpPr>
                    <p:sp>
                      <p:nvSpPr>
                        <p:cNvPr id="101" name="文本框 100"/>
                        <p:cNvSpPr txBox="1"/>
                        <p:nvPr/>
                      </p:nvSpPr>
                      <p:spPr>
                        <a:xfrm>
                          <a:off x="969264" y="1649147"/>
                          <a:ext cx="166166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(29) </a:t>
                          </a:r>
                          <a:r>
                            <a:rPr lang="en-US" altLang="zh-CN" dirty="0" err="1" smtClean="0"/>
                            <a:t>AssignExpr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02" name="直接连接符 164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0" name="直接连接符 162"/>
                      <p:cNvCxnSpPr/>
                      <p:nvPr/>
                    </p:nvCxnSpPr>
                    <p:spPr>
                      <a:xfrm>
                        <a:off x="2630932" y="2775645"/>
                        <a:ext cx="336857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8" name="文本框 97"/>
                    <p:cNvSpPr txBox="1"/>
                    <p:nvPr/>
                  </p:nvSpPr>
                  <p:spPr>
                    <a:xfrm>
                      <a:off x="3031797" y="2115491"/>
                      <a:ext cx="9703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(30) ……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73" name="组合 168"/>
                  <p:cNvGrpSpPr/>
                  <p:nvPr/>
                </p:nvGrpSpPr>
                <p:grpSpPr>
                  <a:xfrm>
                    <a:off x="8703621" y="4993210"/>
                    <a:ext cx="2120770" cy="369332"/>
                    <a:chOff x="561474" y="1649147"/>
                    <a:chExt cx="2120770" cy="369332"/>
                  </a:xfrm>
                </p:grpSpPr>
                <p:sp>
                  <p:nvSpPr>
                    <p:cNvPr id="89" name="文本框 88"/>
                    <p:cNvSpPr txBox="1"/>
                    <p:nvPr/>
                  </p:nvSpPr>
                  <p:spPr>
                    <a:xfrm>
                      <a:off x="969263" y="1649147"/>
                      <a:ext cx="171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(31) </a:t>
                      </a:r>
                      <a:r>
                        <a:rPr lang="en-US" altLang="zh-CN" dirty="0" err="1" smtClean="0"/>
                        <a:t>AssignExpr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90" name="直接连接符 171"/>
                    <p:cNvCxnSpPr/>
                    <p:nvPr/>
                  </p:nvCxnSpPr>
                  <p:spPr>
                    <a:xfrm flipV="1">
                      <a:off x="561474" y="1833813"/>
                      <a:ext cx="407790" cy="90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" name="组合 61"/>
                <p:cNvGrpSpPr/>
                <p:nvPr/>
              </p:nvGrpSpPr>
              <p:grpSpPr>
                <a:xfrm>
                  <a:off x="723173" y="3123168"/>
                  <a:ext cx="3517008" cy="369332"/>
                  <a:chOff x="561474" y="2115491"/>
                  <a:chExt cx="3517008" cy="369332"/>
                </a:xfrm>
              </p:grpSpPr>
              <p:grpSp>
                <p:nvGrpSpPr>
                  <p:cNvPr id="45" name="组合 62"/>
                  <p:cNvGrpSpPr/>
                  <p:nvPr/>
                </p:nvGrpSpPr>
                <p:grpSpPr>
                  <a:xfrm>
                    <a:off x="561474" y="2115491"/>
                    <a:ext cx="2411626" cy="369332"/>
                    <a:chOff x="561474" y="2590979"/>
                    <a:chExt cx="2411626" cy="369332"/>
                  </a:xfrm>
                </p:grpSpPr>
                <p:grpSp>
                  <p:nvGrpSpPr>
                    <p:cNvPr id="47" name="组合 64"/>
                    <p:cNvGrpSpPr/>
                    <p:nvPr/>
                  </p:nvGrpSpPr>
                  <p:grpSpPr>
                    <a:xfrm>
                      <a:off x="561474" y="2590979"/>
                      <a:ext cx="2172458" cy="369332"/>
                      <a:chOff x="561474" y="1649147"/>
                      <a:chExt cx="2172458" cy="369332"/>
                    </a:xfrm>
                  </p:grpSpPr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969263" y="1649147"/>
                        <a:ext cx="17646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(15) </a:t>
                        </a:r>
                        <a:r>
                          <a:rPr lang="en-US" altLang="zh-CN" dirty="0" err="1" smtClean="0"/>
                          <a:t>IfStatement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50" name="直接连接符 67"/>
                      <p:cNvCxnSpPr/>
                      <p:nvPr/>
                    </p:nvCxnSpPr>
                    <p:spPr>
                      <a:xfrm flipV="1">
                        <a:off x="561474" y="1833813"/>
                        <a:ext cx="407790" cy="90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" name="直接连接符 65"/>
                    <p:cNvCxnSpPr/>
                    <p:nvPr/>
                  </p:nvCxnSpPr>
                  <p:spPr>
                    <a:xfrm>
                      <a:off x="2739243" y="2779076"/>
                      <a:ext cx="233857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3031797" y="2115491"/>
                    <a:ext cx="10466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(16) ……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8" name="组 187"/>
                <p:cNvGrpSpPr/>
                <p:nvPr/>
              </p:nvGrpSpPr>
              <p:grpSpPr>
                <a:xfrm>
                  <a:off x="707129" y="-76443"/>
                  <a:ext cx="6191403" cy="3195977"/>
                  <a:chOff x="707129" y="-44359"/>
                  <a:chExt cx="6191403" cy="3195977"/>
                </a:xfrm>
              </p:grpSpPr>
              <p:grpSp>
                <p:nvGrpSpPr>
                  <p:cNvPr id="142" name="组 141"/>
                  <p:cNvGrpSpPr/>
                  <p:nvPr/>
                </p:nvGrpSpPr>
                <p:grpSpPr>
                  <a:xfrm>
                    <a:off x="716459" y="-44359"/>
                    <a:ext cx="3517008" cy="827174"/>
                    <a:chOff x="723056" y="-81166"/>
                    <a:chExt cx="3517008" cy="827174"/>
                  </a:xfrm>
                </p:grpSpPr>
                <p:grpSp>
                  <p:nvGrpSpPr>
                    <p:cNvPr id="15" name="组合 18"/>
                    <p:cNvGrpSpPr/>
                    <p:nvPr/>
                  </p:nvGrpSpPr>
                  <p:grpSpPr>
                    <a:xfrm>
                      <a:off x="723314" y="-81166"/>
                      <a:ext cx="3516750" cy="374078"/>
                      <a:chOff x="561474" y="987576"/>
                      <a:chExt cx="3516750" cy="374078"/>
                    </a:xfrm>
                  </p:grpSpPr>
                  <p:grpSp>
                    <p:nvGrpSpPr>
                      <p:cNvPr id="57" name="组合 16"/>
                      <p:cNvGrpSpPr/>
                      <p:nvPr/>
                    </p:nvGrpSpPr>
                    <p:grpSpPr>
                      <a:xfrm>
                        <a:off x="561474" y="992685"/>
                        <a:ext cx="2821391" cy="368969"/>
                        <a:chOff x="561474" y="992685"/>
                        <a:chExt cx="2821391" cy="368969"/>
                      </a:xfrm>
                    </p:grpSpPr>
                    <p:grpSp>
                      <p:nvGrpSpPr>
                        <p:cNvPr id="59" name="组合 13"/>
                        <p:cNvGrpSpPr/>
                        <p:nvPr/>
                      </p:nvGrpSpPr>
                      <p:grpSpPr>
                        <a:xfrm>
                          <a:off x="561474" y="992685"/>
                          <a:ext cx="2406315" cy="368969"/>
                          <a:chOff x="577516" y="1138989"/>
                          <a:chExt cx="2406315" cy="368969"/>
                        </a:xfrm>
                      </p:grpSpPr>
                      <p:sp>
                        <p:nvSpPr>
                          <p:cNvPr id="61" name="文本框 60"/>
                          <p:cNvSpPr txBox="1"/>
                          <p:nvPr/>
                        </p:nvSpPr>
                        <p:spPr>
                          <a:xfrm>
                            <a:off x="898358" y="1138989"/>
                            <a:ext cx="2085473" cy="36896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(2) </a:t>
                            </a:r>
                            <a:r>
                              <a:rPr lang="en-US" altLang="zh-CN" dirty="0" err="1" smtClean="0"/>
                              <a:t>BlockBeginToken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62" name="直接连接符 9"/>
                          <p:cNvCxnSpPr/>
                          <p:nvPr/>
                        </p:nvCxnSpPr>
                        <p:spPr>
                          <a:xfrm flipH="1">
                            <a:off x="577516" y="1318546"/>
                            <a:ext cx="336884" cy="183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0" name="直接连接符 15"/>
                        <p:cNvCxnSpPr/>
                        <p:nvPr/>
                      </p:nvCxnSpPr>
                      <p:spPr>
                        <a:xfrm flipV="1">
                          <a:off x="2939942" y="1171896"/>
                          <a:ext cx="442923" cy="492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3410712" y="987576"/>
                        <a:ext cx="6675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(3) {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6" name="组合 46"/>
                    <p:cNvGrpSpPr/>
                    <p:nvPr/>
                  </p:nvGrpSpPr>
                  <p:grpSpPr>
                    <a:xfrm>
                      <a:off x="723056" y="376676"/>
                      <a:ext cx="3306438" cy="369332"/>
                      <a:chOff x="561474" y="2115491"/>
                      <a:chExt cx="3306438" cy="369332"/>
                    </a:xfrm>
                  </p:grpSpPr>
                  <p:grpSp>
                    <p:nvGrpSpPr>
                      <p:cNvPr id="51" name="组合 44"/>
                      <p:cNvGrpSpPr/>
                      <p:nvPr/>
                    </p:nvGrpSpPr>
                    <p:grpSpPr>
                      <a:xfrm>
                        <a:off x="561474" y="2115491"/>
                        <a:ext cx="2417991" cy="369332"/>
                        <a:chOff x="561474" y="2590979"/>
                        <a:chExt cx="2417991" cy="369332"/>
                      </a:xfrm>
                    </p:grpSpPr>
                    <p:grpSp>
                      <p:nvGrpSpPr>
                        <p:cNvPr id="53" name="组合 26"/>
                        <p:cNvGrpSpPr/>
                        <p:nvPr/>
                      </p:nvGrpSpPr>
                      <p:grpSpPr>
                        <a:xfrm>
                          <a:off x="561474" y="2590979"/>
                          <a:ext cx="1998846" cy="369332"/>
                          <a:chOff x="561474" y="1649147"/>
                          <a:chExt cx="1998846" cy="369332"/>
                        </a:xfrm>
                      </p:grpSpPr>
                      <p:sp>
                        <p:nvSpPr>
                          <p:cNvPr id="55" name="文本框 54"/>
                          <p:cNvSpPr txBox="1"/>
                          <p:nvPr/>
                        </p:nvSpPr>
                        <p:spPr>
                          <a:xfrm>
                            <a:off x="969264" y="1649147"/>
                            <a:ext cx="15910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(4) </a:t>
                            </a:r>
                            <a:r>
                              <a:rPr lang="en-US" altLang="zh-CN" dirty="0" err="1" smtClean="0"/>
                              <a:t>IfStatement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56" name="直接连接符 2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4" name="直接连接符 34"/>
                        <p:cNvCxnSpPr>
                          <a:stCxn id="28" idx="3"/>
                        </p:cNvCxnSpPr>
                        <p:nvPr/>
                      </p:nvCxnSpPr>
                      <p:spPr>
                        <a:xfrm>
                          <a:off x="2571996" y="2842833"/>
                          <a:ext cx="40746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3031797" y="2115491"/>
                        <a:ext cx="8361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(5) ……</a:t>
                        </a:r>
                        <a:endParaRPr lang="zh-CN" altLang="en-US" dirty="0"/>
                      </a:p>
                    </p:txBody>
                  </p:sp>
                </p:grpSp>
              </p:grpSp>
              <p:grpSp>
                <p:nvGrpSpPr>
                  <p:cNvPr id="154" name="组 153"/>
                  <p:cNvGrpSpPr/>
                  <p:nvPr/>
                </p:nvGrpSpPr>
                <p:grpSpPr>
                  <a:xfrm>
                    <a:off x="707129" y="829837"/>
                    <a:ext cx="6191403" cy="2321781"/>
                    <a:chOff x="707129" y="797753"/>
                    <a:chExt cx="6191403" cy="2321781"/>
                  </a:xfrm>
                </p:grpSpPr>
                <p:grpSp>
                  <p:nvGrpSpPr>
                    <p:cNvPr id="19" name="组合 104"/>
                    <p:cNvGrpSpPr/>
                    <p:nvPr/>
                  </p:nvGrpSpPr>
                  <p:grpSpPr>
                    <a:xfrm>
                      <a:off x="707129" y="797753"/>
                      <a:ext cx="2437482" cy="369332"/>
                      <a:chOff x="545547" y="2852928"/>
                      <a:chExt cx="2437482" cy="369332"/>
                    </a:xfrm>
                  </p:grpSpPr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984504" y="2852928"/>
                        <a:ext cx="199852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(6) </a:t>
                        </a:r>
                        <a:r>
                          <a:rPr lang="en-US" altLang="zh-CN" dirty="0" err="1" smtClean="0"/>
                          <a:t>MethodCallExpr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44" name="直接连接符 103"/>
                      <p:cNvCxnSpPr/>
                      <p:nvPr/>
                    </p:nvCxnSpPr>
                    <p:spPr>
                      <a:xfrm flipH="1" flipV="1">
                        <a:off x="545547" y="3018450"/>
                        <a:ext cx="423030" cy="178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" name="直接连接符 338"/>
                    <p:cNvCxnSpPr/>
                    <p:nvPr/>
                  </p:nvCxnSpPr>
                  <p:spPr>
                    <a:xfrm>
                      <a:off x="1367691" y="1224428"/>
                      <a:ext cx="0" cy="171604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" name="组合 347"/>
                    <p:cNvGrpSpPr/>
                    <p:nvPr/>
                  </p:nvGrpSpPr>
                  <p:grpSpPr>
                    <a:xfrm>
                      <a:off x="1370272" y="2748906"/>
                      <a:ext cx="4711751" cy="370628"/>
                      <a:chOff x="561474" y="2114195"/>
                      <a:chExt cx="4711751" cy="370628"/>
                    </a:xfrm>
                  </p:grpSpPr>
                  <p:grpSp>
                    <p:nvGrpSpPr>
                      <p:cNvPr id="31" name="组合 348"/>
                      <p:cNvGrpSpPr/>
                      <p:nvPr/>
                    </p:nvGrpSpPr>
                    <p:grpSpPr>
                      <a:xfrm>
                        <a:off x="561474" y="2114195"/>
                        <a:ext cx="3069110" cy="369332"/>
                        <a:chOff x="561474" y="2589683"/>
                        <a:chExt cx="3069110" cy="369332"/>
                      </a:xfrm>
                    </p:grpSpPr>
                    <p:grpSp>
                      <p:nvGrpSpPr>
                        <p:cNvPr id="33" name="组合 350"/>
                        <p:cNvGrpSpPr/>
                        <p:nvPr/>
                      </p:nvGrpSpPr>
                      <p:grpSpPr>
                        <a:xfrm>
                          <a:off x="561474" y="2589683"/>
                          <a:ext cx="2804621" cy="369332"/>
                          <a:chOff x="561474" y="1647851"/>
                          <a:chExt cx="2804621" cy="369332"/>
                        </a:xfrm>
                      </p:grpSpPr>
                      <p:sp>
                        <p:nvSpPr>
                          <p:cNvPr id="35" name="文本框 34"/>
                          <p:cNvSpPr txBox="1"/>
                          <p:nvPr/>
                        </p:nvSpPr>
                        <p:spPr>
                          <a:xfrm>
                            <a:off x="997116" y="1647851"/>
                            <a:ext cx="236897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(13) </a:t>
                            </a:r>
                            <a:r>
                              <a:rPr lang="en-US" altLang="zh-CN" dirty="0" err="1" smtClean="0"/>
                              <a:t>MethodParameter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6" name="直接连接符 353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4" name="直接连接符 351"/>
                        <p:cNvCxnSpPr/>
                        <p:nvPr/>
                      </p:nvCxnSpPr>
                      <p:spPr>
                        <a:xfrm>
                          <a:off x="3294667" y="2785169"/>
                          <a:ext cx="335917" cy="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3650922" y="2115491"/>
                        <a:ext cx="16223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(14) </a:t>
                        </a:r>
                        <a:r>
                          <a:rPr lang="en-US" altLang="zh-CN" dirty="0"/>
                          <a:t>a</a:t>
                        </a:r>
                        <a:r>
                          <a:rPr lang="en-US" altLang="zh-CN" dirty="0" smtClean="0"/>
                          <a:t>ttributes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51" name="组 150"/>
                    <p:cNvGrpSpPr/>
                    <p:nvPr/>
                  </p:nvGrpSpPr>
                  <p:grpSpPr>
                    <a:xfrm>
                      <a:off x="1367691" y="1172136"/>
                      <a:ext cx="4630244" cy="1160583"/>
                      <a:chOff x="1351649" y="1172136"/>
                      <a:chExt cx="4630244" cy="1160583"/>
                    </a:xfrm>
                  </p:grpSpPr>
                  <p:grpSp>
                    <p:nvGrpSpPr>
                      <p:cNvPr id="25" name="组合 370"/>
                      <p:cNvGrpSpPr/>
                      <p:nvPr/>
                    </p:nvGrpSpPr>
                    <p:grpSpPr>
                      <a:xfrm>
                        <a:off x="1351649" y="1172136"/>
                        <a:ext cx="2406315" cy="369332"/>
                        <a:chOff x="561474" y="2589683"/>
                        <a:chExt cx="2406315" cy="369332"/>
                      </a:xfrm>
                    </p:grpSpPr>
                    <p:grpSp>
                      <p:nvGrpSpPr>
                        <p:cNvPr id="27" name="组合 372"/>
                        <p:cNvGrpSpPr/>
                        <p:nvPr/>
                      </p:nvGrpSpPr>
                      <p:grpSpPr>
                        <a:xfrm>
                          <a:off x="561474" y="2589683"/>
                          <a:ext cx="2233938" cy="369332"/>
                          <a:chOff x="561474" y="1647851"/>
                          <a:chExt cx="2233938" cy="369332"/>
                        </a:xfrm>
                      </p:grpSpPr>
                      <p:sp>
                        <p:nvSpPr>
                          <p:cNvPr id="29" name="文本框 28"/>
                          <p:cNvSpPr txBox="1"/>
                          <p:nvPr/>
                        </p:nvSpPr>
                        <p:spPr>
                          <a:xfrm>
                            <a:off x="969264" y="1647851"/>
                            <a:ext cx="182614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 smtClean="0"/>
                              <a:t>(7) </a:t>
                            </a:r>
                            <a:r>
                              <a:rPr lang="en-US" altLang="zh-CN" dirty="0" err="1" smtClean="0"/>
                              <a:t>VariableName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30" name="直接连接符 37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8" name="直接连接符 373"/>
                        <p:cNvCxnSpPr/>
                        <p:nvPr/>
                      </p:nvCxnSpPr>
                      <p:spPr>
                        <a:xfrm>
                          <a:off x="2795412" y="2774349"/>
                          <a:ext cx="17237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8" name="文本框 137"/>
                      <p:cNvSpPr txBox="1"/>
                      <p:nvPr/>
                    </p:nvSpPr>
                    <p:spPr>
                      <a:xfrm>
                        <a:off x="3759850" y="1172136"/>
                        <a:ext cx="189667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dirty="0" smtClean="0"/>
                          <a:t>(8) </a:t>
                        </a:r>
                        <a:r>
                          <a:rPr kumimoji="1" lang="en-US" altLang="zh-CN" b="1" i="1" dirty="0" err="1" smtClean="0"/>
                          <a:t>CombineName</a:t>
                        </a:r>
                        <a:endParaRPr kumimoji="1" lang="zh-CN" altLang="en-US" b="1" i="1" dirty="0"/>
                      </a:p>
                    </p:txBody>
                  </p:sp>
                  <p:cxnSp>
                    <p:nvCxnSpPr>
                      <p:cNvPr id="145" name="直线连接符 144"/>
                      <p:cNvCxnSpPr/>
                      <p:nvPr/>
                    </p:nvCxnSpPr>
                    <p:spPr>
                      <a:xfrm>
                        <a:off x="3959087" y="1569105"/>
                        <a:ext cx="0" cy="59440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9" name="组 148"/>
                      <p:cNvGrpSpPr/>
                      <p:nvPr/>
                    </p:nvGrpSpPr>
                    <p:grpSpPr>
                      <a:xfrm>
                        <a:off x="3959087" y="1561749"/>
                        <a:ext cx="2022806" cy="369332"/>
                        <a:chOff x="3959087" y="1641959"/>
                        <a:chExt cx="2022806" cy="369332"/>
                      </a:xfrm>
                    </p:grpSpPr>
                    <p:sp>
                      <p:nvSpPr>
                        <p:cNvPr id="139" name="文本框 138"/>
                        <p:cNvSpPr txBox="1"/>
                        <p:nvPr/>
                      </p:nvSpPr>
                      <p:spPr>
                        <a:xfrm>
                          <a:off x="4427621" y="1641959"/>
                          <a:ext cx="155427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zh-CN" dirty="0" smtClean="0"/>
                            <a:t>(9) </a:t>
                          </a:r>
                          <a:r>
                            <a:rPr kumimoji="1" lang="en-US" altLang="zh-CN" b="1" i="1" dirty="0" err="1" smtClean="0"/>
                            <a:t>scripatable</a:t>
                          </a:r>
                          <a:endParaRPr kumimoji="1" lang="zh-CN" altLang="en-US" b="1" i="1" dirty="0"/>
                        </a:p>
                      </p:txBody>
                    </p:sp>
                    <p:cxnSp>
                      <p:nvCxnSpPr>
                        <p:cNvPr id="147" name="直线连接符 146"/>
                        <p:cNvCxnSpPr/>
                        <p:nvPr/>
                      </p:nvCxnSpPr>
                      <p:spPr>
                        <a:xfrm>
                          <a:off x="3959087" y="1866306"/>
                          <a:ext cx="500633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0" name="组 149"/>
                      <p:cNvGrpSpPr/>
                      <p:nvPr/>
                    </p:nvGrpSpPr>
                    <p:grpSpPr>
                      <a:xfrm>
                        <a:off x="3967109" y="1963387"/>
                        <a:ext cx="1661485" cy="369332"/>
                        <a:chOff x="3967109" y="1963387"/>
                        <a:chExt cx="1661485" cy="369332"/>
                      </a:xfrm>
                    </p:grpSpPr>
                    <p:sp>
                      <p:nvSpPr>
                        <p:cNvPr id="140" name="文本框 139"/>
                        <p:cNvSpPr txBox="1"/>
                        <p:nvPr/>
                      </p:nvSpPr>
                      <p:spPr>
                        <a:xfrm>
                          <a:off x="4427624" y="1963387"/>
                          <a:ext cx="120097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zh-CN" dirty="0" smtClean="0"/>
                            <a:t>(10) </a:t>
                          </a:r>
                          <a:r>
                            <a:rPr kumimoji="1" lang="en-US" altLang="zh-CN" b="1" i="1" dirty="0" smtClean="0"/>
                            <a:t>object</a:t>
                          </a:r>
                          <a:endParaRPr kumimoji="1" lang="zh-CN" altLang="en-US" b="1" i="1" dirty="0"/>
                        </a:p>
                      </p:txBody>
                    </p:sp>
                    <p:cxnSp>
                      <p:nvCxnSpPr>
                        <p:cNvPr id="148" name="直线连接符 147"/>
                        <p:cNvCxnSpPr/>
                        <p:nvPr/>
                      </p:nvCxnSpPr>
                      <p:spPr>
                        <a:xfrm>
                          <a:off x="3967109" y="2163084"/>
                          <a:ext cx="500633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53" name="组 152"/>
                    <p:cNvGrpSpPr/>
                    <p:nvPr/>
                  </p:nvGrpSpPr>
                  <p:grpSpPr>
                    <a:xfrm>
                      <a:off x="1374325" y="2341749"/>
                      <a:ext cx="5524207" cy="375939"/>
                      <a:chOff x="1262031" y="2790925"/>
                      <a:chExt cx="5524207" cy="375939"/>
                    </a:xfrm>
                  </p:grpSpPr>
                  <p:grpSp>
                    <p:nvGrpSpPr>
                      <p:cNvPr id="37" name="组合 340"/>
                      <p:cNvGrpSpPr/>
                      <p:nvPr/>
                    </p:nvGrpSpPr>
                    <p:grpSpPr>
                      <a:xfrm>
                        <a:off x="1262031" y="2790925"/>
                        <a:ext cx="2776841" cy="369332"/>
                        <a:chOff x="561474" y="2589683"/>
                        <a:chExt cx="2776841" cy="369332"/>
                      </a:xfrm>
                    </p:grpSpPr>
                    <p:grpSp>
                      <p:nvGrpSpPr>
                        <p:cNvPr id="39" name="组合 342"/>
                        <p:cNvGrpSpPr/>
                        <p:nvPr/>
                      </p:nvGrpSpPr>
                      <p:grpSpPr>
                        <a:xfrm>
                          <a:off x="561474" y="2589683"/>
                          <a:ext cx="2474568" cy="369332"/>
                          <a:chOff x="561474" y="1647851"/>
                          <a:chExt cx="2474568" cy="369332"/>
                        </a:xfrm>
                      </p:grpSpPr>
                      <p:sp>
                        <p:nvSpPr>
                          <p:cNvPr id="41" name="文本框 40"/>
                          <p:cNvSpPr txBox="1"/>
                          <p:nvPr/>
                        </p:nvSpPr>
                        <p:spPr>
                          <a:xfrm>
                            <a:off x="1015010" y="1647851"/>
                            <a:ext cx="202103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mtClean="0"/>
                              <a:t>(11) </a:t>
                            </a:r>
                            <a:r>
                              <a:rPr lang="en-US" altLang="zh-CN" dirty="0" err="1" smtClean="0"/>
                              <a:t>MethodName</a:t>
                            </a:r>
                            <a:endParaRPr lang="zh-CN" altLang="en-US" dirty="0"/>
                          </a:p>
                        </p:txBody>
                      </p:sp>
                      <p:cxnSp>
                        <p:nvCxnSpPr>
                          <p:cNvPr id="42" name="直接连接符 345"/>
                          <p:cNvCxnSpPr/>
                          <p:nvPr/>
                        </p:nvCxnSpPr>
                        <p:spPr>
                          <a:xfrm flipV="1">
                            <a:off x="561474" y="1833813"/>
                            <a:ext cx="407790" cy="905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0" name="直接连接符 343"/>
                        <p:cNvCxnSpPr/>
                        <p:nvPr/>
                      </p:nvCxnSpPr>
                      <p:spPr>
                        <a:xfrm>
                          <a:off x="3002398" y="2790391"/>
                          <a:ext cx="33591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52" name="文本框 151"/>
                      <p:cNvSpPr txBox="1"/>
                      <p:nvPr/>
                    </p:nvSpPr>
                    <p:spPr>
                      <a:xfrm>
                        <a:off x="4035825" y="2797532"/>
                        <a:ext cx="27504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dirty="0" smtClean="0"/>
                          <a:t>(12) </a:t>
                        </a:r>
                        <a:r>
                          <a:rPr kumimoji="1" lang="en-US" altLang="zh-CN" b="1" i="1" dirty="0" err="1" smtClean="0"/>
                          <a:t>V</a:t>
                        </a:r>
                        <a:r>
                          <a:rPr kumimoji="1" lang="en-US" altLang="zh-CN" b="1" i="1" baseline="-25000" dirty="0" err="1" smtClean="0"/>
                          <a:t>checkValidAttributes</a:t>
                        </a:r>
                        <a:endParaRPr kumimoji="1" lang="zh-CN" altLang="en-US" b="1" i="1" dirty="0"/>
                      </a:p>
                    </p:txBody>
                  </p:sp>
                </p:grpSp>
              </p:grpSp>
            </p:grpSp>
          </p:grpSp>
          <p:grpSp>
            <p:nvGrpSpPr>
              <p:cNvPr id="211" name="组 210"/>
              <p:cNvGrpSpPr/>
              <p:nvPr/>
            </p:nvGrpSpPr>
            <p:grpSpPr>
              <a:xfrm>
                <a:off x="2674105" y="6156926"/>
                <a:ext cx="4898897" cy="1906913"/>
                <a:chOff x="7871744" y="237388"/>
                <a:chExt cx="4898897" cy="1906913"/>
              </a:xfrm>
            </p:grpSpPr>
            <p:grpSp>
              <p:nvGrpSpPr>
                <p:cNvPr id="194" name="组 193"/>
                <p:cNvGrpSpPr/>
                <p:nvPr/>
              </p:nvGrpSpPr>
              <p:grpSpPr>
                <a:xfrm>
                  <a:off x="7871744" y="1458502"/>
                  <a:ext cx="3893697" cy="685799"/>
                  <a:chOff x="7161083" y="30829"/>
                  <a:chExt cx="3893697" cy="685799"/>
                </a:xfrm>
              </p:grpSpPr>
              <p:grpSp>
                <p:nvGrpSpPr>
                  <p:cNvPr id="75" name="组合 181"/>
                  <p:cNvGrpSpPr/>
                  <p:nvPr/>
                </p:nvGrpSpPr>
                <p:grpSpPr>
                  <a:xfrm>
                    <a:off x="7163678" y="30829"/>
                    <a:ext cx="3079542" cy="369332"/>
                    <a:chOff x="561474" y="1714441"/>
                    <a:chExt cx="3079542" cy="369332"/>
                  </a:xfrm>
                </p:grpSpPr>
                <p:grpSp>
                  <p:nvGrpSpPr>
                    <p:cNvPr id="83" name="组合 182"/>
                    <p:cNvGrpSpPr/>
                    <p:nvPr/>
                  </p:nvGrpSpPr>
                  <p:grpSpPr>
                    <a:xfrm>
                      <a:off x="561474" y="1714441"/>
                      <a:ext cx="2187240" cy="369332"/>
                      <a:chOff x="561474" y="2189929"/>
                      <a:chExt cx="2187240" cy="369332"/>
                    </a:xfrm>
                  </p:grpSpPr>
                  <p:grpSp>
                    <p:nvGrpSpPr>
                      <p:cNvPr id="85" name="组合 184"/>
                      <p:cNvGrpSpPr/>
                      <p:nvPr/>
                    </p:nvGrpSpPr>
                    <p:grpSpPr>
                      <a:xfrm>
                        <a:off x="561474" y="2189929"/>
                        <a:ext cx="1998846" cy="369332"/>
                        <a:chOff x="561474" y="1248097"/>
                        <a:chExt cx="1998846" cy="369332"/>
                      </a:xfrm>
                    </p:grpSpPr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969264" y="124809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(36) Operator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88" name="直接连接符 187"/>
                        <p:cNvCxnSpPr/>
                        <p:nvPr/>
                      </p:nvCxnSpPr>
                      <p:spPr>
                        <a:xfrm flipV="1">
                          <a:off x="561474" y="143276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6" name="直接连接符 185"/>
                      <p:cNvCxnSpPr/>
                      <p:nvPr/>
                    </p:nvCxnSpPr>
                    <p:spPr>
                      <a:xfrm>
                        <a:off x="2341245" y="237459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2804901" y="1714441"/>
                      <a:ext cx="8361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(37) =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76" name="组合 195"/>
                  <p:cNvGrpSpPr/>
                  <p:nvPr/>
                </p:nvGrpSpPr>
                <p:grpSpPr>
                  <a:xfrm>
                    <a:off x="7161083" y="347296"/>
                    <a:ext cx="3893697" cy="369332"/>
                    <a:chOff x="561474" y="1714441"/>
                    <a:chExt cx="3893697" cy="369332"/>
                  </a:xfrm>
                </p:grpSpPr>
                <p:grpSp>
                  <p:nvGrpSpPr>
                    <p:cNvPr id="77" name="组合 196"/>
                    <p:cNvGrpSpPr/>
                    <p:nvPr/>
                  </p:nvGrpSpPr>
                  <p:grpSpPr>
                    <a:xfrm>
                      <a:off x="561474" y="1714441"/>
                      <a:ext cx="2301540" cy="369332"/>
                      <a:chOff x="561474" y="2189929"/>
                      <a:chExt cx="2301540" cy="369332"/>
                    </a:xfrm>
                  </p:grpSpPr>
                  <p:grpSp>
                    <p:nvGrpSpPr>
                      <p:cNvPr id="79" name="组合 198"/>
                      <p:cNvGrpSpPr/>
                      <p:nvPr/>
                    </p:nvGrpSpPr>
                    <p:grpSpPr>
                      <a:xfrm>
                        <a:off x="561474" y="2189929"/>
                        <a:ext cx="1998846" cy="369332"/>
                        <a:chOff x="561474" y="1248097"/>
                        <a:chExt cx="1998846" cy="369332"/>
                      </a:xfrm>
                    </p:grpSpPr>
                    <p:sp>
                      <p:nvSpPr>
                        <p:cNvPr id="81" name="文本框 80"/>
                        <p:cNvSpPr txBox="1"/>
                        <p:nvPr/>
                      </p:nvSpPr>
                      <p:spPr>
                        <a:xfrm>
                          <a:off x="969264" y="124809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(38) </a:t>
                          </a:r>
                          <a:r>
                            <a:rPr lang="en-US" altLang="zh-CN" dirty="0" err="1" smtClean="0"/>
                            <a:t>NameExpr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82" name="直接连接符 201"/>
                        <p:cNvCxnSpPr/>
                        <p:nvPr/>
                      </p:nvCxnSpPr>
                      <p:spPr>
                        <a:xfrm flipV="1">
                          <a:off x="561474" y="143276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0" name="直接连接符 199"/>
                      <p:cNvCxnSpPr/>
                      <p:nvPr/>
                    </p:nvCxnSpPr>
                    <p:spPr>
                      <a:xfrm>
                        <a:off x="2455545" y="237459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文本框 77"/>
                    <p:cNvSpPr txBox="1"/>
                    <p:nvPr/>
                  </p:nvSpPr>
                  <p:spPr>
                    <a:xfrm>
                      <a:off x="2860347" y="1714441"/>
                      <a:ext cx="15948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(39) attributes</a:t>
                      </a:r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209" name="组 208"/>
                <p:cNvGrpSpPr/>
                <p:nvPr/>
              </p:nvGrpSpPr>
              <p:grpSpPr>
                <a:xfrm>
                  <a:off x="7871744" y="237388"/>
                  <a:ext cx="4898897" cy="1722247"/>
                  <a:chOff x="7855702" y="333389"/>
                  <a:chExt cx="4898897" cy="1423344"/>
                </a:xfrm>
              </p:grpSpPr>
              <p:grpSp>
                <p:nvGrpSpPr>
                  <p:cNvPr id="72" name="组合 174"/>
                  <p:cNvGrpSpPr/>
                  <p:nvPr/>
                </p:nvGrpSpPr>
                <p:grpSpPr>
                  <a:xfrm>
                    <a:off x="7867822" y="440467"/>
                    <a:ext cx="4462603" cy="369332"/>
                    <a:chOff x="561474" y="2115491"/>
                    <a:chExt cx="4462603" cy="369332"/>
                  </a:xfrm>
                </p:grpSpPr>
                <p:grpSp>
                  <p:nvGrpSpPr>
                    <p:cNvPr id="91" name="组合 175"/>
                    <p:cNvGrpSpPr/>
                    <p:nvPr/>
                  </p:nvGrpSpPr>
                  <p:grpSpPr>
                    <a:xfrm>
                      <a:off x="561474" y="2115491"/>
                      <a:ext cx="2301540" cy="369332"/>
                      <a:chOff x="561474" y="2590979"/>
                      <a:chExt cx="2301540" cy="369332"/>
                    </a:xfrm>
                  </p:grpSpPr>
                  <p:grpSp>
                    <p:nvGrpSpPr>
                      <p:cNvPr id="93" name="组合 177"/>
                      <p:cNvGrpSpPr/>
                      <p:nvPr/>
                    </p:nvGrpSpPr>
                    <p:grpSpPr>
                      <a:xfrm>
                        <a:off x="561474" y="2590979"/>
                        <a:ext cx="1998846" cy="369332"/>
                        <a:chOff x="561474" y="1649147"/>
                        <a:chExt cx="1998846" cy="369332"/>
                      </a:xfrm>
                    </p:grpSpPr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969264" y="1649147"/>
                          <a:ext cx="15910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(32) </a:t>
                          </a:r>
                          <a:r>
                            <a:rPr lang="en-US" altLang="zh-CN" dirty="0" err="1" smtClean="0"/>
                            <a:t>NameExpr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96" name="直接连接符 180"/>
                        <p:cNvCxnSpPr/>
                        <p:nvPr/>
                      </p:nvCxnSpPr>
                      <p:spPr>
                        <a:xfrm flipV="1">
                          <a:off x="561474" y="1833813"/>
                          <a:ext cx="407790" cy="90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4" name="直接连接符 178"/>
                      <p:cNvCxnSpPr/>
                      <p:nvPr/>
                    </p:nvCxnSpPr>
                    <p:spPr>
                      <a:xfrm>
                        <a:off x="2455545" y="2775645"/>
                        <a:ext cx="407469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2" name="文本框 91"/>
                    <p:cNvSpPr txBox="1"/>
                    <p:nvPr/>
                  </p:nvSpPr>
                  <p:spPr>
                    <a:xfrm>
                      <a:off x="2860347" y="2115491"/>
                      <a:ext cx="2163730" cy="305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(33) </a:t>
                      </a:r>
                      <a:r>
                        <a:rPr lang="en-US" altLang="zh-CN" b="1" i="1" dirty="0" err="1" smtClean="0"/>
                        <a:t>CombineName</a:t>
                      </a:r>
                      <a:endParaRPr lang="zh-CN" altLang="en-US" b="1" i="1" dirty="0"/>
                    </a:p>
                  </p:txBody>
                </p:sp>
              </p:grpSp>
              <p:cxnSp>
                <p:nvCxnSpPr>
                  <p:cNvPr id="74" name="直接连接符 173"/>
                  <p:cNvCxnSpPr/>
                  <p:nvPr/>
                </p:nvCxnSpPr>
                <p:spPr>
                  <a:xfrm>
                    <a:off x="7855702" y="333389"/>
                    <a:ext cx="12120" cy="142334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线连接符 197"/>
                  <p:cNvCxnSpPr/>
                  <p:nvPr/>
                </p:nvCxnSpPr>
                <p:spPr>
                  <a:xfrm>
                    <a:off x="10416135" y="726481"/>
                    <a:ext cx="0" cy="54438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2" name="组 201"/>
                  <p:cNvGrpSpPr/>
                  <p:nvPr/>
                </p:nvGrpSpPr>
                <p:grpSpPr>
                  <a:xfrm>
                    <a:off x="10432177" y="760149"/>
                    <a:ext cx="2322422" cy="305233"/>
                    <a:chOff x="9753600" y="373026"/>
                    <a:chExt cx="2322422" cy="305233"/>
                  </a:xfrm>
                </p:grpSpPr>
                <p:sp>
                  <p:nvSpPr>
                    <p:cNvPr id="195" name="文本框 194"/>
                    <p:cNvSpPr txBox="1"/>
                    <p:nvPr/>
                  </p:nvSpPr>
                  <p:spPr>
                    <a:xfrm>
                      <a:off x="10218821" y="373026"/>
                      <a:ext cx="1857201" cy="305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dirty="0" smtClean="0"/>
                        <a:t>(34) </a:t>
                      </a:r>
                      <a:r>
                        <a:rPr kumimoji="1" lang="en-US" altLang="zh-CN" b="1" i="1" dirty="0" smtClean="0"/>
                        <a:t>constructor</a:t>
                      </a:r>
                      <a:endParaRPr kumimoji="1" lang="zh-CN" altLang="en-US" b="1" i="1" dirty="0"/>
                    </a:p>
                  </p:txBody>
                </p:sp>
                <p:cxnSp>
                  <p:nvCxnSpPr>
                    <p:cNvPr id="200" name="直线连接符 199"/>
                    <p:cNvCxnSpPr/>
                    <p:nvPr/>
                  </p:nvCxnSpPr>
                  <p:spPr>
                    <a:xfrm>
                      <a:off x="9753600" y="527697"/>
                      <a:ext cx="48962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3" name="组 202"/>
                  <p:cNvGrpSpPr/>
                  <p:nvPr/>
                </p:nvGrpSpPr>
                <p:grpSpPr>
                  <a:xfrm>
                    <a:off x="10408115" y="1077186"/>
                    <a:ext cx="2185735" cy="305233"/>
                    <a:chOff x="9697454" y="770273"/>
                    <a:chExt cx="2185735" cy="305233"/>
                  </a:xfrm>
                </p:grpSpPr>
                <p:sp>
                  <p:nvSpPr>
                    <p:cNvPr id="196" name="文本框 195"/>
                    <p:cNvSpPr txBox="1"/>
                    <p:nvPr/>
                  </p:nvSpPr>
                  <p:spPr>
                    <a:xfrm>
                      <a:off x="10202777" y="770273"/>
                      <a:ext cx="1680412" cy="305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dirty="0" smtClean="0"/>
                        <a:t>(35) </a:t>
                      </a:r>
                      <a:r>
                        <a:rPr kumimoji="1" lang="en-US" altLang="zh-CN" b="1" i="1" dirty="0" smtClean="0"/>
                        <a:t>attributes</a:t>
                      </a:r>
                      <a:endParaRPr kumimoji="1" lang="zh-CN" altLang="en-US" b="1" i="1" dirty="0"/>
                    </a:p>
                  </p:txBody>
                </p:sp>
                <p:cxnSp>
                  <p:nvCxnSpPr>
                    <p:cNvPr id="201" name="直线连接符 200"/>
                    <p:cNvCxnSpPr/>
                    <p:nvPr/>
                  </p:nvCxnSpPr>
                  <p:spPr>
                    <a:xfrm>
                      <a:off x="9697454" y="950691"/>
                      <a:ext cx="48962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68454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>
            <a:off x="658117" y="310513"/>
            <a:ext cx="5149552" cy="5666039"/>
            <a:chOff x="658117" y="-496987"/>
            <a:chExt cx="5149552" cy="5666039"/>
          </a:xfrm>
        </p:grpSpPr>
        <p:sp>
          <p:nvSpPr>
            <p:cNvPr id="6" name="文本框 5"/>
            <p:cNvSpPr txBox="1"/>
            <p:nvPr/>
          </p:nvSpPr>
          <p:spPr>
            <a:xfrm>
              <a:off x="658117" y="-496987"/>
              <a:ext cx="24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(1) </a:t>
              </a:r>
              <a:r>
                <a:rPr lang="en-US" altLang="zh-CN" sz="1400" dirty="0" err="1" smtClean="0"/>
                <a:t>MethodDeclaration</a:t>
              </a:r>
              <a:endParaRPr lang="zh-CN" altLang="en-US" sz="1400" dirty="0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831273" y="-239232"/>
              <a:ext cx="4976396" cy="5408284"/>
              <a:chOff x="831273" y="-227357"/>
              <a:chExt cx="4976396" cy="5408284"/>
            </a:xfrm>
          </p:grpSpPr>
          <p:sp>
            <p:nvSpPr>
              <p:cNvPr id="342" name="文本框 341"/>
              <p:cNvSpPr txBox="1"/>
              <p:nvPr/>
            </p:nvSpPr>
            <p:spPr>
              <a:xfrm>
                <a:off x="3330684" y="920077"/>
                <a:ext cx="2155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(10) </a:t>
                </a:r>
                <a:r>
                  <a:rPr lang="en-US" altLang="zh-CN" sz="1400" dirty="0" err="1" smtClean="0"/>
                  <a:t>checkValidAttributes</a:t>
                </a:r>
                <a:endParaRPr lang="zh-CN" altLang="en-US" sz="1400" dirty="0"/>
              </a:p>
            </p:txBody>
          </p:sp>
          <p:cxnSp>
            <p:nvCxnSpPr>
              <p:cNvPr id="3" name="直接连接符 2"/>
              <p:cNvCxnSpPr/>
              <p:nvPr/>
            </p:nvCxnSpPr>
            <p:spPr>
              <a:xfrm>
                <a:off x="831273" y="-201085"/>
                <a:ext cx="0" cy="52281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组合 10"/>
              <p:cNvGrpSpPr/>
              <p:nvPr/>
            </p:nvGrpSpPr>
            <p:grpSpPr>
              <a:xfrm>
                <a:off x="831273" y="-227357"/>
                <a:ext cx="2980083" cy="312886"/>
                <a:chOff x="831273" y="-227357"/>
                <a:chExt cx="2980083" cy="312886"/>
              </a:xfrm>
            </p:grpSpPr>
            <p:sp>
              <p:nvSpPr>
                <p:cNvPr id="8" name="文本框 7"/>
                <p:cNvSpPr txBox="1"/>
                <p:nvPr/>
              </p:nvSpPr>
              <p:spPr>
                <a:xfrm>
                  <a:off x="1149823" y="-222248"/>
                  <a:ext cx="20854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(2) </a:t>
                  </a:r>
                  <a:r>
                    <a:rPr lang="en-US" altLang="zh-CN" sz="1400" dirty="0" err="1" smtClean="0"/>
                    <a:t>BlockBeginToken</a:t>
                  </a:r>
                  <a:endParaRPr lang="zh-CN" altLang="en-US" sz="1400" dirty="0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3143844" y="-227357"/>
                  <a:ext cx="6675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(3) {</a:t>
                  </a:r>
                  <a:endParaRPr lang="zh-CN" altLang="en-US" sz="1400" dirty="0"/>
                </a:p>
              </p:txBody>
            </p:sp>
            <p:cxnSp>
              <p:nvCxnSpPr>
                <p:cNvPr id="9" name="直接连接符 8"/>
                <p:cNvCxnSpPr/>
                <p:nvPr/>
              </p:nvCxnSpPr>
              <p:spPr>
                <a:xfrm>
                  <a:off x="831273" y="-56485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2824651" y="-32734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841173" y="99860"/>
                <a:ext cx="2712113" cy="319652"/>
                <a:chOff x="841173" y="99860"/>
                <a:chExt cx="2712113" cy="319652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129638" y="99860"/>
                  <a:ext cx="1591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(4) </a:t>
                  </a:r>
                  <a:r>
                    <a:rPr lang="en-US" altLang="zh-CN" sz="1400" dirty="0" err="1" smtClean="0"/>
                    <a:t>IfStatement</a:t>
                  </a:r>
                  <a:endParaRPr lang="zh-CN" altLang="en-US" sz="1400" dirty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717171" y="111735"/>
                  <a:ext cx="8361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(5) ……</a:t>
                  </a:r>
                  <a:endParaRPr lang="zh-CN" altLang="en-US" sz="1400" dirty="0"/>
                </a:p>
              </p:txBody>
            </p: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841173" y="250290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2430801" y="274041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/>
              <p:cNvGrpSpPr/>
              <p:nvPr/>
            </p:nvGrpSpPr>
            <p:grpSpPr>
              <a:xfrm>
                <a:off x="841173" y="390312"/>
                <a:ext cx="4470485" cy="1066792"/>
                <a:chOff x="841173" y="390312"/>
                <a:chExt cx="4470485" cy="1066792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1109253" y="390312"/>
                  <a:ext cx="1998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(6) </a:t>
                  </a:r>
                  <a:r>
                    <a:rPr lang="en-US" altLang="zh-CN" sz="1400" dirty="0" err="1" smtClean="0"/>
                    <a:t>MethodCallExpr</a:t>
                  </a:r>
                  <a:endParaRPr lang="zh-CN" altLang="en-US" sz="1400" dirty="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580202" y="888077"/>
                  <a:ext cx="18261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(9) </a:t>
                  </a:r>
                  <a:r>
                    <a:rPr lang="en-US" altLang="zh-CN" sz="1400" dirty="0" err="1" smtClean="0"/>
                    <a:t>MethodName</a:t>
                  </a:r>
                  <a:endParaRPr lang="zh-CN" altLang="en-US" sz="1400" dirty="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529236" y="1113216"/>
                  <a:ext cx="2368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(11) </a:t>
                  </a:r>
                  <a:r>
                    <a:rPr lang="en-US" altLang="zh-CN" sz="1400" dirty="0" err="1" smtClean="0"/>
                    <a:t>MethodParameter</a:t>
                  </a:r>
                  <a:endParaRPr lang="zh-CN" altLang="en-US" sz="1400" dirty="0"/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3689354" y="1149327"/>
                  <a:ext cx="16223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(12) </a:t>
                  </a:r>
                  <a:r>
                    <a:rPr lang="en-US" altLang="zh-CN" sz="1400" dirty="0"/>
                    <a:t>a</a:t>
                  </a:r>
                  <a:r>
                    <a:rPr lang="en-US" altLang="zh-CN" sz="1400" dirty="0" smtClean="0"/>
                    <a:t>ttributes</a:t>
                  </a:r>
                  <a:endParaRPr lang="zh-CN" altLang="en-US" sz="1400" dirty="0"/>
                </a:p>
              </p:txBody>
            </p:sp>
            <p:sp>
              <p:nvSpPr>
                <p:cNvPr id="375" name="文本框 374"/>
                <p:cNvSpPr txBox="1"/>
                <p:nvPr/>
              </p:nvSpPr>
              <p:spPr>
                <a:xfrm>
                  <a:off x="1620097" y="670216"/>
                  <a:ext cx="18261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(7) </a:t>
                  </a:r>
                  <a:r>
                    <a:rPr lang="en-US" altLang="zh-CN" sz="1400" dirty="0" err="1" smtClean="0"/>
                    <a:t>VariableName</a:t>
                  </a:r>
                  <a:endParaRPr lang="zh-CN" altLang="en-US" sz="1400" dirty="0"/>
                </a:p>
              </p:txBody>
            </p:sp>
            <p:sp>
              <p:nvSpPr>
                <p:cNvPr id="372" name="文本框 371"/>
                <p:cNvSpPr txBox="1"/>
                <p:nvPr/>
              </p:nvSpPr>
              <p:spPr>
                <a:xfrm>
                  <a:off x="3378808" y="679839"/>
                  <a:ext cx="19328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(8) </a:t>
                  </a:r>
                  <a:r>
                    <a:rPr lang="en-US" altLang="zh-CN" sz="1400" dirty="0" err="1" smtClean="0"/>
                    <a:t>ScriptableObject</a:t>
                  </a:r>
                  <a:endParaRPr lang="zh-CN" altLang="en-US" sz="1400" dirty="0"/>
                </a:p>
              </p:txBody>
            </p:sp>
            <p:cxnSp>
              <p:nvCxnSpPr>
                <p:cNvPr id="166" name="直接连接符 165"/>
                <p:cNvCxnSpPr/>
                <p:nvPr/>
              </p:nvCxnSpPr>
              <p:spPr>
                <a:xfrm>
                  <a:off x="841173" y="547165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295887" y="686214"/>
                  <a:ext cx="0" cy="5891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1302323" y="830190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/>
                <p:cNvCxnSpPr/>
                <p:nvPr/>
              </p:nvCxnSpPr>
              <p:spPr>
                <a:xfrm>
                  <a:off x="3071698" y="830190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/>
                <p:cNvCxnSpPr/>
                <p:nvPr/>
              </p:nvCxnSpPr>
              <p:spPr>
                <a:xfrm>
                  <a:off x="1300348" y="1053840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>
                  <a:off x="3069723" y="1053840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/>
                <p:cNvCxnSpPr/>
                <p:nvPr/>
              </p:nvCxnSpPr>
              <p:spPr>
                <a:xfrm>
                  <a:off x="1300348" y="1279465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/>
                <p:cNvCxnSpPr/>
                <p:nvPr/>
              </p:nvCxnSpPr>
              <p:spPr>
                <a:xfrm>
                  <a:off x="3404469" y="1303215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/>
              <p:cNvGrpSpPr/>
              <p:nvPr/>
            </p:nvGrpSpPr>
            <p:grpSpPr>
              <a:xfrm>
                <a:off x="837223" y="1362104"/>
                <a:ext cx="2985594" cy="338001"/>
                <a:chOff x="837223" y="1433354"/>
                <a:chExt cx="2985594" cy="338001"/>
              </a:xfrm>
            </p:grpSpPr>
            <p:sp>
              <p:nvSpPr>
                <p:cNvPr id="67" name="文本框 66"/>
                <p:cNvSpPr txBox="1"/>
                <p:nvPr/>
              </p:nvSpPr>
              <p:spPr>
                <a:xfrm>
                  <a:off x="1114081" y="1433354"/>
                  <a:ext cx="17646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(13) </a:t>
                  </a:r>
                  <a:r>
                    <a:rPr lang="en-US" altLang="zh-CN" sz="1400" dirty="0" err="1" smtClean="0"/>
                    <a:t>IfStatement</a:t>
                  </a:r>
                  <a:endParaRPr lang="zh-CN" altLang="en-US" sz="1400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776132" y="1463578"/>
                  <a:ext cx="10466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(14) ……</a:t>
                  </a:r>
                  <a:endParaRPr lang="zh-CN" altLang="en-US" sz="1400" dirty="0"/>
                </a:p>
              </p:txBody>
            </p:sp>
            <p:cxnSp>
              <p:nvCxnSpPr>
                <p:cNvPr id="192" name="直接连接符 191"/>
                <p:cNvCxnSpPr/>
                <p:nvPr/>
              </p:nvCxnSpPr>
              <p:spPr>
                <a:xfrm>
                  <a:off x="837223" y="1600090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/>
                <p:cNvCxnSpPr/>
                <p:nvPr/>
              </p:nvCxnSpPr>
              <p:spPr>
                <a:xfrm>
                  <a:off x="2499723" y="1611965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/>
              <p:cNvGrpSpPr/>
              <p:nvPr/>
            </p:nvGrpSpPr>
            <p:grpSpPr>
              <a:xfrm>
                <a:off x="841281" y="1673626"/>
                <a:ext cx="4966388" cy="3254148"/>
                <a:chOff x="841281" y="1673626"/>
                <a:chExt cx="4966388" cy="3254148"/>
              </a:xfrm>
            </p:grpSpPr>
            <p:sp>
              <p:nvSpPr>
                <p:cNvPr id="74" name="文本框 73"/>
                <p:cNvSpPr txBox="1"/>
                <p:nvPr/>
              </p:nvSpPr>
              <p:spPr>
                <a:xfrm>
                  <a:off x="1116107" y="1673626"/>
                  <a:ext cx="1726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(15) </a:t>
                  </a:r>
                  <a:r>
                    <a:rPr lang="en-US" altLang="zh-CN" sz="1400" dirty="0" err="1" smtClean="0"/>
                    <a:t>IfStatement</a:t>
                  </a:r>
                  <a:endParaRPr lang="zh-CN" altLang="en-US" sz="1400" dirty="0"/>
                </a:p>
              </p:txBody>
            </p:sp>
            <p:cxnSp>
              <p:nvCxnSpPr>
                <p:cNvPr id="194" name="直接连接符 193"/>
                <p:cNvCxnSpPr/>
                <p:nvPr/>
              </p:nvCxnSpPr>
              <p:spPr>
                <a:xfrm>
                  <a:off x="841281" y="1825743"/>
                  <a:ext cx="31855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组合 54"/>
                <p:cNvGrpSpPr/>
                <p:nvPr/>
              </p:nvGrpSpPr>
              <p:grpSpPr>
                <a:xfrm>
                  <a:off x="1302323" y="1944984"/>
                  <a:ext cx="4505346" cy="2982790"/>
                  <a:chOff x="1302323" y="1933109"/>
                  <a:chExt cx="4505346" cy="2982790"/>
                </a:xfrm>
              </p:grpSpPr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1302323" y="1945778"/>
                    <a:ext cx="0" cy="12162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1310455" y="1933109"/>
                    <a:ext cx="2463368" cy="317928"/>
                    <a:chOff x="1310455" y="1968734"/>
                    <a:chExt cx="2463368" cy="317928"/>
                  </a:xfrm>
                </p:grpSpPr>
                <p:sp>
                  <p:nvSpPr>
                    <p:cNvPr id="128" name="文本框 127"/>
                    <p:cNvSpPr txBox="1"/>
                    <p:nvPr/>
                  </p:nvSpPr>
                  <p:spPr>
                    <a:xfrm>
                      <a:off x="1565915" y="1968734"/>
                      <a:ext cx="15697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(16) </a:t>
                      </a:r>
                      <a:r>
                        <a:rPr lang="en-US" altLang="zh-CN" sz="1400" dirty="0" err="1" smtClean="0"/>
                        <a:t>IfToken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31" name="文本框 130"/>
                    <p:cNvSpPr txBox="1"/>
                    <p:nvPr/>
                  </p:nvSpPr>
                  <p:spPr>
                    <a:xfrm>
                      <a:off x="2884288" y="1978885"/>
                      <a:ext cx="889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(17) If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203" name="直接连接符 202"/>
                    <p:cNvCxnSpPr/>
                    <p:nvPr/>
                  </p:nvCxnSpPr>
                  <p:spPr>
                    <a:xfrm>
                      <a:off x="1310455" y="2134498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直接连接符 203"/>
                    <p:cNvCxnSpPr/>
                    <p:nvPr/>
                  </p:nvCxnSpPr>
                  <p:spPr>
                    <a:xfrm>
                      <a:off x="2581080" y="2134498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308480" y="2216135"/>
                    <a:ext cx="3222421" cy="320653"/>
                    <a:chOff x="1308480" y="2228010"/>
                    <a:chExt cx="3222421" cy="320653"/>
                  </a:xfrm>
                </p:grpSpPr>
                <p:sp>
                  <p:nvSpPr>
                    <p:cNvPr id="138" name="文本框 137"/>
                    <p:cNvSpPr txBox="1"/>
                    <p:nvPr/>
                  </p:nvSpPr>
                  <p:spPr>
                    <a:xfrm>
                      <a:off x="1578154" y="2228010"/>
                      <a:ext cx="2205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(18) </a:t>
                      </a:r>
                      <a:r>
                        <a:rPr lang="en-US" altLang="zh-CN" sz="1400" dirty="0" err="1" smtClean="0"/>
                        <a:t>OpenParenToken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36" name="文本框 135"/>
                    <p:cNvSpPr txBox="1"/>
                    <p:nvPr/>
                  </p:nvSpPr>
                  <p:spPr>
                    <a:xfrm>
                      <a:off x="3641366" y="2240886"/>
                      <a:ext cx="889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(19) (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205" name="直接连接符 204"/>
                    <p:cNvCxnSpPr/>
                    <p:nvPr/>
                  </p:nvCxnSpPr>
                  <p:spPr>
                    <a:xfrm>
                      <a:off x="1308480" y="2381898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直接连接符 205"/>
                    <p:cNvCxnSpPr/>
                    <p:nvPr/>
                  </p:nvCxnSpPr>
                  <p:spPr>
                    <a:xfrm>
                      <a:off x="3350980" y="2393773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1310455" y="2467484"/>
                    <a:ext cx="2728167" cy="328580"/>
                    <a:chOff x="1310455" y="2455609"/>
                    <a:chExt cx="2728167" cy="328580"/>
                  </a:xfrm>
                </p:grpSpPr>
                <p:sp>
                  <p:nvSpPr>
                    <p:cNvPr id="155" name="文本框 154"/>
                    <p:cNvSpPr txBox="1"/>
                    <p:nvPr/>
                  </p:nvSpPr>
                  <p:spPr>
                    <a:xfrm>
                      <a:off x="1580205" y="2455609"/>
                      <a:ext cx="15910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(20) Condition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3074027" y="2476412"/>
                      <a:ext cx="9645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(21) ……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207" name="直接连接符 206"/>
                    <p:cNvCxnSpPr/>
                    <p:nvPr/>
                  </p:nvCxnSpPr>
                  <p:spPr>
                    <a:xfrm>
                      <a:off x="1310455" y="2609498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直接连接符 207"/>
                    <p:cNvCxnSpPr/>
                    <p:nvPr/>
                  </p:nvCxnSpPr>
                  <p:spPr>
                    <a:xfrm>
                      <a:off x="2794830" y="2621373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1310455" y="2728756"/>
                    <a:ext cx="3185064" cy="319651"/>
                    <a:chOff x="1310455" y="2728756"/>
                    <a:chExt cx="3185064" cy="319651"/>
                  </a:xfrm>
                </p:grpSpPr>
                <p:sp>
                  <p:nvSpPr>
                    <p:cNvPr id="149" name="文本框 148"/>
                    <p:cNvSpPr txBox="1"/>
                    <p:nvPr/>
                  </p:nvSpPr>
                  <p:spPr>
                    <a:xfrm>
                      <a:off x="1576438" y="2728756"/>
                      <a:ext cx="2205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(22) </a:t>
                      </a:r>
                      <a:r>
                        <a:rPr lang="en-US" altLang="zh-CN" sz="1400" dirty="0" err="1" smtClean="0"/>
                        <a:t>CloseParenToken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47" name="文本框 146"/>
                    <p:cNvSpPr txBox="1"/>
                    <p:nvPr/>
                  </p:nvSpPr>
                  <p:spPr>
                    <a:xfrm>
                      <a:off x="3605984" y="2740630"/>
                      <a:ext cx="889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(23) )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209" name="直接连接符 208"/>
                    <p:cNvCxnSpPr/>
                    <p:nvPr/>
                  </p:nvCxnSpPr>
                  <p:spPr>
                    <a:xfrm>
                      <a:off x="1310455" y="2894519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连接符 209"/>
                    <p:cNvCxnSpPr/>
                    <p:nvPr/>
                  </p:nvCxnSpPr>
                  <p:spPr>
                    <a:xfrm>
                      <a:off x="3329205" y="2906394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310455" y="3012783"/>
                    <a:ext cx="4497214" cy="1903116"/>
                    <a:chOff x="1310455" y="3048408"/>
                    <a:chExt cx="4497214" cy="1903116"/>
                  </a:xfrm>
                </p:grpSpPr>
                <p:sp>
                  <p:nvSpPr>
                    <p:cNvPr id="122" name="文本框 121"/>
                    <p:cNvSpPr txBox="1"/>
                    <p:nvPr/>
                  </p:nvSpPr>
                  <p:spPr>
                    <a:xfrm>
                      <a:off x="1570575" y="3048408"/>
                      <a:ext cx="15697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(24) </a:t>
                      </a:r>
                      <a:r>
                        <a:rPr lang="en-US" altLang="zh-CN" sz="1400" dirty="0" err="1" smtClean="0"/>
                        <a:t>ThenStmt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211" name="直接连接符 210"/>
                    <p:cNvCxnSpPr/>
                    <p:nvPr/>
                  </p:nvCxnSpPr>
                  <p:spPr>
                    <a:xfrm>
                      <a:off x="1310455" y="3203248"/>
                      <a:ext cx="31855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1" name="组合 50"/>
                    <p:cNvGrpSpPr/>
                    <p:nvPr/>
                  </p:nvGrpSpPr>
                  <p:grpSpPr>
                    <a:xfrm>
                      <a:off x="1781299" y="3317380"/>
                      <a:ext cx="4026370" cy="1634144"/>
                      <a:chOff x="1781299" y="3341130"/>
                      <a:chExt cx="4026370" cy="1634144"/>
                    </a:xfrm>
                  </p:grpSpPr>
                  <p:cxnSp>
                    <p:nvCxnSpPr>
                      <p:cNvPr id="33" name="直接连接符 32"/>
                      <p:cNvCxnSpPr/>
                      <p:nvPr/>
                    </p:nvCxnSpPr>
                    <p:spPr>
                      <a:xfrm>
                        <a:off x="1781299" y="3344310"/>
                        <a:ext cx="0" cy="66757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组合 36"/>
                      <p:cNvGrpSpPr/>
                      <p:nvPr/>
                    </p:nvGrpSpPr>
                    <p:grpSpPr>
                      <a:xfrm>
                        <a:off x="1781299" y="3341130"/>
                        <a:ext cx="2848126" cy="320143"/>
                        <a:chOff x="1781299" y="3400505"/>
                        <a:chExt cx="2848126" cy="320143"/>
                      </a:xfrm>
                    </p:grpSpPr>
                    <p:sp>
                      <p:nvSpPr>
                        <p:cNvPr id="118" name="文本框 117"/>
                        <p:cNvSpPr txBox="1"/>
                        <p:nvPr/>
                      </p:nvSpPr>
                      <p:spPr>
                        <a:xfrm>
                          <a:off x="2061724" y="3400505"/>
                          <a:ext cx="177711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(25) </a:t>
                          </a:r>
                          <a:r>
                            <a:rPr lang="en-US" altLang="zh-CN" sz="1400" dirty="0" err="1" smtClean="0"/>
                            <a:t>IfStatement</a:t>
                          </a:r>
                          <a:endParaRPr lang="zh-CN" altLang="en-US" sz="1400" dirty="0"/>
                        </a:p>
                      </p:txBody>
                    </p:sp>
                    <p:sp>
                      <p:nvSpPr>
                        <p:cNvPr id="115" name="文本框 114"/>
                        <p:cNvSpPr txBox="1"/>
                        <p:nvPr/>
                      </p:nvSpPr>
                      <p:spPr>
                        <a:xfrm>
                          <a:off x="3668591" y="3412871"/>
                          <a:ext cx="9608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(26) ……</a:t>
                          </a:r>
                          <a:endParaRPr lang="zh-CN" altLang="en-US" sz="1400" dirty="0"/>
                        </a:p>
                      </p:txBody>
                    </p:sp>
                    <p:cxnSp>
                      <p:nvCxnSpPr>
                        <p:cNvPr id="36" name="直接连接符 35"/>
                        <p:cNvCxnSpPr/>
                        <p:nvPr/>
                      </p:nvCxnSpPr>
                      <p:spPr>
                        <a:xfrm>
                          <a:off x="1781299" y="3563579"/>
                          <a:ext cx="32721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3" name="直接连接符 212"/>
                        <p:cNvCxnSpPr/>
                        <p:nvPr/>
                      </p:nvCxnSpPr>
                      <p:spPr>
                        <a:xfrm>
                          <a:off x="3394324" y="3573479"/>
                          <a:ext cx="32721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8" name="组合 37"/>
                      <p:cNvGrpSpPr/>
                      <p:nvPr/>
                    </p:nvGrpSpPr>
                    <p:grpSpPr>
                      <a:xfrm>
                        <a:off x="1791199" y="3597715"/>
                        <a:ext cx="2837396" cy="319652"/>
                        <a:chOff x="1791199" y="3609590"/>
                        <a:chExt cx="2837396" cy="319652"/>
                      </a:xfrm>
                    </p:grpSpPr>
                    <p:sp>
                      <p:nvSpPr>
                        <p:cNvPr id="164" name="文本框 163"/>
                        <p:cNvSpPr txBox="1"/>
                        <p:nvPr/>
                      </p:nvSpPr>
                      <p:spPr>
                        <a:xfrm>
                          <a:off x="2058828" y="3609590"/>
                          <a:ext cx="16616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(27) </a:t>
                          </a:r>
                          <a:r>
                            <a:rPr lang="en-US" altLang="zh-CN" sz="1400" dirty="0" err="1" smtClean="0"/>
                            <a:t>AssignExpr</a:t>
                          </a:r>
                          <a:endParaRPr lang="zh-CN" altLang="en-US" sz="1400" dirty="0"/>
                        </a:p>
                      </p:txBody>
                    </p:sp>
                    <p:sp>
                      <p:nvSpPr>
                        <p:cNvPr id="161" name="文本框 160"/>
                        <p:cNvSpPr txBox="1"/>
                        <p:nvPr/>
                      </p:nvSpPr>
                      <p:spPr>
                        <a:xfrm>
                          <a:off x="3658236" y="3621465"/>
                          <a:ext cx="97035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(28) ……</a:t>
                          </a:r>
                          <a:endParaRPr lang="zh-CN" altLang="en-US" sz="1400" dirty="0"/>
                        </a:p>
                      </p:txBody>
                    </p:sp>
                    <p:cxnSp>
                      <p:nvCxnSpPr>
                        <p:cNvPr id="214" name="直接连接符 213"/>
                        <p:cNvCxnSpPr/>
                        <p:nvPr/>
                      </p:nvCxnSpPr>
                      <p:spPr>
                        <a:xfrm>
                          <a:off x="1791199" y="3775354"/>
                          <a:ext cx="32721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5" name="直接连接符 214"/>
                        <p:cNvCxnSpPr/>
                        <p:nvPr/>
                      </p:nvCxnSpPr>
                      <p:spPr>
                        <a:xfrm>
                          <a:off x="3368599" y="3785254"/>
                          <a:ext cx="32721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组合 48"/>
                      <p:cNvGrpSpPr/>
                      <p:nvPr/>
                    </p:nvGrpSpPr>
                    <p:grpSpPr>
                      <a:xfrm>
                        <a:off x="1789224" y="3846117"/>
                        <a:ext cx="4018445" cy="1129157"/>
                        <a:chOff x="1789224" y="3893617"/>
                        <a:chExt cx="4018445" cy="1129157"/>
                      </a:xfrm>
                    </p:grpSpPr>
                    <p:sp>
                      <p:nvSpPr>
                        <p:cNvPr id="171" name="文本框 170"/>
                        <p:cNvSpPr txBox="1"/>
                        <p:nvPr/>
                      </p:nvSpPr>
                      <p:spPr>
                        <a:xfrm>
                          <a:off x="2062336" y="3893617"/>
                          <a:ext cx="171298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(29) </a:t>
                          </a:r>
                          <a:r>
                            <a:rPr lang="en-US" altLang="zh-CN" sz="1400" dirty="0" err="1" smtClean="0"/>
                            <a:t>AssignExpr</a:t>
                          </a:r>
                          <a:endParaRPr lang="zh-CN" altLang="en-US" sz="1400" dirty="0"/>
                        </a:p>
                      </p:txBody>
                    </p:sp>
                    <p:cxnSp>
                      <p:nvCxnSpPr>
                        <p:cNvPr id="216" name="直接连接符 215"/>
                        <p:cNvCxnSpPr/>
                        <p:nvPr/>
                      </p:nvCxnSpPr>
                      <p:spPr>
                        <a:xfrm>
                          <a:off x="1789224" y="4058379"/>
                          <a:ext cx="32721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8" name="组合 47"/>
                        <p:cNvGrpSpPr/>
                        <p:nvPr/>
                      </p:nvGrpSpPr>
                      <p:grpSpPr>
                        <a:xfrm>
                          <a:off x="2247326" y="4177644"/>
                          <a:ext cx="3560343" cy="845130"/>
                          <a:chOff x="2247326" y="4213269"/>
                          <a:chExt cx="3560343" cy="845130"/>
                        </a:xfrm>
                      </p:grpSpPr>
                      <p:cxnSp>
                        <p:nvCxnSpPr>
                          <p:cNvPr id="40" name="直接连接符 39"/>
                          <p:cNvCxnSpPr/>
                          <p:nvPr/>
                        </p:nvCxnSpPr>
                        <p:spPr>
                          <a:xfrm>
                            <a:off x="2247326" y="4213269"/>
                            <a:ext cx="0" cy="691241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41" name="组合 40"/>
                          <p:cNvGrpSpPr/>
                          <p:nvPr/>
                        </p:nvGrpSpPr>
                        <p:grpSpPr>
                          <a:xfrm>
                            <a:off x="2262249" y="4237019"/>
                            <a:ext cx="3545420" cy="312687"/>
                            <a:chOff x="2262249" y="4225144"/>
                            <a:chExt cx="3545420" cy="312687"/>
                          </a:xfrm>
                        </p:grpSpPr>
                        <p:sp>
                          <p:nvSpPr>
                            <p:cNvPr id="180" name="文本框 179"/>
                            <p:cNvSpPr txBox="1"/>
                            <p:nvPr/>
                          </p:nvSpPr>
                          <p:spPr>
                            <a:xfrm>
                              <a:off x="2531967" y="4225144"/>
                              <a:ext cx="159105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(30) </a:t>
                              </a:r>
                              <a:r>
                                <a:rPr lang="en-US" altLang="zh-CN" sz="1400" dirty="0" err="1" smtClean="0"/>
                                <a:t>NameExpr</a:t>
                              </a:r>
                              <a:endParaRPr lang="zh-CN" altLang="en-US" sz="1400" dirty="0"/>
                            </a:p>
                          </p:txBody>
                        </p:sp>
                        <p:sp>
                          <p:nvSpPr>
                            <p:cNvPr id="177" name="文本框 176"/>
                            <p:cNvSpPr txBox="1"/>
                            <p:nvPr/>
                          </p:nvSpPr>
                          <p:spPr>
                            <a:xfrm>
                              <a:off x="4042132" y="4230054"/>
                              <a:ext cx="176553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(31) </a:t>
                              </a:r>
                              <a:r>
                                <a:rPr lang="en-US" altLang="zh-CN" sz="1400" dirty="0" err="1" smtClean="0"/>
                                <a:t>constructorAttrs</a:t>
                              </a:r>
                              <a:endParaRPr lang="zh-CN" altLang="en-US" sz="1400" dirty="0"/>
                            </a:p>
                          </p:txBody>
                        </p:sp>
                        <p:cxnSp>
                          <p:nvCxnSpPr>
                            <p:cNvPr id="217" name="直接连接符 216"/>
                            <p:cNvCxnSpPr/>
                            <p:nvPr/>
                          </p:nvCxnSpPr>
                          <p:spPr>
                            <a:xfrm>
                              <a:off x="2262249" y="4388904"/>
                              <a:ext cx="327216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8" name="直接连接符 217"/>
                            <p:cNvCxnSpPr/>
                            <p:nvPr/>
                          </p:nvCxnSpPr>
                          <p:spPr>
                            <a:xfrm>
                              <a:off x="3759819" y="4395818"/>
                              <a:ext cx="327216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2" name="组合 41"/>
                          <p:cNvGrpSpPr/>
                          <p:nvPr/>
                        </p:nvGrpSpPr>
                        <p:grpSpPr>
                          <a:xfrm>
                            <a:off x="2248399" y="4482415"/>
                            <a:ext cx="2555315" cy="324877"/>
                            <a:chOff x="2248399" y="4506165"/>
                            <a:chExt cx="2555315" cy="324877"/>
                          </a:xfrm>
                        </p:grpSpPr>
                        <p:sp>
                          <p:nvSpPr>
                            <p:cNvPr id="187" name="文本框 186"/>
                            <p:cNvSpPr txBox="1"/>
                            <p:nvPr/>
                          </p:nvSpPr>
                          <p:spPr>
                            <a:xfrm>
                              <a:off x="2526157" y="4506165"/>
                              <a:ext cx="159105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(32) Operator</a:t>
                              </a:r>
                              <a:endParaRPr lang="zh-CN" altLang="en-US" sz="1400" dirty="0"/>
                            </a:p>
                          </p:txBody>
                        </p:sp>
                        <p:sp>
                          <p:nvSpPr>
                            <p:cNvPr id="184" name="文本框 183"/>
                            <p:cNvSpPr txBox="1"/>
                            <p:nvPr/>
                          </p:nvSpPr>
                          <p:spPr>
                            <a:xfrm>
                              <a:off x="3967599" y="4523265"/>
                              <a:ext cx="8361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(33) =</a:t>
                              </a:r>
                              <a:endParaRPr lang="zh-CN" altLang="en-US" sz="1400" dirty="0"/>
                            </a:p>
                          </p:txBody>
                        </p:sp>
                        <p:cxnSp>
                          <p:nvCxnSpPr>
                            <p:cNvPr id="219" name="直接连接符 218"/>
                            <p:cNvCxnSpPr/>
                            <p:nvPr/>
                          </p:nvCxnSpPr>
                          <p:spPr>
                            <a:xfrm>
                              <a:off x="2248399" y="4683804"/>
                              <a:ext cx="327216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0" name="直接连接符 219"/>
                            <p:cNvCxnSpPr/>
                            <p:nvPr/>
                          </p:nvCxnSpPr>
                          <p:spPr>
                            <a:xfrm>
                              <a:off x="3674719" y="4690718"/>
                              <a:ext cx="327216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4" name="组合 43"/>
                          <p:cNvGrpSpPr/>
                          <p:nvPr/>
                        </p:nvGrpSpPr>
                        <p:grpSpPr>
                          <a:xfrm>
                            <a:off x="2260274" y="4738747"/>
                            <a:ext cx="3051383" cy="319652"/>
                            <a:chOff x="2260274" y="4738747"/>
                            <a:chExt cx="3051383" cy="319652"/>
                          </a:xfrm>
                        </p:grpSpPr>
                        <p:sp>
                          <p:nvSpPr>
                            <p:cNvPr id="201" name="文本框 200"/>
                            <p:cNvSpPr txBox="1"/>
                            <p:nvPr/>
                          </p:nvSpPr>
                          <p:spPr>
                            <a:xfrm>
                              <a:off x="2537875" y="4738747"/>
                              <a:ext cx="159105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(34) </a:t>
                              </a:r>
                              <a:r>
                                <a:rPr lang="en-US" altLang="zh-CN" sz="1400" dirty="0" err="1" smtClean="0"/>
                                <a:t>NameExpr</a:t>
                              </a:r>
                              <a:endParaRPr lang="zh-CN" altLang="en-US" sz="1400" dirty="0"/>
                            </a:p>
                          </p:txBody>
                        </p:sp>
                        <p:sp>
                          <p:nvSpPr>
                            <p:cNvPr id="198" name="文本框 197"/>
                            <p:cNvSpPr txBox="1"/>
                            <p:nvPr/>
                          </p:nvSpPr>
                          <p:spPr>
                            <a:xfrm>
                              <a:off x="4040173" y="4750622"/>
                              <a:ext cx="127148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(35) attributes</a:t>
                              </a:r>
                              <a:endParaRPr lang="zh-CN" altLang="en-US" sz="1400" dirty="0"/>
                            </a:p>
                          </p:txBody>
                        </p:sp>
                        <p:cxnSp>
                          <p:nvCxnSpPr>
                            <p:cNvPr id="221" name="直接连接符 220"/>
                            <p:cNvCxnSpPr/>
                            <p:nvPr/>
                          </p:nvCxnSpPr>
                          <p:spPr>
                            <a:xfrm>
                              <a:off x="2260274" y="4909429"/>
                              <a:ext cx="327216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2" name="直接连接符 221"/>
                            <p:cNvCxnSpPr/>
                            <p:nvPr/>
                          </p:nvCxnSpPr>
                          <p:spPr>
                            <a:xfrm>
                              <a:off x="3757844" y="4916343"/>
                              <a:ext cx="327216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</p:grp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837249" y="4857584"/>
                <a:ext cx="3275902" cy="323343"/>
                <a:chOff x="837249" y="4928834"/>
                <a:chExt cx="3275902" cy="323343"/>
              </a:xfrm>
            </p:grpSpPr>
            <p:grpSp>
              <p:nvGrpSpPr>
                <p:cNvPr id="387" name="组合 386"/>
                <p:cNvGrpSpPr/>
                <p:nvPr/>
              </p:nvGrpSpPr>
              <p:grpSpPr>
                <a:xfrm>
                  <a:off x="1116433" y="4928834"/>
                  <a:ext cx="2996718" cy="323343"/>
                  <a:chOff x="927475" y="5600700"/>
                  <a:chExt cx="2996718" cy="323343"/>
                </a:xfrm>
              </p:grpSpPr>
              <p:sp>
                <p:nvSpPr>
                  <p:cNvPr id="383" name="文本框 382"/>
                  <p:cNvSpPr txBox="1"/>
                  <p:nvPr/>
                </p:nvSpPr>
                <p:spPr>
                  <a:xfrm>
                    <a:off x="927475" y="5600700"/>
                    <a:ext cx="21205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(36) </a:t>
                    </a:r>
                    <a:r>
                      <a:rPr lang="en-US" altLang="zh-CN" sz="1400" dirty="0" err="1" smtClean="0"/>
                      <a:t>MethodCallExpr</a:t>
                    </a:r>
                    <a:endParaRPr lang="zh-CN" altLang="en-US" sz="1400" dirty="0"/>
                  </a:p>
                </p:txBody>
              </p:sp>
              <p:sp>
                <p:nvSpPr>
                  <p:cNvPr id="386" name="文本框 385"/>
                  <p:cNvSpPr txBox="1"/>
                  <p:nvPr/>
                </p:nvSpPr>
                <p:spPr>
                  <a:xfrm>
                    <a:off x="2880804" y="5616266"/>
                    <a:ext cx="104338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(37) ……</a:t>
                    </a:r>
                    <a:endParaRPr lang="zh-CN" altLang="en-US" sz="1400" dirty="0"/>
                  </a:p>
                </p:txBody>
              </p: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837249" y="5089529"/>
                  <a:ext cx="3272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2775892" y="5108318"/>
                  <a:ext cx="3272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0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/>
          <p:cNvGrpSpPr/>
          <p:nvPr/>
        </p:nvGrpSpPr>
        <p:grpSpPr>
          <a:xfrm>
            <a:off x="552450" y="306731"/>
            <a:ext cx="5299710" cy="6202773"/>
            <a:chOff x="552450" y="-1439773"/>
            <a:chExt cx="5299710" cy="6202773"/>
          </a:xfrm>
        </p:grpSpPr>
        <p:sp>
          <p:nvSpPr>
            <p:cNvPr id="64" name="文本框 63"/>
            <p:cNvSpPr txBox="1"/>
            <p:nvPr/>
          </p:nvSpPr>
          <p:spPr>
            <a:xfrm>
              <a:off x="552450" y="-1439773"/>
              <a:ext cx="243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(1) </a:t>
              </a:r>
              <a:r>
                <a:rPr lang="en-US" altLang="zh-CN" sz="1400" dirty="0" err="1" smtClean="0"/>
                <a:t>MethodDeclaration</a:t>
              </a:r>
              <a:endParaRPr lang="zh-CN" altLang="en-US" sz="1400" dirty="0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738378" y="-1215835"/>
              <a:ext cx="5113782" cy="5978835"/>
              <a:chOff x="747522" y="-1179259"/>
              <a:chExt cx="5113782" cy="5978835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748145" y="-1141140"/>
                <a:ext cx="0" cy="57944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组合 126"/>
              <p:cNvGrpSpPr/>
              <p:nvPr/>
            </p:nvGrpSpPr>
            <p:grpSpPr>
              <a:xfrm>
                <a:off x="748145" y="-1179259"/>
                <a:ext cx="2891572" cy="325986"/>
                <a:chOff x="748145" y="-1096963"/>
                <a:chExt cx="2891572" cy="325986"/>
              </a:xfrm>
            </p:grpSpPr>
            <p:sp>
              <p:nvSpPr>
                <p:cNvPr id="61" name="文本框 60"/>
                <p:cNvSpPr txBox="1"/>
                <p:nvPr/>
              </p:nvSpPr>
              <p:spPr>
                <a:xfrm>
                  <a:off x="1067967" y="-1096963"/>
                  <a:ext cx="20854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(2) </a:t>
                  </a:r>
                  <a:r>
                    <a:rPr lang="en-US" altLang="zh-CN" sz="1400" dirty="0" err="1" smtClean="0"/>
                    <a:t>BlockBeginToken</a:t>
                  </a:r>
                  <a:endParaRPr lang="zh-CN" altLang="en-US" sz="1400" dirty="0"/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2972205" y="-1078754"/>
                  <a:ext cx="6675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(3) {</a:t>
                  </a:r>
                  <a:endParaRPr lang="zh-CN" altLang="en-US" sz="1400" dirty="0"/>
                </a:p>
              </p:txBody>
            </p:sp>
            <p:cxnSp>
              <p:nvCxnSpPr>
                <p:cNvPr id="5" name="直接连接符 4"/>
                <p:cNvCxnSpPr/>
                <p:nvPr/>
              </p:nvCxnSpPr>
              <p:spPr>
                <a:xfrm>
                  <a:off x="748145" y="-936741"/>
                  <a:ext cx="3482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2713402" y="-924866"/>
                  <a:ext cx="3031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组合 1"/>
              <p:cNvGrpSpPr/>
              <p:nvPr/>
            </p:nvGrpSpPr>
            <p:grpSpPr>
              <a:xfrm>
                <a:off x="754241" y="-962922"/>
                <a:ext cx="2619432" cy="307777"/>
                <a:chOff x="754241" y="-716034"/>
                <a:chExt cx="2619432" cy="307777"/>
              </a:xfrm>
            </p:grpSpPr>
            <p:sp>
              <p:nvSpPr>
                <p:cNvPr id="55" name="文本框 54"/>
                <p:cNvSpPr txBox="1"/>
                <p:nvPr/>
              </p:nvSpPr>
              <p:spPr>
                <a:xfrm>
                  <a:off x="1051097" y="-716034"/>
                  <a:ext cx="1591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(4) </a:t>
                  </a:r>
                  <a:r>
                    <a:rPr lang="en-US" altLang="zh-CN" sz="1400" dirty="0" err="1" smtClean="0"/>
                    <a:t>IfStatement</a:t>
                  </a:r>
                  <a:endParaRPr lang="zh-CN" altLang="en-US" sz="1400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537558" y="-716034"/>
                  <a:ext cx="8361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(5) ……</a:t>
                  </a:r>
                  <a:endParaRPr lang="zh-CN" altLang="en-US" sz="1400" dirty="0"/>
                </a:p>
              </p:txBody>
            </p:sp>
            <p:cxnSp>
              <p:nvCxnSpPr>
                <p:cNvPr id="47" name="直接连接符 46"/>
                <p:cNvCxnSpPr/>
                <p:nvPr/>
              </p:nvCxnSpPr>
              <p:spPr>
                <a:xfrm>
                  <a:off x="754241" y="-546597"/>
                  <a:ext cx="3482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2280586" y="-553010"/>
                  <a:ext cx="3031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754241" y="-720304"/>
                <a:ext cx="4515284" cy="1573511"/>
                <a:chOff x="754241" y="-409408"/>
                <a:chExt cx="4515284" cy="1573511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1045502" y="-409408"/>
                  <a:ext cx="1998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(6) </a:t>
                  </a:r>
                  <a:r>
                    <a:rPr lang="en-US" altLang="zh-CN" sz="1400" dirty="0" err="1"/>
                    <a:t>MethodCallExpr</a:t>
                  </a:r>
                  <a:endParaRPr lang="zh-CN" altLang="en-US" sz="1400" dirty="0"/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>
                  <a:off x="754241" y="-253989"/>
                  <a:ext cx="3482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组合 21"/>
                <p:cNvGrpSpPr/>
                <p:nvPr/>
              </p:nvGrpSpPr>
              <p:grpSpPr>
                <a:xfrm>
                  <a:off x="1234440" y="-174783"/>
                  <a:ext cx="4035085" cy="1338886"/>
                  <a:chOff x="1234440" y="-165639"/>
                  <a:chExt cx="4035085" cy="1338886"/>
                </a:xfrm>
              </p:grpSpPr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244969" y="574267"/>
                    <a:ext cx="3767537" cy="310314"/>
                    <a:chOff x="1254113" y="665707"/>
                    <a:chExt cx="3767537" cy="310314"/>
                  </a:xfrm>
                </p:grpSpPr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1544397" y="668244"/>
                      <a:ext cx="20210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(11) </a:t>
                      </a:r>
                      <a:r>
                        <a:rPr lang="en-US" altLang="zh-CN" sz="1400" dirty="0" err="1" smtClean="0"/>
                        <a:t>MethodName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52" name="文本框 151"/>
                    <p:cNvSpPr txBox="1"/>
                    <p:nvPr/>
                  </p:nvSpPr>
                  <p:spPr>
                    <a:xfrm>
                      <a:off x="3288584" y="665707"/>
                      <a:ext cx="17330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dirty="0" smtClean="0"/>
                        <a:t>(12) </a:t>
                      </a:r>
                      <a:r>
                        <a:rPr kumimoji="1" lang="en-US" altLang="zh-CN" sz="1400" b="1" i="1" dirty="0" err="1" smtClean="0"/>
                        <a:t>V</a:t>
                      </a:r>
                      <a:r>
                        <a:rPr kumimoji="1" lang="en-US" altLang="zh-CN" sz="1400" b="1" i="1" baseline="-25000" dirty="0" err="1" smtClean="0"/>
                        <a:t>checkValidAttributes</a:t>
                      </a:r>
                      <a:endParaRPr kumimoji="1" lang="zh-CN" altLang="en-US" sz="1400" b="1" i="1" dirty="0"/>
                    </a:p>
                  </p:txBody>
                </p:sp>
                <p:cxnSp>
                  <p:nvCxnSpPr>
                    <p:cNvPr id="65" name="直接连接符 64"/>
                    <p:cNvCxnSpPr/>
                    <p:nvPr/>
                  </p:nvCxnSpPr>
                  <p:spPr>
                    <a:xfrm>
                      <a:off x="1254113" y="821955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/>
                    <p:cNvCxnSpPr/>
                    <p:nvPr/>
                  </p:nvCxnSpPr>
                  <p:spPr>
                    <a:xfrm>
                      <a:off x="3000617" y="831099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直接连接符 5"/>
                  <p:cNvCxnSpPr/>
                  <p:nvPr/>
                </p:nvCxnSpPr>
                <p:spPr>
                  <a:xfrm>
                    <a:off x="1234440" y="-165639"/>
                    <a:ext cx="0" cy="119790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1238873" y="-144753"/>
                    <a:ext cx="3621233" cy="806420"/>
                    <a:chOff x="1248017" y="1551"/>
                    <a:chExt cx="3621233" cy="806420"/>
                  </a:xfrm>
                </p:grpSpPr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1537737" y="1551"/>
                      <a:ext cx="18261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(7) </a:t>
                      </a:r>
                      <a:r>
                        <a:rPr lang="en-US" altLang="zh-CN" sz="1400" dirty="0" err="1" smtClean="0"/>
                        <a:t>VariableName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38" name="文本框 137"/>
                    <p:cNvSpPr txBox="1"/>
                    <p:nvPr/>
                  </p:nvSpPr>
                  <p:spPr>
                    <a:xfrm>
                      <a:off x="3154100" y="10695"/>
                      <a:ext cx="15247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400" dirty="0" smtClean="0"/>
                        <a:t>(8) </a:t>
                      </a:r>
                      <a:r>
                        <a:rPr kumimoji="1" lang="en-US" altLang="zh-CN" sz="1400" b="1" i="1" dirty="0" err="1" smtClean="0"/>
                        <a:t>CombineName</a:t>
                      </a:r>
                      <a:endParaRPr kumimoji="1" lang="zh-CN" altLang="en-US" sz="1400" b="1" i="1" dirty="0"/>
                    </a:p>
                  </p:txBody>
                </p: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>
                      <a:off x="1248017" y="148347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>
                      <a:off x="2911522" y="160222"/>
                      <a:ext cx="3031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3328593" y="263608"/>
                      <a:ext cx="1540657" cy="544363"/>
                      <a:chOff x="3328593" y="318472"/>
                      <a:chExt cx="1540657" cy="544363"/>
                    </a:xfrm>
                  </p:grpSpPr>
                  <p:cxnSp>
                    <p:nvCxnSpPr>
                      <p:cNvPr id="8" name="直接连接符 7"/>
                      <p:cNvCxnSpPr/>
                      <p:nvPr/>
                    </p:nvCxnSpPr>
                    <p:spPr>
                      <a:xfrm>
                        <a:off x="3328593" y="318472"/>
                        <a:ext cx="0" cy="3904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" name="组合 9"/>
                      <p:cNvGrpSpPr/>
                      <p:nvPr/>
                    </p:nvGrpSpPr>
                    <p:grpSpPr>
                      <a:xfrm>
                        <a:off x="3329801" y="327156"/>
                        <a:ext cx="1539449" cy="307777"/>
                        <a:chOff x="3329801" y="327156"/>
                        <a:chExt cx="1539449" cy="307777"/>
                      </a:xfrm>
                    </p:grpSpPr>
                    <p:sp>
                      <p:nvSpPr>
                        <p:cNvPr id="139" name="文本框 138"/>
                        <p:cNvSpPr txBox="1"/>
                        <p:nvPr/>
                      </p:nvSpPr>
                      <p:spPr>
                        <a:xfrm>
                          <a:off x="3620703" y="327156"/>
                          <a:ext cx="124854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zh-CN" sz="1400" dirty="0" smtClean="0"/>
                            <a:t>(9) </a:t>
                          </a:r>
                          <a:r>
                            <a:rPr kumimoji="1" lang="en-US" altLang="zh-CN" sz="1400" b="1" i="1" dirty="0" err="1" smtClean="0"/>
                            <a:t>scripatable</a:t>
                          </a:r>
                          <a:endParaRPr kumimoji="1" lang="zh-CN" altLang="en-US" sz="1400" b="1" i="1" dirty="0"/>
                        </a:p>
                      </p:txBody>
                    </p: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>
                          <a:off x="3329801" y="483627"/>
                          <a:ext cx="34821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3329801" y="555058"/>
                        <a:ext cx="1276598" cy="307777"/>
                        <a:chOff x="3320657" y="600778"/>
                        <a:chExt cx="1276598" cy="307777"/>
                      </a:xfrm>
                    </p:grpSpPr>
                    <p:sp>
                      <p:nvSpPr>
                        <p:cNvPr id="140" name="文本框 139"/>
                        <p:cNvSpPr txBox="1"/>
                        <p:nvPr/>
                      </p:nvSpPr>
                      <p:spPr>
                        <a:xfrm>
                          <a:off x="3620706" y="600778"/>
                          <a:ext cx="9765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zh-CN" sz="1400" dirty="0" smtClean="0"/>
                            <a:t>(10) </a:t>
                          </a:r>
                          <a:r>
                            <a:rPr kumimoji="1" lang="en-US" altLang="zh-CN" sz="1400" b="1" i="1" dirty="0" smtClean="0"/>
                            <a:t>object</a:t>
                          </a:r>
                          <a:endParaRPr kumimoji="1" lang="zh-CN" altLang="en-US" sz="1400" b="1" i="1" dirty="0"/>
                        </a:p>
                      </p:txBody>
                    </p:sp>
                    <p:cxnSp>
                      <p:nvCxnSpPr>
                        <p:cNvPr id="59" name="直接连接符 58"/>
                        <p:cNvCxnSpPr/>
                        <p:nvPr/>
                      </p:nvCxnSpPr>
                      <p:spPr>
                        <a:xfrm>
                          <a:off x="3320657" y="757947"/>
                          <a:ext cx="34821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235825" y="865089"/>
                    <a:ext cx="4033700" cy="308158"/>
                    <a:chOff x="1235825" y="1066257"/>
                    <a:chExt cx="4033700" cy="308158"/>
                  </a:xfrm>
                </p:grpSpPr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1540738" y="1066257"/>
                      <a:ext cx="23689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(13) </a:t>
                      </a:r>
                      <a:r>
                        <a:rPr lang="en-US" altLang="zh-CN" sz="1400" dirty="0" err="1" smtClean="0"/>
                        <a:t>MethodParameter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3647222" y="1066638"/>
                      <a:ext cx="16223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(14) </a:t>
                      </a:r>
                      <a:r>
                        <a:rPr lang="en-US" altLang="zh-CN" sz="1400" dirty="0"/>
                        <a:t>a</a:t>
                      </a:r>
                      <a:r>
                        <a:rPr lang="en-US" altLang="zh-CN" sz="1400" dirty="0" smtClean="0"/>
                        <a:t>ttributes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68" name="直接连接符 67"/>
                    <p:cNvCxnSpPr/>
                    <p:nvPr/>
                  </p:nvCxnSpPr>
                  <p:spPr>
                    <a:xfrm>
                      <a:off x="1235825" y="1233435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连接符 68"/>
                    <p:cNvCxnSpPr/>
                    <p:nvPr/>
                  </p:nvCxnSpPr>
                  <p:spPr>
                    <a:xfrm>
                      <a:off x="3339690" y="1233435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751193" y="772947"/>
                <a:ext cx="2947563" cy="308301"/>
                <a:chOff x="751193" y="1147851"/>
                <a:chExt cx="2947563" cy="308301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1049748" y="1148375"/>
                  <a:ext cx="17646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(15) </a:t>
                  </a:r>
                  <a:r>
                    <a:rPr lang="en-US" altLang="zh-CN" sz="1400" dirty="0" err="1" smtClean="0"/>
                    <a:t>IfStatement</a:t>
                  </a:r>
                  <a:endParaRPr lang="zh-CN" altLang="en-US" sz="1400" dirty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652071" y="1147851"/>
                  <a:ext cx="10466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(16) ……</a:t>
                  </a:r>
                  <a:endParaRPr lang="zh-CN" altLang="en-US" sz="1400" dirty="0"/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>
                  <a:off x="751193" y="1315731"/>
                  <a:ext cx="3482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2351393" y="1315731"/>
                  <a:ext cx="3482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751193" y="1019233"/>
                <a:ext cx="5110111" cy="3536221"/>
                <a:chOff x="751193" y="1540441"/>
                <a:chExt cx="5110111" cy="3536221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51193" y="1540441"/>
                  <a:ext cx="2017504" cy="307777"/>
                  <a:chOff x="751193" y="1540441"/>
                  <a:chExt cx="2017504" cy="307777"/>
                </a:xfrm>
              </p:grpSpPr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1041767" y="1540441"/>
                    <a:ext cx="172693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(17) </a:t>
                    </a:r>
                    <a:r>
                      <a:rPr lang="en-US" altLang="zh-CN" sz="1400" dirty="0" err="1" smtClean="0"/>
                      <a:t>IfStatement</a:t>
                    </a:r>
                    <a:endParaRPr lang="zh-CN" altLang="en-US" sz="1400" dirty="0"/>
                  </a:p>
                </p:txBody>
              </p: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751193" y="1690635"/>
                    <a:ext cx="34821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1243065" y="1779789"/>
                  <a:ext cx="4618239" cy="3296873"/>
                  <a:chOff x="1243065" y="1825509"/>
                  <a:chExt cx="4618239" cy="3296873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1244969" y="1848218"/>
                    <a:ext cx="0" cy="10930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244969" y="1825509"/>
                    <a:ext cx="2442871" cy="318707"/>
                    <a:chOff x="1244969" y="1871229"/>
                    <a:chExt cx="2442871" cy="318707"/>
                  </a:xfrm>
                </p:grpSpPr>
                <p:sp>
                  <p:nvSpPr>
                    <p:cNvPr id="135" name="文本框 134"/>
                    <p:cNvSpPr txBox="1"/>
                    <p:nvPr/>
                  </p:nvSpPr>
                  <p:spPr>
                    <a:xfrm>
                      <a:off x="1545415" y="1871229"/>
                      <a:ext cx="10382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(18) </a:t>
                      </a:r>
                      <a:r>
                        <a:rPr lang="en-US" altLang="zh-CN" sz="1400" dirty="0" err="1" smtClean="0"/>
                        <a:t>IfToken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2798305" y="1882159"/>
                      <a:ext cx="889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(19) If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82" name="直接连接符 81"/>
                    <p:cNvCxnSpPr/>
                    <p:nvPr/>
                  </p:nvCxnSpPr>
                  <p:spPr>
                    <a:xfrm>
                      <a:off x="1244969" y="2028963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直接连接符 82"/>
                    <p:cNvCxnSpPr/>
                    <p:nvPr/>
                  </p:nvCxnSpPr>
                  <p:spPr>
                    <a:xfrm>
                      <a:off x="2497697" y="2028963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1244969" y="2062599"/>
                    <a:ext cx="3153238" cy="309745"/>
                    <a:chOff x="1244969" y="2218047"/>
                    <a:chExt cx="3153238" cy="309745"/>
                  </a:xfrm>
                </p:grpSpPr>
                <p:sp>
                  <p:nvSpPr>
                    <p:cNvPr id="130" name="文本框 129"/>
                    <p:cNvSpPr txBox="1"/>
                    <p:nvPr/>
                  </p:nvSpPr>
                  <p:spPr>
                    <a:xfrm>
                      <a:off x="1534307" y="2218047"/>
                      <a:ext cx="2205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(20) </a:t>
                      </a:r>
                      <a:r>
                        <a:rPr lang="en-US" altLang="zh-CN" sz="1400" dirty="0" err="1" smtClean="0"/>
                        <a:t>OpenParenToken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28" name="文本框 127"/>
                    <p:cNvSpPr txBox="1"/>
                    <p:nvPr/>
                  </p:nvSpPr>
                  <p:spPr>
                    <a:xfrm>
                      <a:off x="3508672" y="2220015"/>
                      <a:ext cx="889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(21) (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85" name="直接连接符 84"/>
                    <p:cNvCxnSpPr/>
                    <p:nvPr/>
                  </p:nvCxnSpPr>
                  <p:spPr>
                    <a:xfrm>
                      <a:off x="1244969" y="2376435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接连接符 85"/>
                    <p:cNvCxnSpPr/>
                    <p:nvPr/>
                  </p:nvCxnSpPr>
                  <p:spPr>
                    <a:xfrm>
                      <a:off x="3210929" y="2385579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1244969" y="2302361"/>
                    <a:ext cx="2683053" cy="324913"/>
                    <a:chOff x="1244969" y="2494385"/>
                    <a:chExt cx="2683053" cy="324913"/>
                  </a:xfrm>
                </p:grpSpPr>
                <p:sp>
                  <p:nvSpPr>
                    <p:cNvPr id="119" name="文本框 118"/>
                    <p:cNvSpPr txBox="1"/>
                    <p:nvPr/>
                  </p:nvSpPr>
                  <p:spPr>
                    <a:xfrm>
                      <a:off x="1538637" y="2494385"/>
                      <a:ext cx="15910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(22) Condition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16" name="文本框 115"/>
                    <p:cNvSpPr txBox="1"/>
                    <p:nvPr/>
                  </p:nvSpPr>
                  <p:spPr>
                    <a:xfrm>
                      <a:off x="2963427" y="2511521"/>
                      <a:ext cx="9645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(23) ……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88" name="直接连接符 87"/>
                    <p:cNvCxnSpPr/>
                    <p:nvPr/>
                  </p:nvCxnSpPr>
                  <p:spPr>
                    <a:xfrm>
                      <a:off x="1244969" y="2650755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接连接符 89"/>
                    <p:cNvCxnSpPr/>
                    <p:nvPr/>
                  </p:nvCxnSpPr>
                  <p:spPr>
                    <a:xfrm>
                      <a:off x="2671433" y="2659899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252209" y="2560658"/>
                    <a:ext cx="3186663" cy="307785"/>
                    <a:chOff x="1498408" y="3977474"/>
                    <a:chExt cx="3186663" cy="307785"/>
                  </a:xfrm>
                </p:grpSpPr>
                <p:sp>
                  <p:nvSpPr>
                    <p:cNvPr id="125" name="文本框 124"/>
                    <p:cNvSpPr txBox="1"/>
                    <p:nvPr/>
                  </p:nvSpPr>
                  <p:spPr>
                    <a:xfrm>
                      <a:off x="1784060" y="3977474"/>
                      <a:ext cx="2205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(24) </a:t>
                      </a:r>
                      <a:r>
                        <a:rPr lang="en-US" altLang="zh-CN" sz="1400" dirty="0" err="1" smtClean="0"/>
                        <a:t>CloseParenToken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23" name="文本框 122"/>
                    <p:cNvSpPr txBox="1"/>
                    <p:nvPr/>
                  </p:nvSpPr>
                  <p:spPr>
                    <a:xfrm>
                      <a:off x="3795536" y="3977482"/>
                      <a:ext cx="889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(25) )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>
                      <a:off x="1498408" y="4131362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>
                      <a:off x="3474752" y="4151477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1243065" y="2801326"/>
                    <a:ext cx="4618239" cy="2321056"/>
                    <a:chOff x="1243065" y="3002494"/>
                    <a:chExt cx="4618239" cy="2321056"/>
                  </a:xfrm>
                </p:grpSpPr>
                <p:sp>
                  <p:nvSpPr>
                    <p:cNvPr id="110" name="文本框 109"/>
                    <p:cNvSpPr txBox="1"/>
                    <p:nvPr/>
                  </p:nvSpPr>
                  <p:spPr>
                    <a:xfrm>
                      <a:off x="1545415" y="3002494"/>
                      <a:ext cx="15697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dirty="0" smtClean="0"/>
                        <a:t>(26) </a:t>
                      </a:r>
                      <a:r>
                        <a:rPr lang="en-US" altLang="zh-CN" sz="1400" dirty="0" err="1" smtClean="0"/>
                        <a:t>ThenStmt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94" name="直接连接符 93"/>
                    <p:cNvCxnSpPr/>
                    <p:nvPr/>
                  </p:nvCxnSpPr>
                  <p:spPr>
                    <a:xfrm>
                      <a:off x="1243065" y="3142471"/>
                      <a:ext cx="34821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1753362" y="3256693"/>
                      <a:ext cx="4107942" cy="2066857"/>
                      <a:chOff x="1771650" y="3293269"/>
                      <a:chExt cx="4107942" cy="2066857"/>
                    </a:xfrm>
                  </p:grpSpPr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>
                        <a:off x="1771650" y="3310271"/>
                        <a:ext cx="0" cy="6450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组合 36"/>
                      <p:cNvGrpSpPr/>
                      <p:nvPr/>
                    </p:nvGrpSpPr>
                    <p:grpSpPr>
                      <a:xfrm>
                        <a:off x="1771650" y="3293269"/>
                        <a:ext cx="2856359" cy="307785"/>
                        <a:chOff x="1771650" y="3293269"/>
                        <a:chExt cx="2856359" cy="307785"/>
                      </a:xfrm>
                    </p:grpSpPr>
                    <p:sp>
                      <p:nvSpPr>
                        <p:cNvPr id="107" name="文本框 106"/>
                        <p:cNvSpPr txBox="1"/>
                        <p:nvPr/>
                      </p:nvSpPr>
                      <p:spPr>
                        <a:xfrm>
                          <a:off x="2065359" y="3293277"/>
                          <a:ext cx="177711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(27) </a:t>
                          </a:r>
                          <a:r>
                            <a:rPr lang="en-US" altLang="zh-CN" sz="1400" dirty="0" err="1" smtClean="0"/>
                            <a:t>IfStatement</a:t>
                          </a:r>
                          <a:endParaRPr lang="zh-CN" altLang="en-US" sz="1400" dirty="0"/>
                        </a:p>
                      </p:txBody>
                    </p:sp>
                    <p:sp>
                      <p:nvSpPr>
                        <p:cNvPr id="104" name="文本框 103"/>
                        <p:cNvSpPr txBox="1"/>
                        <p:nvPr/>
                      </p:nvSpPr>
                      <p:spPr>
                        <a:xfrm>
                          <a:off x="3667175" y="3293269"/>
                          <a:ext cx="9608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(28) ……</a:t>
                          </a:r>
                          <a:endParaRPr lang="zh-CN" altLang="en-US" sz="1400" dirty="0"/>
                        </a:p>
                      </p:txBody>
                    </p:sp>
                    <p:cxnSp>
                      <p:nvCxnSpPr>
                        <p:cNvPr id="97" name="直接连接符 96"/>
                        <p:cNvCxnSpPr/>
                        <p:nvPr/>
                      </p:nvCxnSpPr>
                      <p:spPr>
                        <a:xfrm>
                          <a:off x="1771650" y="3437139"/>
                          <a:ext cx="34821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直接连接符 98"/>
                        <p:cNvCxnSpPr/>
                        <p:nvPr/>
                      </p:nvCxnSpPr>
                      <p:spPr>
                        <a:xfrm>
                          <a:off x="3368802" y="3443235"/>
                          <a:ext cx="34821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0" name="组合 39"/>
                      <p:cNvGrpSpPr/>
                      <p:nvPr/>
                    </p:nvGrpSpPr>
                    <p:grpSpPr>
                      <a:xfrm>
                        <a:off x="1777746" y="3545378"/>
                        <a:ext cx="2783922" cy="317725"/>
                        <a:chOff x="1777746" y="3545378"/>
                        <a:chExt cx="2783922" cy="317725"/>
                      </a:xfrm>
                    </p:grpSpPr>
                    <p:sp>
                      <p:nvSpPr>
                        <p:cNvPr id="101" name="文本框 100"/>
                        <p:cNvSpPr txBox="1"/>
                        <p:nvPr/>
                      </p:nvSpPr>
                      <p:spPr>
                        <a:xfrm>
                          <a:off x="2063458" y="3545378"/>
                          <a:ext cx="16616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(29) </a:t>
                          </a:r>
                          <a:r>
                            <a:rPr lang="en-US" altLang="zh-CN" sz="1400" dirty="0" err="1" smtClean="0"/>
                            <a:t>AssignExpr</a:t>
                          </a:r>
                          <a:endParaRPr lang="zh-CN" altLang="en-US" sz="1400" dirty="0"/>
                        </a:p>
                      </p:txBody>
                    </p:sp>
                    <p:sp>
                      <p:nvSpPr>
                        <p:cNvPr id="98" name="文本框 97"/>
                        <p:cNvSpPr txBox="1"/>
                        <p:nvPr/>
                      </p:nvSpPr>
                      <p:spPr>
                        <a:xfrm>
                          <a:off x="3591309" y="3555326"/>
                          <a:ext cx="97035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(30) ……</a:t>
                          </a:r>
                          <a:endParaRPr lang="zh-CN" altLang="en-US" sz="1400" dirty="0"/>
                        </a:p>
                      </p:txBody>
                    </p:sp>
                    <p:cxnSp>
                      <p:nvCxnSpPr>
                        <p:cNvPr id="102" name="直接连接符 101"/>
                        <p:cNvCxnSpPr/>
                        <p:nvPr/>
                      </p:nvCxnSpPr>
                      <p:spPr>
                        <a:xfrm>
                          <a:off x="1777746" y="3699267"/>
                          <a:ext cx="34821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直接连接符 102"/>
                        <p:cNvCxnSpPr/>
                        <p:nvPr/>
                      </p:nvCxnSpPr>
                      <p:spPr>
                        <a:xfrm>
                          <a:off x="3304794" y="3708411"/>
                          <a:ext cx="34821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0" name="组合 79"/>
                      <p:cNvGrpSpPr/>
                      <p:nvPr/>
                    </p:nvGrpSpPr>
                    <p:grpSpPr>
                      <a:xfrm>
                        <a:off x="1777746" y="3792731"/>
                        <a:ext cx="4101846" cy="1567395"/>
                        <a:chOff x="1777746" y="3902459"/>
                        <a:chExt cx="4101846" cy="1567395"/>
                      </a:xfrm>
                    </p:grpSpPr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2054314" y="3902459"/>
                          <a:ext cx="171298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 smtClean="0"/>
                            <a:t>(31) </a:t>
                          </a:r>
                          <a:r>
                            <a:rPr lang="en-US" altLang="zh-CN" sz="1400" dirty="0" err="1" smtClean="0"/>
                            <a:t>AssignExpr</a:t>
                          </a:r>
                          <a:endParaRPr lang="zh-CN" altLang="en-US" sz="1400" dirty="0"/>
                        </a:p>
                      </p:txBody>
                    </p:sp>
                    <p:sp>
                      <p:nvSpPr>
                        <p:cNvPr id="195" name="文本框 194"/>
                        <p:cNvSpPr txBox="1"/>
                        <p:nvPr/>
                      </p:nvSpPr>
                      <p:spPr>
                        <a:xfrm>
                          <a:off x="4494949" y="4455116"/>
                          <a:ext cx="138464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dirty="0" smtClean="0"/>
                            <a:t>(34) </a:t>
                          </a:r>
                          <a:r>
                            <a:rPr kumimoji="1" lang="en-US" altLang="zh-CN" sz="1400" b="1" i="1" dirty="0" smtClean="0"/>
                            <a:t>constructor</a:t>
                          </a:r>
                          <a:endParaRPr kumimoji="1" lang="zh-CN" altLang="en-US" sz="1400" b="1" i="1" dirty="0"/>
                        </a:p>
                      </p:txBody>
                    </p:sp>
                    <p:cxnSp>
                      <p:nvCxnSpPr>
                        <p:cNvPr id="105" name="直接连接符 104"/>
                        <p:cNvCxnSpPr/>
                        <p:nvPr/>
                      </p:nvCxnSpPr>
                      <p:spPr>
                        <a:xfrm>
                          <a:off x="1777746" y="4065027"/>
                          <a:ext cx="348217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7" name="组合 76"/>
                        <p:cNvGrpSpPr/>
                        <p:nvPr/>
                      </p:nvGrpSpPr>
                      <p:grpSpPr>
                        <a:xfrm>
                          <a:off x="2260730" y="4154693"/>
                          <a:ext cx="3536566" cy="1315161"/>
                          <a:chOff x="2279018" y="4209557"/>
                          <a:chExt cx="3536566" cy="1315161"/>
                        </a:xfrm>
                      </p:grpSpPr>
                      <p:sp>
                        <p:nvSpPr>
                          <p:cNvPr id="196" name="文本框 195"/>
                          <p:cNvSpPr txBox="1"/>
                          <p:nvPr/>
                        </p:nvSpPr>
                        <p:spPr>
                          <a:xfrm>
                            <a:off x="4552524" y="4789847"/>
                            <a:ext cx="126306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dirty="0" smtClean="0"/>
                              <a:t>(35) </a:t>
                            </a:r>
                            <a:r>
                              <a:rPr kumimoji="1" lang="en-US" altLang="zh-CN" sz="1400" b="1" i="1" dirty="0" smtClean="0"/>
                              <a:t>attributes</a:t>
                            </a:r>
                            <a:endParaRPr kumimoji="1" lang="zh-CN" altLang="en-US" sz="1400" b="1" i="1" dirty="0"/>
                          </a:p>
                        </p:txBody>
                      </p:sp>
                      <p:cxnSp>
                        <p:nvCxnSpPr>
                          <p:cNvPr id="44" name="直接连接符 43"/>
                          <p:cNvCxnSpPr/>
                          <p:nvPr/>
                        </p:nvCxnSpPr>
                        <p:spPr>
                          <a:xfrm>
                            <a:off x="2279018" y="4209557"/>
                            <a:ext cx="0" cy="1178981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62" name="组合 61"/>
                          <p:cNvGrpSpPr/>
                          <p:nvPr/>
                        </p:nvGrpSpPr>
                        <p:grpSpPr>
                          <a:xfrm>
                            <a:off x="2280666" y="4211801"/>
                            <a:ext cx="3363214" cy="731050"/>
                            <a:chOff x="2280666" y="4211801"/>
                            <a:chExt cx="3363214" cy="731050"/>
                          </a:xfrm>
                        </p:grpSpPr>
                        <p:sp>
                          <p:nvSpPr>
                            <p:cNvPr id="95" name="文本框 94"/>
                            <p:cNvSpPr txBox="1"/>
                            <p:nvPr/>
                          </p:nvSpPr>
                          <p:spPr>
                            <a:xfrm>
                              <a:off x="2565398" y="4211801"/>
                              <a:ext cx="159105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(32) </a:t>
                              </a:r>
                              <a:r>
                                <a:rPr lang="en-US" altLang="zh-CN" sz="1400" dirty="0" err="1" smtClean="0"/>
                                <a:t>NameExpr</a:t>
                              </a:r>
                              <a:endParaRPr lang="zh-CN" altLang="en-US" sz="1400" dirty="0"/>
                            </a:p>
                          </p:txBody>
                        </p:sp>
                        <p:sp>
                          <p:nvSpPr>
                            <p:cNvPr id="92" name="文本框 91"/>
                            <p:cNvSpPr txBox="1"/>
                            <p:nvPr/>
                          </p:nvSpPr>
                          <p:spPr>
                            <a:xfrm>
                              <a:off x="4038409" y="4211801"/>
                              <a:ext cx="160547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(33) </a:t>
                              </a:r>
                              <a:r>
                                <a:rPr lang="en-US" altLang="zh-CN" sz="1400" b="1" i="1" dirty="0" err="1" smtClean="0"/>
                                <a:t>CombineName</a:t>
                              </a:r>
                              <a:endParaRPr lang="zh-CN" altLang="en-US" sz="1400" b="1" i="1" dirty="0"/>
                            </a:p>
                          </p:txBody>
                        </p:sp>
                        <p:cxnSp>
                          <p:nvCxnSpPr>
                            <p:cNvPr id="108" name="直接连接符 107"/>
                            <p:cNvCxnSpPr/>
                            <p:nvPr/>
                          </p:nvCxnSpPr>
                          <p:spPr>
                            <a:xfrm>
                              <a:off x="2280666" y="4366779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9" name="直接连接符 108"/>
                            <p:cNvCxnSpPr/>
                            <p:nvPr/>
                          </p:nvCxnSpPr>
                          <p:spPr>
                            <a:xfrm>
                              <a:off x="3743706" y="4375923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直接连接符 55"/>
                            <p:cNvCxnSpPr/>
                            <p:nvPr/>
                          </p:nvCxnSpPr>
                          <p:spPr>
                            <a:xfrm>
                              <a:off x="4235832" y="4519578"/>
                              <a:ext cx="0" cy="42327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直接连接符 111"/>
                            <p:cNvCxnSpPr/>
                            <p:nvPr/>
                          </p:nvCxnSpPr>
                          <p:spPr>
                            <a:xfrm>
                              <a:off x="4237482" y="4668531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直接连接符 112"/>
                            <p:cNvCxnSpPr/>
                            <p:nvPr/>
                          </p:nvCxnSpPr>
                          <p:spPr>
                            <a:xfrm>
                              <a:off x="4237482" y="4942851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67" name="组合 66"/>
                          <p:cNvGrpSpPr/>
                          <p:nvPr/>
                        </p:nvGrpSpPr>
                        <p:grpSpPr>
                          <a:xfrm>
                            <a:off x="2280666" y="4976444"/>
                            <a:ext cx="2524981" cy="312592"/>
                            <a:chOff x="2280666" y="4976444"/>
                            <a:chExt cx="2524981" cy="312592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571221" y="4976444"/>
                              <a:ext cx="159105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(36) Operator</a:t>
                              </a:r>
                              <a:endParaRPr lang="zh-CN" altLang="en-US" sz="1400" dirty="0"/>
                            </a:p>
                          </p:txBody>
                        </p:sp>
                        <p:sp>
                          <p:nvSpPr>
                            <p:cNvPr id="84" name="文本框 83"/>
                            <p:cNvSpPr txBox="1"/>
                            <p:nvPr/>
                          </p:nvSpPr>
                          <p:spPr>
                            <a:xfrm>
                              <a:off x="3969532" y="4981259"/>
                              <a:ext cx="8361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(37) =</a:t>
                              </a:r>
                              <a:endParaRPr lang="zh-CN" altLang="en-US" sz="1400" dirty="0"/>
                            </a:p>
                          </p:txBody>
                        </p:sp>
                        <p:cxnSp>
                          <p:nvCxnSpPr>
                            <p:cNvPr id="117" name="直接连接符 116"/>
                            <p:cNvCxnSpPr/>
                            <p:nvPr/>
                          </p:nvCxnSpPr>
                          <p:spPr>
                            <a:xfrm>
                              <a:off x="2280666" y="5134875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8" name="直接连接符 117"/>
                            <p:cNvCxnSpPr/>
                            <p:nvPr/>
                          </p:nvCxnSpPr>
                          <p:spPr>
                            <a:xfrm>
                              <a:off x="3659222" y="5139476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0" name="组合 69"/>
                          <p:cNvGrpSpPr/>
                          <p:nvPr/>
                        </p:nvGrpSpPr>
                        <p:grpSpPr>
                          <a:xfrm>
                            <a:off x="2289068" y="5216941"/>
                            <a:ext cx="3354812" cy="307777"/>
                            <a:chOff x="2289068" y="5436397"/>
                            <a:chExt cx="3354812" cy="307777"/>
                          </a:xfrm>
                        </p:grpSpPr>
                        <p:sp>
                          <p:nvSpPr>
                            <p:cNvPr id="81" name="文本框 80"/>
                            <p:cNvSpPr txBox="1"/>
                            <p:nvPr/>
                          </p:nvSpPr>
                          <p:spPr>
                            <a:xfrm>
                              <a:off x="2578724" y="5436397"/>
                              <a:ext cx="159105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(38) </a:t>
                              </a:r>
                              <a:r>
                                <a:rPr lang="en-US" altLang="zh-CN" sz="1400" dirty="0" err="1" smtClean="0"/>
                                <a:t>NameExpr</a:t>
                              </a:r>
                              <a:endParaRPr lang="zh-CN" altLang="en-US" sz="1400" dirty="0"/>
                            </a:p>
                          </p:txBody>
                        </p:sp>
                        <p:sp>
                          <p:nvSpPr>
                            <p:cNvPr id="78" name="文本框 77"/>
                            <p:cNvSpPr txBox="1"/>
                            <p:nvPr/>
                          </p:nvSpPr>
                          <p:spPr>
                            <a:xfrm>
                              <a:off x="4049056" y="5436397"/>
                              <a:ext cx="159482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400" dirty="0" smtClean="0"/>
                                <a:t>(39) attributes</a:t>
                              </a:r>
                              <a:endParaRPr lang="zh-CN" altLang="en-US" sz="1400" dirty="0"/>
                            </a:p>
                          </p:txBody>
                        </p:sp>
                        <p:cxnSp>
                          <p:nvCxnSpPr>
                            <p:cNvPr id="120" name="直接连接符 119"/>
                            <p:cNvCxnSpPr/>
                            <p:nvPr/>
                          </p:nvCxnSpPr>
                          <p:spPr>
                            <a:xfrm>
                              <a:off x="2289068" y="5601219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" name="直接连接符 120"/>
                            <p:cNvCxnSpPr/>
                            <p:nvPr/>
                          </p:nvCxnSpPr>
                          <p:spPr>
                            <a:xfrm>
                              <a:off x="3760763" y="5601219"/>
                              <a:ext cx="348217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</p:grpSp>
            </p:grpSp>
          </p:grpSp>
          <p:grpSp>
            <p:nvGrpSpPr>
              <p:cNvPr id="126" name="组合 125"/>
              <p:cNvGrpSpPr/>
              <p:nvPr/>
            </p:nvGrpSpPr>
            <p:grpSpPr>
              <a:xfrm>
                <a:off x="747522" y="4487199"/>
                <a:ext cx="3252636" cy="312377"/>
                <a:chOff x="756666" y="5008407"/>
                <a:chExt cx="3252636" cy="312377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1059884" y="5008407"/>
                  <a:ext cx="2120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(40) </a:t>
                  </a:r>
                  <a:r>
                    <a:rPr lang="en-US" altLang="zh-CN" sz="1400" dirty="0" err="1" smtClean="0"/>
                    <a:t>MethodCallExpr</a:t>
                  </a:r>
                  <a:endParaRPr lang="zh-CN" altLang="en-US" sz="1400" dirty="0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965913" y="5013007"/>
                  <a:ext cx="10433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(41) ……</a:t>
                  </a:r>
                  <a:endParaRPr lang="zh-CN" altLang="en-US" sz="1400" dirty="0"/>
                </a:p>
              </p:txBody>
            </p: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756666" y="5165355"/>
                  <a:ext cx="3482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2658618" y="5183643"/>
                  <a:ext cx="3482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411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09600" y="609600"/>
            <a:ext cx="2387600" cy="2934732"/>
            <a:chOff x="609600" y="609600"/>
            <a:chExt cx="2387600" cy="2934732"/>
          </a:xfrm>
        </p:grpSpPr>
        <p:sp>
          <p:nvSpPr>
            <p:cNvPr id="31" name="TextBox 30"/>
            <p:cNvSpPr txBox="1"/>
            <p:nvPr/>
          </p:nvSpPr>
          <p:spPr>
            <a:xfrm>
              <a:off x="609600" y="609600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12800" y="914400"/>
              <a:ext cx="2184400" cy="2629932"/>
              <a:chOff x="812800" y="952500"/>
              <a:chExt cx="2184400" cy="2629932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812800" y="978932"/>
                <a:ext cx="0" cy="24769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组合 35"/>
              <p:cNvGrpSpPr/>
              <p:nvPr/>
            </p:nvGrpSpPr>
            <p:grpSpPr>
              <a:xfrm>
                <a:off x="812800" y="952500"/>
                <a:ext cx="2184400" cy="2517763"/>
                <a:chOff x="812800" y="1143000"/>
                <a:chExt cx="2184400" cy="251776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1092200" y="1143000"/>
                  <a:ext cx="1905000" cy="2517763"/>
                  <a:chOff x="1054100" y="838200"/>
                  <a:chExt cx="1905000" cy="2517763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054100" y="838200"/>
                    <a:ext cx="1854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/>
                      <a:t>Comment</a:t>
                    </a:r>
                    <a:endParaRPr lang="zh-CN" altLang="en-US" sz="1400" dirty="0"/>
                  </a:p>
                </p:txBody>
              </p: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1422400" y="1066631"/>
                    <a:ext cx="1536700" cy="2289332"/>
                    <a:chOff x="1447800" y="1104731"/>
                    <a:chExt cx="1536700" cy="2289332"/>
                  </a:xfrm>
                </p:grpSpPr>
                <p:cxnSp>
                  <p:nvCxnSpPr>
                    <p:cNvPr id="6" name="直接连接符 5"/>
                    <p:cNvCxnSpPr/>
                    <p:nvPr/>
                  </p:nvCxnSpPr>
                  <p:spPr>
                    <a:xfrm>
                      <a:off x="1447800" y="1143000"/>
                      <a:ext cx="0" cy="208178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790700" y="2717124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object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803400" y="3055509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value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803400" y="1104731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we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03400" y="1341516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set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803400" y="1549231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803400" y="1820446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default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16100" y="2108031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value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816100" y="2413000"/>
                      <a:ext cx="11684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 smtClean="0"/>
                        <a:t>for</a:t>
                      </a:r>
                      <a:endParaRPr lang="zh-CN" altLang="en-US" sz="1600" dirty="0"/>
                    </a:p>
                  </p:txBody>
                </p:sp>
                <p:cxnSp>
                  <p:nvCxnSpPr>
                    <p:cNvPr id="20" name="直接连接符 19"/>
                    <p:cNvCxnSpPr/>
                    <p:nvPr/>
                  </p:nvCxnSpPr>
                  <p:spPr>
                    <a:xfrm>
                      <a:off x="1447800" y="12907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/>
                    <p:cNvCxnSpPr/>
                    <p:nvPr/>
                  </p:nvCxnSpPr>
                  <p:spPr>
                    <a:xfrm>
                      <a:off x="1447800" y="15066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1447800" y="17352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1447800" y="19892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连接符 23"/>
                    <p:cNvCxnSpPr/>
                    <p:nvPr/>
                  </p:nvCxnSpPr>
                  <p:spPr>
                    <a:xfrm>
                      <a:off x="1460500" y="22813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连接符 24"/>
                    <p:cNvCxnSpPr/>
                    <p:nvPr/>
                  </p:nvCxnSpPr>
                  <p:spPr>
                    <a:xfrm>
                      <a:off x="1460500" y="25734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/>
                    <p:cNvCxnSpPr/>
                    <p:nvPr/>
                  </p:nvCxnSpPr>
                  <p:spPr>
                    <a:xfrm>
                      <a:off x="1460500" y="29036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连接符 26"/>
                    <p:cNvCxnSpPr/>
                    <p:nvPr/>
                  </p:nvCxnSpPr>
                  <p:spPr>
                    <a:xfrm>
                      <a:off x="1447800" y="3233816"/>
                      <a:ext cx="3429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5" name="直接连接符 34"/>
                <p:cNvCxnSpPr/>
                <p:nvPr/>
              </p:nvCxnSpPr>
              <p:spPr>
                <a:xfrm>
                  <a:off x="812800" y="1296888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>
                <a:off x="812800" y="3213100"/>
                <a:ext cx="812800" cy="369332"/>
                <a:chOff x="812800" y="3314700"/>
                <a:chExt cx="812800" cy="369332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1092200" y="331470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……</a:t>
                  </a:r>
                  <a:endParaRPr lang="zh-CN" altLang="en-US" dirty="0"/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>
                  <a:off x="812800" y="3557488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8918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连接符 60"/>
          <p:cNvCxnSpPr/>
          <p:nvPr/>
        </p:nvCxnSpPr>
        <p:spPr>
          <a:xfrm>
            <a:off x="1909762" y="1034374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541462" y="2105858"/>
            <a:ext cx="4114800" cy="1734540"/>
            <a:chOff x="1541462" y="2105858"/>
            <a:chExt cx="4114800" cy="1734540"/>
          </a:xfrm>
        </p:grpSpPr>
        <p:sp>
          <p:nvSpPr>
            <p:cNvPr id="31" name="TextBox 30"/>
            <p:cNvSpPr txBox="1"/>
            <p:nvPr/>
          </p:nvSpPr>
          <p:spPr>
            <a:xfrm>
              <a:off x="3751262" y="210585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89262" y="2779989"/>
              <a:ext cx="1035050" cy="31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Comment</a:t>
              </a:r>
              <a:endParaRPr lang="zh-CN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2762" y="3501168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object</a:t>
              </a:r>
              <a:endParaRPr lang="zh-CN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0462" y="349665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value</a:t>
              </a:r>
              <a:endParaRPr lang="zh-CN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1462" y="3501675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we</a:t>
              </a:r>
              <a:endParaRPr lang="zh-CN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5962" y="3493297"/>
              <a:ext cx="44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set</a:t>
              </a:r>
              <a:endParaRPr lang="zh-CN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17762" y="3501675"/>
              <a:ext cx="44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a</a:t>
              </a:r>
              <a:endParaRPr lang="zh-CN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71762" y="349349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default</a:t>
              </a:r>
              <a:endParaRPr lang="zh-CN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2962" y="3501675"/>
              <a:ext cx="698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value</a:t>
              </a:r>
              <a:endParaRPr lang="zh-CN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4462" y="3501844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for</a:t>
              </a:r>
              <a:endParaRPr lang="zh-CN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33862" y="272244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3" name="直接连接符 2"/>
            <p:cNvCxnSpPr>
              <a:stCxn id="4" idx="2"/>
              <a:endCxn id="12" idx="0"/>
            </p:cNvCxnSpPr>
            <p:nvPr/>
          </p:nvCxnSpPr>
          <p:spPr>
            <a:xfrm flipH="1">
              <a:off x="1833562" y="3091774"/>
              <a:ext cx="1673225" cy="409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4" idx="2"/>
              <a:endCxn id="13" idx="0"/>
            </p:cNvCxnSpPr>
            <p:nvPr/>
          </p:nvCxnSpPr>
          <p:spPr>
            <a:xfrm flipH="1">
              <a:off x="2208212" y="3091774"/>
              <a:ext cx="1298575" cy="401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2"/>
              <a:endCxn id="14" idx="0"/>
            </p:cNvCxnSpPr>
            <p:nvPr/>
          </p:nvCxnSpPr>
          <p:spPr>
            <a:xfrm flipH="1">
              <a:off x="2640012" y="3091774"/>
              <a:ext cx="866775" cy="409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4" idx="2"/>
              <a:endCxn id="15" idx="0"/>
            </p:cNvCxnSpPr>
            <p:nvPr/>
          </p:nvCxnSpPr>
          <p:spPr>
            <a:xfrm flipH="1">
              <a:off x="3128962" y="3091774"/>
              <a:ext cx="377825" cy="401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" idx="2"/>
              <a:endCxn id="16" idx="0"/>
            </p:cNvCxnSpPr>
            <p:nvPr/>
          </p:nvCxnSpPr>
          <p:spPr>
            <a:xfrm>
              <a:off x="3506787" y="3091774"/>
              <a:ext cx="225425" cy="409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" idx="2"/>
              <a:endCxn id="17" idx="0"/>
            </p:cNvCxnSpPr>
            <p:nvPr/>
          </p:nvCxnSpPr>
          <p:spPr>
            <a:xfrm>
              <a:off x="3506787" y="3091774"/>
              <a:ext cx="746125" cy="4100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" idx="2"/>
              <a:endCxn id="8" idx="0"/>
            </p:cNvCxnSpPr>
            <p:nvPr/>
          </p:nvCxnSpPr>
          <p:spPr>
            <a:xfrm>
              <a:off x="3506787" y="3091774"/>
              <a:ext cx="1216025" cy="409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" idx="2"/>
              <a:endCxn id="9" idx="0"/>
            </p:cNvCxnSpPr>
            <p:nvPr/>
          </p:nvCxnSpPr>
          <p:spPr>
            <a:xfrm>
              <a:off x="3506787" y="3091774"/>
              <a:ext cx="1806575" cy="404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31" idx="2"/>
              <a:endCxn id="4" idx="0"/>
            </p:cNvCxnSpPr>
            <p:nvPr/>
          </p:nvCxnSpPr>
          <p:spPr>
            <a:xfrm flipH="1">
              <a:off x="3506787" y="2475190"/>
              <a:ext cx="511175" cy="304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1" idx="2"/>
              <a:endCxn id="37" idx="0"/>
            </p:cNvCxnSpPr>
            <p:nvPr/>
          </p:nvCxnSpPr>
          <p:spPr>
            <a:xfrm>
              <a:off x="4017962" y="2475190"/>
              <a:ext cx="482600" cy="2472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50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652</Words>
  <Application>Microsoft Office PowerPoint</Application>
  <PresentationFormat>自定义</PresentationFormat>
  <Paragraphs>184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梁玉鼎</dc:creator>
  <cp:lastModifiedBy>aa</cp:lastModifiedBy>
  <cp:revision>39</cp:revision>
  <dcterms:created xsi:type="dcterms:W3CDTF">2016-08-15T14:22:21Z</dcterms:created>
  <dcterms:modified xsi:type="dcterms:W3CDTF">2016-08-23T03:26:18Z</dcterms:modified>
</cp:coreProperties>
</file>