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960000"/>
    <a:srgbClr val="64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6474A1-89EE-46B5-BBC2-B823D5CE0F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B9DA05D-53C4-404C-B9BC-AAF5FC9029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79989B-C81B-4A36-A93F-A38C44C9A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B9A88-19FC-4F2F-85C7-051691C015C7}" type="datetimeFigureOut">
              <a:rPr lang="zh-CN" altLang="en-US" smtClean="0"/>
              <a:t>2021/9/4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A0D021-D940-42A1-9D0D-1DDA44F1D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DBC0C0-6A28-4357-8247-206515758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EA6D4-66C1-4E0E-9FAF-F4565D4AB2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0274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E6EFE8-0D1F-4958-A480-C6A6B5575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468267A-B23E-4882-B7E0-7C901440D5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6D7368-A238-4230-AF67-890C43013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B9A88-19FC-4F2F-85C7-051691C015C7}" type="datetimeFigureOut">
              <a:rPr lang="zh-CN" altLang="en-US" smtClean="0"/>
              <a:t>2021/9/4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0F48CF-9048-422D-9CA9-65D74FF91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F621C2-2649-40A6-A138-78BEC963F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EA6D4-66C1-4E0E-9FAF-F4565D4AB2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6912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B077417-DC2A-419F-B169-575DB7C2AB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1B31FAB-322D-4390-B3D6-CCFF284544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058E58-D053-4ECA-A167-FE7BBCA8D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B9A88-19FC-4F2F-85C7-051691C015C7}" type="datetimeFigureOut">
              <a:rPr lang="zh-CN" altLang="en-US" smtClean="0"/>
              <a:t>2021/9/4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C78CB9-9B6D-44AA-B70F-8412DC18B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A989B4-28FB-42EF-93BC-BE0BB16E6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EA6D4-66C1-4E0E-9FAF-F4565D4AB2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1461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2D4E9D-64F0-4DC7-9175-2156EC27B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FBAA5E-3F28-40B5-B5B8-7E5EE971F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B17837-F95B-4AAC-8392-25E842084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B9A88-19FC-4F2F-85C7-051691C015C7}" type="datetimeFigureOut">
              <a:rPr lang="zh-CN" altLang="en-US" smtClean="0"/>
              <a:t>2021/9/4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1E0B81-530B-4DDA-9157-782828801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9771E6-6D3D-47F5-B729-05CBD6CEB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EA6D4-66C1-4E0E-9FAF-F4565D4AB2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4976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BD62AF-02F2-4300-9B39-853943317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301A3A-E800-4394-B3F1-5D02DDB2EA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852000-8F36-4040-9BE4-F90DA1BCD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B9A88-19FC-4F2F-85C7-051691C015C7}" type="datetimeFigureOut">
              <a:rPr lang="zh-CN" altLang="en-US" smtClean="0"/>
              <a:t>2021/9/4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F1F2C0-66E1-4E39-BFCC-502196A55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70AE01-673C-4597-8DC5-CC3A8E65F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EA6D4-66C1-4E0E-9FAF-F4565D4AB2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9744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BA6217-598B-41B7-8A58-1912FCE5C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60CA93-95D2-4944-9BB1-91E956FB99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F16C39F-659B-4A4C-B215-E8264DFB19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33602DF-36D7-4319-95B0-522D830A1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B9A88-19FC-4F2F-85C7-051691C015C7}" type="datetimeFigureOut">
              <a:rPr lang="zh-CN" altLang="en-US" smtClean="0"/>
              <a:t>2021/9/4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23F865-804E-47C9-AD49-4FA11E6C2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83ADF1C-53A6-40DC-A826-D8C6C4582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EA6D4-66C1-4E0E-9FAF-F4565D4AB2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197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C74880-F27E-4D15-9936-37CC2FF9F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7F8B03-622F-4D75-A609-2F55F4EE24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029F3AB-C47E-4E9D-9EFF-006D8A4734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85ECFBE-07B4-4942-9AD9-BCB06E4BB2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A0FE11C-C095-472C-9FF6-5662723847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F95A58A-7407-4C0E-9CC6-2C885E8AC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B9A88-19FC-4F2F-85C7-051691C015C7}" type="datetimeFigureOut">
              <a:rPr lang="zh-CN" altLang="en-US" smtClean="0"/>
              <a:t>2021/9/4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22E6718-6EA1-4A29-9945-8BFDEB53D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8CD9790-2E25-47E9-BA5B-5F6696990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EA6D4-66C1-4E0E-9FAF-F4565D4AB2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2534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EB3B84-D5E0-4A38-9270-9029A5749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97E2497-FFCC-4F81-A280-8B89FD068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B9A88-19FC-4F2F-85C7-051691C015C7}" type="datetimeFigureOut">
              <a:rPr lang="zh-CN" altLang="en-US" smtClean="0"/>
              <a:t>2021/9/4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7023E63-3494-4A6A-AD00-4EAAA6703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2FA2AC0-155C-4F1F-9808-58024F1AE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EA6D4-66C1-4E0E-9FAF-F4565D4AB2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3833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1FE356D-8A30-48C2-8880-718B85EEA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B9A88-19FC-4F2F-85C7-051691C015C7}" type="datetimeFigureOut">
              <a:rPr lang="zh-CN" altLang="en-US" smtClean="0"/>
              <a:t>2021/9/4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587FCE5-3472-4CDB-B7C2-0176F291B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1269E67-EA21-4860-97D2-15848EB7D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EA6D4-66C1-4E0E-9FAF-F4565D4AB2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4567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56794C-A297-4615-8FF0-1D07549A5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8931BE-2210-4081-A38C-A865CF00D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A39F89E-9241-4C1A-9FFF-3DDC3F3C72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14E421C-5FB7-4204-8715-38247FDD6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B9A88-19FC-4F2F-85C7-051691C015C7}" type="datetimeFigureOut">
              <a:rPr lang="zh-CN" altLang="en-US" smtClean="0"/>
              <a:t>2021/9/4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B9D11E8-50D7-436B-B727-C3B3DA0D2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F76C589-CE46-4E60-BD45-89234ED0B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EA6D4-66C1-4E0E-9FAF-F4565D4AB2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1432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BB5931-0933-48F9-B9E1-C52FFD2D3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0FFF051-9FC1-4AC7-8B78-BA5B77970A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639AE1B-4ED2-4B97-A1F5-3391117F0E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D37218B-5E73-4662-B8F6-FC7D330BB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B9A88-19FC-4F2F-85C7-051691C015C7}" type="datetimeFigureOut">
              <a:rPr lang="zh-CN" altLang="en-US" smtClean="0"/>
              <a:t>2021/9/4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766CB75-C4F0-4F4E-B0F2-424D24E13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5ED147-90C0-42FD-B146-E9B2FE7B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EA6D4-66C1-4E0E-9FAF-F4565D4AB2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7570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6364D48-F987-45BC-A972-14A023FFE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7D4E10-9C48-4C1A-925D-864874EE73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72CFD3-AD46-43DE-8A45-C2EF13B823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B9A88-19FC-4F2F-85C7-051691C015C7}" type="datetimeFigureOut">
              <a:rPr lang="zh-CN" altLang="en-US" smtClean="0"/>
              <a:t>2021/9/4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7B2433-F260-4468-80C7-34353AD059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8F116D-3A78-476D-9634-A3D16CCCDC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EA6D4-66C1-4E0E-9FAF-F4565D4AB2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0065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s://www.clipartkey.com/view/JRiiix_cartoon-bert-sesame-street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s://www.clipartkey.com/view/JRiiix_cartoon-bert-sesame-street/" TargetMode="Externa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ADB076-DA36-43C0-8C83-9DABBB86D6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2CCBECB-45C6-4C44-86E3-BDF74D6154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0064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192E484F-7370-4446-B4CC-F62984F84821}"/>
              </a:ext>
            </a:extLst>
          </p:cNvPr>
          <p:cNvSpPr/>
          <p:nvPr/>
        </p:nvSpPr>
        <p:spPr>
          <a:xfrm>
            <a:off x="4284238" y="4644272"/>
            <a:ext cx="1007887" cy="468196"/>
          </a:xfrm>
          <a:prstGeom prst="roundRect">
            <a:avLst/>
          </a:prstGeom>
          <a:solidFill>
            <a:schemeClr val="bg2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22D86B42-F427-4219-A2B2-8607F2CDCD93}"/>
              </a:ext>
            </a:extLst>
          </p:cNvPr>
          <p:cNvSpPr/>
          <p:nvPr/>
        </p:nvSpPr>
        <p:spPr>
          <a:xfrm>
            <a:off x="5682400" y="4694561"/>
            <a:ext cx="1007887" cy="468196"/>
          </a:xfrm>
          <a:prstGeom prst="roundRect">
            <a:avLst/>
          </a:prstGeom>
          <a:solidFill>
            <a:schemeClr val="bg2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FFFF9A45-40A6-447F-96A6-38CEF66320A9}"/>
              </a:ext>
            </a:extLst>
          </p:cNvPr>
          <p:cNvSpPr/>
          <p:nvPr/>
        </p:nvSpPr>
        <p:spPr>
          <a:xfrm>
            <a:off x="6717870" y="4650863"/>
            <a:ext cx="1007887" cy="468196"/>
          </a:xfrm>
          <a:prstGeom prst="roundRect">
            <a:avLst/>
          </a:prstGeom>
          <a:solidFill>
            <a:schemeClr val="bg2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B41569DD-15A9-43E5-9701-6F9A88B0F146}"/>
              </a:ext>
            </a:extLst>
          </p:cNvPr>
          <p:cNvSpPr/>
          <p:nvPr/>
        </p:nvSpPr>
        <p:spPr>
          <a:xfrm>
            <a:off x="6509602" y="3958472"/>
            <a:ext cx="1007887" cy="468196"/>
          </a:xfrm>
          <a:prstGeom prst="roundRect">
            <a:avLst/>
          </a:prstGeom>
          <a:solidFill>
            <a:schemeClr val="bg2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DEA0D303-F613-4584-B343-DB77D80CCC29}"/>
              </a:ext>
            </a:extLst>
          </p:cNvPr>
          <p:cNvSpPr/>
          <p:nvPr/>
        </p:nvSpPr>
        <p:spPr>
          <a:xfrm>
            <a:off x="5773125" y="4125803"/>
            <a:ext cx="1007887" cy="468196"/>
          </a:xfrm>
          <a:prstGeom prst="roundRect">
            <a:avLst/>
          </a:prstGeom>
          <a:solidFill>
            <a:schemeClr val="bg2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2000"/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F82C206D-FA59-4841-AFD1-CC1F1444158E}"/>
              </a:ext>
            </a:extLst>
          </p:cNvPr>
          <p:cNvSpPr/>
          <p:nvPr/>
        </p:nvSpPr>
        <p:spPr>
          <a:xfrm>
            <a:off x="3941188" y="4192570"/>
            <a:ext cx="955642" cy="468196"/>
          </a:xfrm>
          <a:prstGeom prst="roundRect">
            <a:avLst/>
          </a:prstGeom>
          <a:solidFill>
            <a:schemeClr val="bg2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1A10921E-8D29-4E76-ACED-F2C46FB4F185}"/>
              </a:ext>
            </a:extLst>
          </p:cNvPr>
          <p:cNvSpPr/>
          <p:nvPr/>
        </p:nvSpPr>
        <p:spPr>
          <a:xfrm>
            <a:off x="6492901" y="3052713"/>
            <a:ext cx="1007887" cy="468196"/>
          </a:xfrm>
          <a:prstGeom prst="roundRect">
            <a:avLst/>
          </a:prstGeom>
          <a:solidFill>
            <a:schemeClr val="bg2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3A935490-791B-4C30-A06D-1F59A07F5F3C}"/>
              </a:ext>
            </a:extLst>
          </p:cNvPr>
          <p:cNvSpPr/>
          <p:nvPr/>
        </p:nvSpPr>
        <p:spPr>
          <a:xfrm>
            <a:off x="5945184" y="3565691"/>
            <a:ext cx="1007887" cy="468196"/>
          </a:xfrm>
          <a:prstGeom prst="roundRect">
            <a:avLst/>
          </a:prstGeom>
          <a:solidFill>
            <a:schemeClr val="bg2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7F7AA6D0-61F1-44BC-AE20-10425E67CE9F}"/>
              </a:ext>
            </a:extLst>
          </p:cNvPr>
          <p:cNvSpPr/>
          <p:nvPr/>
        </p:nvSpPr>
        <p:spPr>
          <a:xfrm>
            <a:off x="4674513" y="3656029"/>
            <a:ext cx="1007887" cy="468196"/>
          </a:xfrm>
          <a:prstGeom prst="roundRect">
            <a:avLst/>
          </a:prstGeom>
          <a:solidFill>
            <a:schemeClr val="bg2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BB05B8B4-AB52-4AD7-A752-5883BEA4DADC}"/>
              </a:ext>
            </a:extLst>
          </p:cNvPr>
          <p:cNvSpPr/>
          <p:nvPr/>
        </p:nvSpPr>
        <p:spPr>
          <a:xfrm>
            <a:off x="3941188" y="3257749"/>
            <a:ext cx="1007887" cy="468196"/>
          </a:xfrm>
          <a:prstGeom prst="roundRect">
            <a:avLst/>
          </a:prstGeom>
          <a:solidFill>
            <a:schemeClr val="bg2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B71464A7-40C8-4D79-B108-5E58080EE8A2}"/>
              </a:ext>
            </a:extLst>
          </p:cNvPr>
          <p:cNvSpPr/>
          <p:nvPr/>
        </p:nvSpPr>
        <p:spPr>
          <a:xfrm>
            <a:off x="6356422" y="2480821"/>
            <a:ext cx="1007887" cy="468196"/>
          </a:xfrm>
          <a:prstGeom prst="roundRect">
            <a:avLst/>
          </a:prstGeom>
          <a:solidFill>
            <a:schemeClr val="bg2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0E500359-A52B-4566-9968-6C16F1B59CAE}"/>
              </a:ext>
            </a:extLst>
          </p:cNvPr>
          <p:cNvSpPr/>
          <p:nvPr/>
        </p:nvSpPr>
        <p:spPr>
          <a:xfrm>
            <a:off x="5400777" y="2752627"/>
            <a:ext cx="1007887" cy="468196"/>
          </a:xfrm>
          <a:prstGeom prst="roundRect">
            <a:avLst/>
          </a:prstGeom>
          <a:solidFill>
            <a:schemeClr val="bg2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6C0AFE19-8A71-4F45-B5E8-2CED12DFF414}"/>
              </a:ext>
            </a:extLst>
          </p:cNvPr>
          <p:cNvSpPr/>
          <p:nvPr/>
        </p:nvSpPr>
        <p:spPr>
          <a:xfrm>
            <a:off x="4073160" y="2619083"/>
            <a:ext cx="1007887" cy="468196"/>
          </a:xfrm>
          <a:prstGeom prst="roundRect">
            <a:avLst/>
          </a:prstGeom>
          <a:solidFill>
            <a:schemeClr val="bg2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7FCEF278-493B-4558-A3AF-B5EEF5BB7A23}"/>
              </a:ext>
            </a:extLst>
          </p:cNvPr>
          <p:cNvSpPr/>
          <p:nvPr/>
        </p:nvSpPr>
        <p:spPr>
          <a:xfrm>
            <a:off x="5263446" y="2111607"/>
            <a:ext cx="1007887" cy="468196"/>
          </a:xfrm>
          <a:prstGeom prst="roundRect">
            <a:avLst/>
          </a:prstGeom>
          <a:solidFill>
            <a:schemeClr val="bg2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51DF0521-29F6-49AD-867B-55EECE820465}"/>
              </a:ext>
            </a:extLst>
          </p:cNvPr>
          <p:cNvSpPr/>
          <p:nvPr/>
        </p:nvSpPr>
        <p:spPr>
          <a:xfrm>
            <a:off x="6519022" y="1670119"/>
            <a:ext cx="1007887" cy="468196"/>
          </a:xfrm>
          <a:prstGeom prst="roundRect">
            <a:avLst/>
          </a:prstGeom>
          <a:solidFill>
            <a:schemeClr val="bg2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0EB50D78-9738-4EA6-94FE-5772638E5811}"/>
              </a:ext>
            </a:extLst>
          </p:cNvPr>
          <p:cNvSpPr/>
          <p:nvPr/>
        </p:nvSpPr>
        <p:spPr>
          <a:xfrm>
            <a:off x="5400777" y="1591561"/>
            <a:ext cx="1007887" cy="468196"/>
          </a:xfrm>
          <a:prstGeom prst="roundRect">
            <a:avLst/>
          </a:prstGeom>
          <a:solidFill>
            <a:schemeClr val="bg2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9DE3F5F5-A273-41CB-B87F-0A7306AF9D03}"/>
              </a:ext>
            </a:extLst>
          </p:cNvPr>
          <p:cNvSpPr/>
          <p:nvPr/>
        </p:nvSpPr>
        <p:spPr>
          <a:xfrm>
            <a:off x="4161144" y="1989061"/>
            <a:ext cx="1007887" cy="468196"/>
          </a:xfrm>
          <a:prstGeom prst="roundRect">
            <a:avLst/>
          </a:prstGeom>
          <a:solidFill>
            <a:schemeClr val="bg2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47646EDA-923E-45D9-965B-8549E0F1120A}"/>
              </a:ext>
            </a:extLst>
          </p:cNvPr>
          <p:cNvSpPr/>
          <p:nvPr/>
        </p:nvSpPr>
        <p:spPr>
          <a:xfrm>
            <a:off x="6692667" y="921470"/>
            <a:ext cx="1007887" cy="468196"/>
          </a:xfrm>
          <a:prstGeom prst="roundRect">
            <a:avLst/>
          </a:prstGeom>
          <a:solidFill>
            <a:schemeClr val="bg2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362D6A91-0E44-4782-BA8E-C4252B32905C}"/>
              </a:ext>
            </a:extLst>
          </p:cNvPr>
          <p:cNvSpPr/>
          <p:nvPr/>
        </p:nvSpPr>
        <p:spPr>
          <a:xfrm>
            <a:off x="3813537" y="1201532"/>
            <a:ext cx="1007887" cy="468196"/>
          </a:xfrm>
          <a:prstGeom prst="roundRect">
            <a:avLst/>
          </a:prstGeom>
          <a:solidFill>
            <a:schemeClr val="bg2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0507B606-B000-4194-B32E-D9DB7CA89525}"/>
              </a:ext>
            </a:extLst>
          </p:cNvPr>
          <p:cNvSpPr/>
          <p:nvPr/>
        </p:nvSpPr>
        <p:spPr>
          <a:xfrm>
            <a:off x="4937297" y="864125"/>
            <a:ext cx="1007887" cy="468196"/>
          </a:xfrm>
          <a:prstGeom prst="roundRect">
            <a:avLst/>
          </a:prstGeom>
          <a:solidFill>
            <a:schemeClr val="bg2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3C5C0E4A-DC39-4203-B8DD-3B117DE09945}"/>
              </a:ext>
            </a:extLst>
          </p:cNvPr>
          <p:cNvSpPr/>
          <p:nvPr/>
        </p:nvSpPr>
        <p:spPr>
          <a:xfrm>
            <a:off x="6015079" y="664595"/>
            <a:ext cx="1007887" cy="468196"/>
          </a:xfrm>
          <a:prstGeom prst="roundRect">
            <a:avLst/>
          </a:prstGeom>
          <a:solidFill>
            <a:schemeClr val="bg2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056F4176-1491-47C6-9B79-667E5B4641F8}"/>
              </a:ext>
            </a:extLst>
          </p:cNvPr>
          <p:cNvSpPr/>
          <p:nvPr/>
        </p:nvSpPr>
        <p:spPr>
          <a:xfrm>
            <a:off x="4392890" y="1178350"/>
            <a:ext cx="2780907" cy="754144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It's my first time on antidepressants …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2F7AEF67-6528-40AD-9E7F-BEBA04F84EDE}"/>
              </a:ext>
            </a:extLst>
          </p:cNvPr>
          <p:cNvSpPr/>
          <p:nvPr/>
        </p:nvSpPr>
        <p:spPr>
          <a:xfrm>
            <a:off x="4290182" y="2183097"/>
            <a:ext cx="2971422" cy="754144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I'm a shitty person for doing it …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32CE8474-8C77-4FA2-B9C0-5A5FCAA83642}"/>
              </a:ext>
            </a:extLst>
          </p:cNvPr>
          <p:cNvSpPr/>
          <p:nvPr/>
        </p:nvSpPr>
        <p:spPr>
          <a:xfrm>
            <a:off x="4176119" y="3236437"/>
            <a:ext cx="3255269" cy="754144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4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</a:t>
            </a:r>
            <a:r>
              <a:rPr lang="en-US" altLang="zh-CN" sz="2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trying but that happened, its very frustrating</a:t>
            </a:r>
          </a:p>
        </p:txBody>
      </p:sp>
      <p:sp>
        <p:nvSpPr>
          <p:cNvPr id="8" name="流程图: 卡片 7">
            <a:extLst>
              <a:ext uri="{FF2B5EF4-FFF2-40B4-BE49-F238E27FC236}">
                <a16:creationId xmlns:a16="http://schemas.microsoft.com/office/drawing/2014/main" id="{45871AFA-14CE-4C38-B0AA-E14BB6ACA948}"/>
              </a:ext>
            </a:extLst>
          </p:cNvPr>
          <p:cNvSpPr/>
          <p:nvPr/>
        </p:nvSpPr>
        <p:spPr>
          <a:xfrm>
            <a:off x="386208" y="1706545"/>
            <a:ext cx="2626442" cy="3456211"/>
          </a:xfrm>
          <a:prstGeom prst="flowChartPunchedCar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663489E1-1488-47B6-9D81-9D93352BCEDD}"/>
              </a:ext>
            </a:extLst>
          </p:cNvPr>
          <p:cNvSpPr/>
          <p:nvPr/>
        </p:nvSpPr>
        <p:spPr>
          <a:xfrm>
            <a:off x="4161145" y="584463"/>
            <a:ext cx="1007887" cy="468196"/>
          </a:xfrm>
          <a:prstGeom prst="roundRect">
            <a:avLst/>
          </a:prstGeom>
          <a:solidFill>
            <a:schemeClr val="bg2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FE28275F-111A-4B69-B2CB-88CC101A1823}"/>
              </a:ext>
            </a:extLst>
          </p:cNvPr>
          <p:cNvSpPr/>
          <p:nvPr/>
        </p:nvSpPr>
        <p:spPr>
          <a:xfrm>
            <a:off x="5203981" y="270238"/>
            <a:ext cx="1007887" cy="468196"/>
          </a:xfrm>
          <a:prstGeom prst="roundRect">
            <a:avLst/>
          </a:prstGeom>
          <a:solidFill>
            <a:schemeClr val="bg2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C50F239A-500C-4B73-9991-633599EDFD7A}"/>
              </a:ext>
            </a:extLst>
          </p:cNvPr>
          <p:cNvSpPr/>
          <p:nvPr/>
        </p:nvSpPr>
        <p:spPr>
          <a:xfrm>
            <a:off x="5143038" y="5231881"/>
            <a:ext cx="1007887" cy="468196"/>
          </a:xfrm>
          <a:prstGeom prst="roundRect">
            <a:avLst/>
          </a:prstGeom>
          <a:solidFill>
            <a:schemeClr val="bg2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6A331A7C-B6D0-4A4D-93E5-3FAFFFF2CF29}"/>
              </a:ext>
            </a:extLst>
          </p:cNvPr>
          <p:cNvSpPr/>
          <p:nvPr/>
        </p:nvSpPr>
        <p:spPr>
          <a:xfrm>
            <a:off x="3830575" y="5027935"/>
            <a:ext cx="1007887" cy="468196"/>
          </a:xfrm>
          <a:prstGeom prst="roundRect">
            <a:avLst/>
          </a:prstGeom>
          <a:solidFill>
            <a:schemeClr val="bg2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C9D36DF0-FC4D-4A15-8EAD-E651263F75D6}"/>
              </a:ext>
            </a:extLst>
          </p:cNvPr>
          <p:cNvSpPr/>
          <p:nvPr/>
        </p:nvSpPr>
        <p:spPr>
          <a:xfrm>
            <a:off x="6267694" y="5159310"/>
            <a:ext cx="1007887" cy="468196"/>
          </a:xfrm>
          <a:prstGeom prst="roundRect">
            <a:avLst/>
          </a:prstGeom>
          <a:solidFill>
            <a:schemeClr val="bg2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4EEACAC9-C0E5-4BE8-964A-293720B1D272}"/>
              </a:ext>
            </a:extLst>
          </p:cNvPr>
          <p:cNvSpPr/>
          <p:nvPr/>
        </p:nvSpPr>
        <p:spPr>
          <a:xfrm>
            <a:off x="4264716" y="4204667"/>
            <a:ext cx="3107901" cy="754144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 </a:t>
            </a:r>
            <a:r>
              <a:rPr lang="en-US" altLang="zh-CN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crying at the end of Breakfast at </a:t>
            </a:r>
            <a:r>
              <a:rPr lang="en-US" altLang="zh-CN" sz="2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Tiffanys</a:t>
            </a:r>
            <a:r>
              <a:rPr lang="en-US" altLang="zh-CN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</p:txBody>
      </p:sp>
      <p:pic>
        <p:nvPicPr>
          <p:cNvPr id="41" name="图片 40">
            <a:extLst>
              <a:ext uri="{FF2B5EF4-FFF2-40B4-BE49-F238E27FC236}">
                <a16:creationId xmlns:a16="http://schemas.microsoft.com/office/drawing/2014/main" id="{49D9B516-D224-42B7-A5FE-56E1E4F773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314" b="92952" l="10000" r="90000">
                        <a14:foregroundMark x1="42778" y1="46109" x2="44889" y2="45081"/>
                        <a14:foregroundMark x1="43889" y1="45521" x2="48444" y2="58590"/>
                        <a14:foregroundMark x1="46333" y1="51836" x2="41333" y2="54626"/>
                        <a14:foregroundMark x1="52667" y1="48018" x2="57111" y2="55653"/>
                        <a14:foregroundMark x1="36111" y1="84875" x2="67000" y2="83407"/>
                        <a14:foregroundMark x1="36556" y1="79736" x2="54333" y2="92952"/>
                        <a14:foregroundMark x1="53778" y1="47577" x2="58444" y2="54479"/>
                        <a14:foregroundMark x1="39222" y1="41263" x2="60000" y2="3950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19495" t="6339" r="19795" b="6949"/>
          <a:stretch/>
        </p:blipFill>
        <p:spPr>
          <a:xfrm>
            <a:off x="8104249" y="387284"/>
            <a:ext cx="798099" cy="862553"/>
          </a:xfrm>
          <a:prstGeom prst="rect">
            <a:avLst/>
          </a:prstGeom>
        </p:spPr>
      </p:pic>
      <p:sp>
        <p:nvSpPr>
          <p:cNvPr id="42" name="流程图: 终止 41">
            <a:extLst>
              <a:ext uri="{FF2B5EF4-FFF2-40B4-BE49-F238E27FC236}">
                <a16:creationId xmlns:a16="http://schemas.microsoft.com/office/drawing/2014/main" id="{FD9A5B70-965B-4530-9721-6EA67CFE6550}"/>
              </a:ext>
            </a:extLst>
          </p:cNvPr>
          <p:cNvSpPr/>
          <p:nvPr/>
        </p:nvSpPr>
        <p:spPr>
          <a:xfrm>
            <a:off x="8864248" y="2480334"/>
            <a:ext cx="2245031" cy="1167939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Depression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0" name="Picture 6" descr="Warning on Apple ">
            <a:extLst>
              <a:ext uri="{FF2B5EF4-FFF2-40B4-BE49-F238E27FC236}">
                <a16:creationId xmlns:a16="http://schemas.microsoft.com/office/drawing/2014/main" id="{6A811F69-6F61-45B6-935A-ABB58D1EFB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7884" y="2575485"/>
            <a:ext cx="57150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Woman Health Worker on Apple iOS 14.6">
            <a:extLst>
              <a:ext uri="{FF2B5EF4-FFF2-40B4-BE49-F238E27FC236}">
                <a16:creationId xmlns:a16="http://schemas.microsoft.com/office/drawing/2014/main" id="{292A709D-5AF1-4ED8-A1E7-55D8220DD0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16" y="406939"/>
            <a:ext cx="832693" cy="832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文本框 42">
            <a:extLst>
              <a:ext uri="{FF2B5EF4-FFF2-40B4-BE49-F238E27FC236}">
                <a16:creationId xmlns:a16="http://schemas.microsoft.com/office/drawing/2014/main" id="{64DD591A-94D3-486B-8BB6-374960EA7856}"/>
              </a:ext>
            </a:extLst>
          </p:cNvPr>
          <p:cNvSpPr txBox="1"/>
          <p:nvPr/>
        </p:nvSpPr>
        <p:spPr>
          <a:xfrm>
            <a:off x="584602" y="1997415"/>
            <a:ext cx="252335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 Expression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Feel Depressed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Treatment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Indirect Symptom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Guilty Feelings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Pessimism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Crying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1BB12E57-19CA-466E-8078-F6086FEAAFF9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3029040" y="1555422"/>
            <a:ext cx="1363850" cy="1339561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77EE2A99-7A96-45BB-ADAB-17259187E957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3029038" y="2560169"/>
            <a:ext cx="1261144" cy="1160001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2F8569B0-348A-4A92-9B4F-F6829DC7F888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3012650" y="3613509"/>
            <a:ext cx="1163469" cy="516033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C798C01C-E1A6-454E-992F-9F464D21281F}"/>
              </a:ext>
            </a:extLst>
          </p:cNvPr>
          <p:cNvCxnSpPr>
            <a:cxnSpLocks/>
          </p:cNvCxnSpPr>
          <p:nvPr/>
        </p:nvCxnSpPr>
        <p:spPr>
          <a:xfrm flipH="1" flipV="1">
            <a:off x="3029039" y="4447442"/>
            <a:ext cx="1156688" cy="134297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5" name="直接连接符 1024">
            <a:extLst>
              <a:ext uri="{FF2B5EF4-FFF2-40B4-BE49-F238E27FC236}">
                <a16:creationId xmlns:a16="http://schemas.microsoft.com/office/drawing/2014/main" id="{C4A0E3E3-096A-43E1-A51B-39F643224348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7173797" y="1555422"/>
            <a:ext cx="1787000" cy="111823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7D4E2848-BBC8-416F-BB69-007EB70819F8}"/>
              </a:ext>
            </a:extLst>
          </p:cNvPr>
          <p:cNvCxnSpPr>
            <a:cxnSpLocks/>
            <a:stCxn id="5" idx="3"/>
            <a:endCxn id="42" idx="1"/>
          </p:cNvCxnSpPr>
          <p:nvPr/>
        </p:nvCxnSpPr>
        <p:spPr>
          <a:xfrm>
            <a:off x="7261604" y="2560169"/>
            <a:ext cx="1602644" cy="504135"/>
          </a:xfrm>
          <a:prstGeom prst="line">
            <a:avLst/>
          </a:prstGeom>
          <a:ln w="38100">
            <a:solidFill>
              <a:srgbClr val="FF0000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025622D0-0B39-4308-86DA-3B36EF9EAA7E}"/>
              </a:ext>
            </a:extLst>
          </p:cNvPr>
          <p:cNvCxnSpPr>
            <a:cxnSpLocks/>
            <a:stCxn id="6" idx="3"/>
            <a:endCxn id="42" idx="1"/>
          </p:cNvCxnSpPr>
          <p:nvPr/>
        </p:nvCxnSpPr>
        <p:spPr>
          <a:xfrm flipV="1">
            <a:off x="7431388" y="3064304"/>
            <a:ext cx="1432860" cy="549205"/>
          </a:xfrm>
          <a:prstGeom prst="line">
            <a:avLst/>
          </a:prstGeom>
          <a:ln w="38100">
            <a:solidFill>
              <a:srgbClr val="FF0000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B18A2AFD-9D25-4A15-8642-AE7532DCF901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7372617" y="3389971"/>
            <a:ext cx="1587398" cy="1191768"/>
          </a:xfrm>
          <a:prstGeom prst="line">
            <a:avLst/>
          </a:prstGeom>
          <a:ln w="38100">
            <a:solidFill>
              <a:srgbClr val="FF0000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1" name="文本框 1040">
            <a:extLst>
              <a:ext uri="{FF2B5EF4-FFF2-40B4-BE49-F238E27FC236}">
                <a16:creationId xmlns:a16="http://schemas.microsoft.com/office/drawing/2014/main" id="{787267D3-D396-4F8E-AD11-0C2F1B7EB821}"/>
              </a:ext>
            </a:extLst>
          </p:cNvPr>
          <p:cNvSpPr txBox="1"/>
          <p:nvPr/>
        </p:nvSpPr>
        <p:spPr>
          <a:xfrm>
            <a:off x="953731" y="637160"/>
            <a:ext cx="16917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Risky Posts</a:t>
            </a:r>
          </a:p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Screening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7CC968AC-F67E-478E-81CA-FF1864EA7B53}"/>
              </a:ext>
            </a:extLst>
          </p:cNvPr>
          <p:cNvSpPr txBox="1"/>
          <p:nvPr/>
        </p:nvSpPr>
        <p:spPr>
          <a:xfrm>
            <a:off x="7705007" y="1638813"/>
            <a:ext cx="826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0.43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51E329BF-8FA9-455D-8213-A7421F94CB36}"/>
              </a:ext>
            </a:extLst>
          </p:cNvPr>
          <p:cNvSpPr txBox="1"/>
          <p:nvPr/>
        </p:nvSpPr>
        <p:spPr>
          <a:xfrm>
            <a:off x="9178344" y="637160"/>
            <a:ext cx="16105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Depression</a:t>
            </a:r>
          </a:p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A949D90B-8BFE-493E-A1C2-600D4267F284}"/>
              </a:ext>
            </a:extLst>
          </p:cNvPr>
          <p:cNvSpPr txBox="1"/>
          <p:nvPr/>
        </p:nvSpPr>
        <p:spPr>
          <a:xfrm>
            <a:off x="7545335" y="2413108"/>
            <a:ext cx="826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0.27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A5C378BF-4AF7-456B-933D-D826F6F59BF3}"/>
              </a:ext>
            </a:extLst>
          </p:cNvPr>
          <p:cNvSpPr txBox="1"/>
          <p:nvPr/>
        </p:nvSpPr>
        <p:spPr>
          <a:xfrm>
            <a:off x="7545335" y="3025516"/>
            <a:ext cx="826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0.25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42791339-DEAA-4041-B20E-4F14E85C838F}"/>
              </a:ext>
            </a:extLst>
          </p:cNvPr>
          <p:cNvSpPr txBox="1"/>
          <p:nvPr/>
        </p:nvSpPr>
        <p:spPr>
          <a:xfrm>
            <a:off x="7694172" y="3743614"/>
            <a:ext cx="826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0.05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3B3774E5-4ED9-4084-85D5-E8FA47A5D11E}"/>
              </a:ext>
            </a:extLst>
          </p:cNvPr>
          <p:cNvSpPr/>
          <p:nvPr/>
        </p:nvSpPr>
        <p:spPr>
          <a:xfrm>
            <a:off x="8045323" y="4650863"/>
            <a:ext cx="3329563" cy="754144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Finally taking the plunge on a new </a:t>
            </a:r>
            <a:r>
              <a:rPr lang="en-US" altLang="zh-CN" sz="2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Pokemon</a:t>
            </a:r>
            <a:r>
              <a:rPr lang="en-US" altLang="zh-CN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game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0C3EEDFF-1A4E-4EA2-9F7E-2304F0EC5192}"/>
              </a:ext>
            </a:extLst>
          </p:cNvPr>
          <p:cNvCxnSpPr>
            <a:cxnSpLocks/>
          </p:cNvCxnSpPr>
          <p:nvPr/>
        </p:nvCxnSpPr>
        <p:spPr>
          <a:xfrm flipV="1">
            <a:off x="7700554" y="4639264"/>
            <a:ext cx="461423" cy="1464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45DCF92C-9DDF-4DDF-A475-C21CD71C0F9B}"/>
              </a:ext>
            </a:extLst>
          </p:cNvPr>
          <p:cNvCxnSpPr>
            <a:cxnSpLocks/>
          </p:cNvCxnSpPr>
          <p:nvPr/>
        </p:nvCxnSpPr>
        <p:spPr>
          <a:xfrm>
            <a:off x="7595147" y="5129194"/>
            <a:ext cx="467779" cy="264214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2899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A808319E-B5FA-4D99-B0BE-3CC4A6F1F31F}"/>
              </a:ext>
            </a:extLst>
          </p:cNvPr>
          <p:cNvCxnSpPr>
            <a:cxnSpLocks/>
          </p:cNvCxnSpPr>
          <p:nvPr/>
        </p:nvCxnSpPr>
        <p:spPr>
          <a:xfrm>
            <a:off x="1080000" y="329940"/>
            <a:ext cx="1080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13954077-70F2-42D5-A7EB-2A5C927E5529}"/>
              </a:ext>
            </a:extLst>
          </p:cNvPr>
          <p:cNvCxnSpPr>
            <a:cxnSpLocks/>
          </p:cNvCxnSpPr>
          <p:nvPr/>
        </p:nvCxnSpPr>
        <p:spPr>
          <a:xfrm>
            <a:off x="1080000" y="897119"/>
            <a:ext cx="1080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10" descr="Woman Health Worker on Apple iOS 14.6">
            <a:extLst>
              <a:ext uri="{FF2B5EF4-FFF2-40B4-BE49-F238E27FC236}">
                <a16:creationId xmlns:a16="http://schemas.microsoft.com/office/drawing/2014/main" id="{472AFC1F-D92C-4D0C-A556-B34C452A82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884" y="1070343"/>
            <a:ext cx="615089" cy="615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FB63D65-9E7D-4945-9C4D-6680692395E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314" b="92952" l="10000" r="90000">
                        <a14:foregroundMark x1="42778" y1="46109" x2="44889" y2="45081"/>
                        <a14:foregroundMark x1="43889" y1="45521" x2="48444" y2="58590"/>
                        <a14:foregroundMark x1="46333" y1="51836" x2="41333" y2="54626"/>
                        <a14:foregroundMark x1="52667" y1="48018" x2="57111" y2="55653"/>
                        <a14:foregroundMark x1="36111" y1="84875" x2="67000" y2="83407"/>
                        <a14:foregroundMark x1="36556" y1="79736" x2="54333" y2="92952"/>
                        <a14:foregroundMark x1="53778" y1="47577" x2="58444" y2="54479"/>
                        <a14:foregroundMark x1="39222" y1="41263" x2="60000" y2="3950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l="19495" t="6339" r="19795" b="6949"/>
          <a:stretch/>
        </p:blipFill>
        <p:spPr>
          <a:xfrm>
            <a:off x="324865" y="4491875"/>
            <a:ext cx="569127" cy="615089"/>
          </a:xfrm>
          <a:prstGeom prst="rect">
            <a:avLst/>
          </a:prstGeom>
        </p:spPr>
      </p:pic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1C12E81C-A915-4A5F-A4B6-65755F10309A}"/>
              </a:ext>
            </a:extLst>
          </p:cNvPr>
          <p:cNvCxnSpPr/>
          <p:nvPr/>
        </p:nvCxnSpPr>
        <p:spPr>
          <a:xfrm>
            <a:off x="1080000" y="6542204"/>
            <a:ext cx="1080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FAC0531C-0A5B-4198-ABCC-DAF2343B5AA4}"/>
              </a:ext>
            </a:extLst>
          </p:cNvPr>
          <p:cNvCxnSpPr>
            <a:cxnSpLocks/>
          </p:cNvCxnSpPr>
          <p:nvPr/>
        </p:nvCxnSpPr>
        <p:spPr>
          <a:xfrm flipV="1">
            <a:off x="1244338" y="5525043"/>
            <a:ext cx="0" cy="1243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04CE47E2-3A9C-4826-8DBD-3D881B07804A}"/>
              </a:ext>
            </a:extLst>
          </p:cNvPr>
          <p:cNvCxnSpPr/>
          <p:nvPr/>
        </p:nvCxnSpPr>
        <p:spPr>
          <a:xfrm>
            <a:off x="1080000" y="6033153"/>
            <a:ext cx="10800000" cy="0"/>
          </a:xfrm>
          <a:prstGeom prst="straightConnector1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D262B91F-76A0-4727-8A89-0045BB570003}"/>
              </a:ext>
            </a:extLst>
          </p:cNvPr>
          <p:cNvSpPr/>
          <p:nvPr/>
        </p:nvSpPr>
        <p:spPr>
          <a:xfrm>
            <a:off x="1753386" y="2073892"/>
            <a:ext cx="1150070" cy="20680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3D44C56A-00B3-44F5-A962-5E7A270C3814}"/>
              </a:ext>
            </a:extLst>
          </p:cNvPr>
          <p:cNvSpPr/>
          <p:nvPr/>
        </p:nvSpPr>
        <p:spPr>
          <a:xfrm>
            <a:off x="1791093" y="3637503"/>
            <a:ext cx="1074656" cy="46118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0: 0.6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D393114E-0E35-46C1-A885-C9BC312106B0}"/>
              </a:ext>
            </a:extLst>
          </p:cNvPr>
          <p:cNvSpPr/>
          <p:nvPr/>
        </p:nvSpPr>
        <p:spPr>
          <a:xfrm>
            <a:off x="4533482" y="2073892"/>
            <a:ext cx="1150070" cy="20680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1B1F6296-8DE3-4CC6-BE27-41564264C67A}"/>
              </a:ext>
            </a:extLst>
          </p:cNvPr>
          <p:cNvSpPr/>
          <p:nvPr/>
        </p:nvSpPr>
        <p:spPr>
          <a:xfrm>
            <a:off x="4571189" y="3637503"/>
            <a:ext cx="1074656" cy="46118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0: 0.6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CBE3A30B-C5F9-40A3-88DC-B5FD5A76F96F}"/>
              </a:ext>
            </a:extLst>
          </p:cNvPr>
          <p:cNvSpPr/>
          <p:nvPr/>
        </p:nvSpPr>
        <p:spPr>
          <a:xfrm>
            <a:off x="4571189" y="3133112"/>
            <a:ext cx="1074656" cy="461185"/>
          </a:xfrm>
          <a:prstGeom prst="roundRect">
            <a:avLst/>
          </a:prstGeom>
          <a:solidFill>
            <a:schemeClr val="accent6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1: 0.3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FC2E4C9F-D40B-49B2-95E6-3667909AE7B0}"/>
              </a:ext>
            </a:extLst>
          </p:cNvPr>
          <p:cNvSpPr/>
          <p:nvPr/>
        </p:nvSpPr>
        <p:spPr>
          <a:xfrm>
            <a:off x="4571189" y="2629141"/>
            <a:ext cx="1074656" cy="46118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3: 0.5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87720E38-E287-4BF3-A426-DED37F97E6A3}"/>
              </a:ext>
            </a:extLst>
          </p:cNvPr>
          <p:cNvSpPr/>
          <p:nvPr/>
        </p:nvSpPr>
        <p:spPr>
          <a:xfrm>
            <a:off x="4571189" y="2141498"/>
            <a:ext cx="1074656" cy="461185"/>
          </a:xfrm>
          <a:prstGeom prst="roundRect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4: 0.8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6B3C0612-5871-4A2C-AFBE-0E510F98956D}"/>
              </a:ext>
            </a:extLst>
          </p:cNvPr>
          <p:cNvSpPr/>
          <p:nvPr/>
        </p:nvSpPr>
        <p:spPr>
          <a:xfrm>
            <a:off x="7245480" y="2073892"/>
            <a:ext cx="1150070" cy="20680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6990989D-C644-4BC3-9278-6CA2C7638107}"/>
              </a:ext>
            </a:extLst>
          </p:cNvPr>
          <p:cNvSpPr/>
          <p:nvPr/>
        </p:nvSpPr>
        <p:spPr>
          <a:xfrm>
            <a:off x="7283187" y="3637503"/>
            <a:ext cx="1074656" cy="46118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0: 0.6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B6E39430-C69E-4711-B9E5-4D1666978840}"/>
              </a:ext>
            </a:extLst>
          </p:cNvPr>
          <p:cNvSpPr/>
          <p:nvPr/>
        </p:nvSpPr>
        <p:spPr>
          <a:xfrm>
            <a:off x="7283187" y="3133112"/>
            <a:ext cx="1074656" cy="461185"/>
          </a:xfrm>
          <a:prstGeom prst="roundRect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4: 0.8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70698D5E-622F-4701-83F5-75B435AB9F7D}"/>
              </a:ext>
            </a:extLst>
          </p:cNvPr>
          <p:cNvSpPr/>
          <p:nvPr/>
        </p:nvSpPr>
        <p:spPr>
          <a:xfrm>
            <a:off x="7283187" y="2629141"/>
            <a:ext cx="1074656" cy="461185"/>
          </a:xfrm>
          <a:prstGeom prst="roundRect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5: 0.9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4B591EFB-2A24-40D2-8A62-AF73BEBA8B59}"/>
              </a:ext>
            </a:extLst>
          </p:cNvPr>
          <p:cNvSpPr/>
          <p:nvPr/>
        </p:nvSpPr>
        <p:spPr>
          <a:xfrm>
            <a:off x="7283187" y="2141498"/>
            <a:ext cx="1074656" cy="461185"/>
          </a:xfrm>
          <a:prstGeom prst="roundRect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7: 0.9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49EDB3BF-926C-4475-847F-DEDC5C4CF909}"/>
              </a:ext>
            </a:extLst>
          </p:cNvPr>
          <p:cNvSpPr/>
          <p:nvPr/>
        </p:nvSpPr>
        <p:spPr>
          <a:xfrm>
            <a:off x="9519739" y="2073892"/>
            <a:ext cx="1150070" cy="20680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7876F1D7-12BE-42CB-9124-F21343E1DA23}"/>
              </a:ext>
            </a:extLst>
          </p:cNvPr>
          <p:cNvSpPr/>
          <p:nvPr/>
        </p:nvSpPr>
        <p:spPr>
          <a:xfrm>
            <a:off x="9557446" y="3637503"/>
            <a:ext cx="1074656" cy="46118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0: 0.6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7B0E0B27-328D-4DE1-A142-B6BA99B73388}"/>
              </a:ext>
            </a:extLst>
          </p:cNvPr>
          <p:cNvSpPr/>
          <p:nvPr/>
        </p:nvSpPr>
        <p:spPr>
          <a:xfrm>
            <a:off x="9557446" y="3133112"/>
            <a:ext cx="1074656" cy="461185"/>
          </a:xfrm>
          <a:prstGeom prst="roundRect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4: 0.8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BC047D7A-D8E2-4EAA-A9FB-B84061810864}"/>
              </a:ext>
            </a:extLst>
          </p:cNvPr>
          <p:cNvSpPr/>
          <p:nvPr/>
        </p:nvSpPr>
        <p:spPr>
          <a:xfrm>
            <a:off x="9557446" y="2629141"/>
            <a:ext cx="1074656" cy="461185"/>
          </a:xfrm>
          <a:prstGeom prst="roundRect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5: 0.9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0EC2E05D-F017-4269-9E4A-3B2EFCF2F51C}"/>
              </a:ext>
            </a:extLst>
          </p:cNvPr>
          <p:cNvSpPr/>
          <p:nvPr/>
        </p:nvSpPr>
        <p:spPr>
          <a:xfrm>
            <a:off x="9557446" y="2141498"/>
            <a:ext cx="1074656" cy="461185"/>
          </a:xfrm>
          <a:prstGeom prst="roundRect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7: 0.9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D4FB21F7-023A-4C63-87CB-0FFE46188681}"/>
              </a:ext>
            </a:extLst>
          </p:cNvPr>
          <p:cNvSpPr/>
          <p:nvPr/>
        </p:nvSpPr>
        <p:spPr>
          <a:xfrm>
            <a:off x="1349792" y="382154"/>
            <a:ext cx="573276" cy="46118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79A51164-7A7D-4552-B9D4-32E10B4BC965}"/>
              </a:ext>
            </a:extLst>
          </p:cNvPr>
          <p:cNvSpPr/>
          <p:nvPr/>
        </p:nvSpPr>
        <p:spPr>
          <a:xfrm>
            <a:off x="2041783" y="372727"/>
            <a:ext cx="573276" cy="46118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15AEC998-6D83-4EBF-BCB3-47D8C19FD725}"/>
              </a:ext>
            </a:extLst>
          </p:cNvPr>
          <p:cNvSpPr/>
          <p:nvPr/>
        </p:nvSpPr>
        <p:spPr>
          <a:xfrm>
            <a:off x="2747035" y="382154"/>
            <a:ext cx="573276" cy="46118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D69005DB-0155-4D62-8107-4BF75003CAD2}"/>
              </a:ext>
            </a:extLst>
          </p:cNvPr>
          <p:cNvSpPr/>
          <p:nvPr/>
        </p:nvSpPr>
        <p:spPr>
          <a:xfrm>
            <a:off x="3452287" y="393148"/>
            <a:ext cx="573276" cy="46118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E1177FE1-278F-4738-BE73-5697AEFC80B9}"/>
              </a:ext>
            </a:extLst>
          </p:cNvPr>
          <p:cNvSpPr/>
          <p:nvPr/>
        </p:nvSpPr>
        <p:spPr>
          <a:xfrm>
            <a:off x="4157539" y="382154"/>
            <a:ext cx="573276" cy="46118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25EFCFAA-8D89-4FB3-823C-860F4E77F250}"/>
              </a:ext>
            </a:extLst>
          </p:cNvPr>
          <p:cNvSpPr/>
          <p:nvPr/>
        </p:nvSpPr>
        <p:spPr>
          <a:xfrm>
            <a:off x="4849530" y="391584"/>
            <a:ext cx="573276" cy="46118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34628FD6-7506-4884-A97F-9023A9A19634}"/>
              </a:ext>
            </a:extLst>
          </p:cNvPr>
          <p:cNvSpPr/>
          <p:nvPr/>
        </p:nvSpPr>
        <p:spPr>
          <a:xfrm>
            <a:off x="5522724" y="382996"/>
            <a:ext cx="573276" cy="46118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0CFDCD92-5045-4CB7-8E45-5A73828E4AA0}"/>
              </a:ext>
            </a:extLst>
          </p:cNvPr>
          <p:cNvSpPr/>
          <p:nvPr/>
        </p:nvSpPr>
        <p:spPr>
          <a:xfrm>
            <a:off x="6227976" y="392423"/>
            <a:ext cx="573276" cy="46118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DA185866-9F0B-44E4-A234-796672BA6EB8}"/>
              </a:ext>
            </a:extLst>
          </p:cNvPr>
          <p:cNvSpPr/>
          <p:nvPr/>
        </p:nvSpPr>
        <p:spPr>
          <a:xfrm>
            <a:off x="6933228" y="403417"/>
            <a:ext cx="573276" cy="46118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089440BF-B7E5-4C85-96A1-3FFD922B1DC0}"/>
              </a:ext>
            </a:extLst>
          </p:cNvPr>
          <p:cNvSpPr/>
          <p:nvPr/>
        </p:nvSpPr>
        <p:spPr>
          <a:xfrm>
            <a:off x="7638480" y="392423"/>
            <a:ext cx="573276" cy="46118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C5C7BD7A-E8D6-4C0D-B27B-883D0B159B84}"/>
              </a:ext>
            </a:extLst>
          </p:cNvPr>
          <p:cNvSpPr/>
          <p:nvPr/>
        </p:nvSpPr>
        <p:spPr>
          <a:xfrm>
            <a:off x="8330471" y="401853"/>
            <a:ext cx="573276" cy="46118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5C971F14-2490-4FA2-93E9-A5D4930C374D}"/>
              </a:ext>
            </a:extLst>
          </p:cNvPr>
          <p:cNvSpPr/>
          <p:nvPr/>
        </p:nvSpPr>
        <p:spPr>
          <a:xfrm>
            <a:off x="9016926" y="382159"/>
            <a:ext cx="573276" cy="46118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矩形: 圆角 67">
            <a:extLst>
              <a:ext uri="{FF2B5EF4-FFF2-40B4-BE49-F238E27FC236}">
                <a16:creationId xmlns:a16="http://schemas.microsoft.com/office/drawing/2014/main" id="{F69E2C33-DDE1-4CBB-957D-65D2171A5D0A}"/>
              </a:ext>
            </a:extLst>
          </p:cNvPr>
          <p:cNvSpPr/>
          <p:nvPr/>
        </p:nvSpPr>
        <p:spPr>
          <a:xfrm>
            <a:off x="9722178" y="391586"/>
            <a:ext cx="573276" cy="46118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3855E984-E04B-4986-BEB9-03C69A69EB74}"/>
              </a:ext>
            </a:extLst>
          </p:cNvPr>
          <p:cNvSpPr/>
          <p:nvPr/>
        </p:nvSpPr>
        <p:spPr>
          <a:xfrm>
            <a:off x="10427430" y="402580"/>
            <a:ext cx="573276" cy="46118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箭头: 下 71">
            <a:extLst>
              <a:ext uri="{FF2B5EF4-FFF2-40B4-BE49-F238E27FC236}">
                <a16:creationId xmlns:a16="http://schemas.microsoft.com/office/drawing/2014/main" id="{A2854E96-DF95-413F-8F1C-3A46A21C841E}"/>
              </a:ext>
            </a:extLst>
          </p:cNvPr>
          <p:cNvSpPr/>
          <p:nvPr/>
        </p:nvSpPr>
        <p:spPr>
          <a:xfrm>
            <a:off x="2119114" y="1070343"/>
            <a:ext cx="418614" cy="9403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D9941B05-08A2-47C8-B053-548055665480}"/>
              </a:ext>
            </a:extLst>
          </p:cNvPr>
          <p:cNvSpPr txBox="1"/>
          <p:nvPr/>
        </p:nvSpPr>
        <p:spPr>
          <a:xfrm>
            <a:off x="2673697" y="1257989"/>
            <a:ext cx="1150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Risk: 0.3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箭头: 下 73">
            <a:extLst>
              <a:ext uri="{FF2B5EF4-FFF2-40B4-BE49-F238E27FC236}">
                <a16:creationId xmlns:a16="http://schemas.microsoft.com/office/drawing/2014/main" id="{1BC65A5A-E72C-4B68-BF6C-929D6B7C9B40}"/>
              </a:ext>
            </a:extLst>
          </p:cNvPr>
          <p:cNvSpPr/>
          <p:nvPr/>
        </p:nvSpPr>
        <p:spPr>
          <a:xfrm>
            <a:off x="4891983" y="1046807"/>
            <a:ext cx="418614" cy="9403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49C6EA13-F691-4F7A-AF72-A2F42E1B46CA}"/>
              </a:ext>
            </a:extLst>
          </p:cNvPr>
          <p:cNvSpPr txBox="1"/>
          <p:nvPr/>
        </p:nvSpPr>
        <p:spPr>
          <a:xfrm>
            <a:off x="5407207" y="1257989"/>
            <a:ext cx="1294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Risk: 0.9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箭头: 下 75">
            <a:extLst>
              <a:ext uri="{FF2B5EF4-FFF2-40B4-BE49-F238E27FC236}">
                <a16:creationId xmlns:a16="http://schemas.microsoft.com/office/drawing/2014/main" id="{F15B1C5F-34EF-4ECE-837D-6BD8048345BE}"/>
              </a:ext>
            </a:extLst>
          </p:cNvPr>
          <p:cNvSpPr/>
          <p:nvPr/>
        </p:nvSpPr>
        <p:spPr>
          <a:xfrm>
            <a:off x="7673657" y="1046807"/>
            <a:ext cx="418614" cy="9403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9694D448-7154-4F9C-9803-C19ABD61E152}"/>
              </a:ext>
            </a:extLst>
          </p:cNvPr>
          <p:cNvSpPr txBox="1"/>
          <p:nvPr/>
        </p:nvSpPr>
        <p:spPr>
          <a:xfrm>
            <a:off x="8130961" y="1257989"/>
            <a:ext cx="1150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Risk: 0.4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箭头: 下 79">
            <a:extLst>
              <a:ext uri="{FF2B5EF4-FFF2-40B4-BE49-F238E27FC236}">
                <a16:creationId xmlns:a16="http://schemas.microsoft.com/office/drawing/2014/main" id="{8219188F-E4C6-44D2-92C3-CA0B881A42EA}"/>
              </a:ext>
            </a:extLst>
          </p:cNvPr>
          <p:cNvSpPr/>
          <p:nvPr/>
        </p:nvSpPr>
        <p:spPr>
          <a:xfrm>
            <a:off x="9824667" y="1018878"/>
            <a:ext cx="418614" cy="9403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94EB1E60-F479-45A2-BFE6-E1906CFFA620}"/>
              </a:ext>
            </a:extLst>
          </p:cNvPr>
          <p:cNvSpPr txBox="1"/>
          <p:nvPr/>
        </p:nvSpPr>
        <p:spPr>
          <a:xfrm>
            <a:off x="10283540" y="1257989"/>
            <a:ext cx="1150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Risk: 0.9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9362EB72-6B01-4CBD-A681-DEA58DE25724}"/>
              </a:ext>
            </a:extLst>
          </p:cNvPr>
          <p:cNvSpPr txBox="1"/>
          <p:nvPr/>
        </p:nvSpPr>
        <p:spPr>
          <a:xfrm>
            <a:off x="-12740" y="1681635"/>
            <a:ext cx="1255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Screening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2674E25E-014B-4B42-955E-E1AAE3FF8DD8}"/>
              </a:ext>
            </a:extLst>
          </p:cNvPr>
          <p:cNvSpPr txBox="1"/>
          <p:nvPr/>
        </p:nvSpPr>
        <p:spPr>
          <a:xfrm>
            <a:off x="-12740" y="5124933"/>
            <a:ext cx="1255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F8C0B5A9-7B03-4EFE-9D24-2D5D5CAF2619}"/>
              </a:ext>
            </a:extLst>
          </p:cNvPr>
          <p:cNvSpPr txBox="1"/>
          <p:nvPr/>
        </p:nvSpPr>
        <p:spPr>
          <a:xfrm>
            <a:off x="117883" y="432390"/>
            <a:ext cx="947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History</a:t>
            </a: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4491AD73-CAB2-4CFE-B1AC-D4B06CA2C30B}"/>
              </a:ext>
            </a:extLst>
          </p:cNvPr>
          <p:cNvSpPr txBox="1"/>
          <p:nvPr/>
        </p:nvSpPr>
        <p:spPr>
          <a:xfrm>
            <a:off x="187701" y="5946690"/>
            <a:ext cx="843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Score</a:t>
            </a: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FB8E8E40-4666-41B2-A9EA-3C4791690F9F}"/>
              </a:ext>
            </a:extLst>
          </p:cNvPr>
          <p:cNvSpPr txBox="1"/>
          <p:nvPr/>
        </p:nvSpPr>
        <p:spPr>
          <a:xfrm>
            <a:off x="111630" y="2578634"/>
            <a:ext cx="10698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Risky</a:t>
            </a:r>
          </a:p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</a:t>
            </a:r>
          </a:p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Queue</a:t>
            </a:r>
          </a:p>
        </p:txBody>
      </p:sp>
      <p:sp>
        <p:nvSpPr>
          <p:cNvPr id="94" name="乘号 93">
            <a:extLst>
              <a:ext uri="{FF2B5EF4-FFF2-40B4-BE49-F238E27FC236}">
                <a16:creationId xmlns:a16="http://schemas.microsoft.com/office/drawing/2014/main" id="{661B897C-5EA4-48D7-887E-626AC4EC9898}"/>
              </a:ext>
            </a:extLst>
          </p:cNvPr>
          <p:cNvSpPr/>
          <p:nvPr/>
        </p:nvSpPr>
        <p:spPr>
          <a:xfrm>
            <a:off x="7492531" y="1182790"/>
            <a:ext cx="776850" cy="498845"/>
          </a:xfrm>
          <a:prstGeom prst="mathMultiply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AFFC7C98-0EE8-4345-8A9D-8EBF83EC1A2C}"/>
              </a:ext>
            </a:extLst>
          </p:cNvPr>
          <p:cNvSpPr txBox="1"/>
          <p:nvPr/>
        </p:nvSpPr>
        <p:spPr>
          <a:xfrm>
            <a:off x="3033673" y="2249785"/>
            <a:ext cx="1150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 Risk: 0.6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16120B06-587F-4613-A0AD-ECFEDCEFDD87}"/>
              </a:ext>
            </a:extLst>
          </p:cNvPr>
          <p:cNvSpPr txBox="1"/>
          <p:nvPr/>
        </p:nvSpPr>
        <p:spPr>
          <a:xfrm>
            <a:off x="5812081" y="2249785"/>
            <a:ext cx="1150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 Risk: 0.3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箭头: 圆角右 96">
            <a:extLst>
              <a:ext uri="{FF2B5EF4-FFF2-40B4-BE49-F238E27FC236}">
                <a16:creationId xmlns:a16="http://schemas.microsoft.com/office/drawing/2014/main" id="{1CC99D9D-D8EB-46F2-A61A-22FFFAB7FE51}"/>
              </a:ext>
            </a:extLst>
          </p:cNvPr>
          <p:cNvSpPr/>
          <p:nvPr/>
        </p:nvSpPr>
        <p:spPr>
          <a:xfrm rot="5400000">
            <a:off x="11002761" y="3685700"/>
            <a:ext cx="464683" cy="752011"/>
          </a:xfrm>
          <a:prstGeom prst="bentArrow">
            <a:avLst>
              <a:gd name="adj1" fmla="val 25000"/>
              <a:gd name="adj2" fmla="val 31559"/>
              <a:gd name="adj3" fmla="val 25000"/>
              <a:gd name="adj4" fmla="val 4375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8" name="矩形: 圆角 97">
            <a:extLst>
              <a:ext uri="{FF2B5EF4-FFF2-40B4-BE49-F238E27FC236}">
                <a16:creationId xmlns:a16="http://schemas.microsoft.com/office/drawing/2014/main" id="{68386417-CC55-4279-84FF-61B055A942A2}"/>
              </a:ext>
            </a:extLst>
          </p:cNvPr>
          <p:cNvSpPr/>
          <p:nvPr/>
        </p:nvSpPr>
        <p:spPr>
          <a:xfrm>
            <a:off x="1350836" y="383291"/>
            <a:ext cx="573276" cy="46118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矩形: 圆角 98">
            <a:extLst>
              <a:ext uri="{FF2B5EF4-FFF2-40B4-BE49-F238E27FC236}">
                <a16:creationId xmlns:a16="http://schemas.microsoft.com/office/drawing/2014/main" id="{59AC9B61-B88C-42F5-8F90-F5B7C26C9BDD}"/>
              </a:ext>
            </a:extLst>
          </p:cNvPr>
          <p:cNvSpPr/>
          <p:nvPr/>
        </p:nvSpPr>
        <p:spPr>
          <a:xfrm>
            <a:off x="2047455" y="383291"/>
            <a:ext cx="573276" cy="461185"/>
          </a:xfrm>
          <a:prstGeom prst="roundRect">
            <a:avLst/>
          </a:prstGeom>
          <a:solidFill>
            <a:schemeClr val="accent6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矩形: 圆角 99">
            <a:extLst>
              <a:ext uri="{FF2B5EF4-FFF2-40B4-BE49-F238E27FC236}">
                <a16:creationId xmlns:a16="http://schemas.microsoft.com/office/drawing/2014/main" id="{38E5DC02-27F6-477E-8637-9BE30ADE5680}"/>
              </a:ext>
            </a:extLst>
          </p:cNvPr>
          <p:cNvSpPr/>
          <p:nvPr/>
        </p:nvSpPr>
        <p:spPr>
          <a:xfrm>
            <a:off x="2744074" y="383291"/>
            <a:ext cx="573276" cy="46118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矩形: 圆角 100">
            <a:extLst>
              <a:ext uri="{FF2B5EF4-FFF2-40B4-BE49-F238E27FC236}">
                <a16:creationId xmlns:a16="http://schemas.microsoft.com/office/drawing/2014/main" id="{D611CB14-4A09-4944-8D94-DB73FD61F665}"/>
              </a:ext>
            </a:extLst>
          </p:cNvPr>
          <p:cNvSpPr/>
          <p:nvPr/>
        </p:nvSpPr>
        <p:spPr>
          <a:xfrm>
            <a:off x="3440693" y="383291"/>
            <a:ext cx="573276" cy="46118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" name="矩形: 圆角 101">
            <a:extLst>
              <a:ext uri="{FF2B5EF4-FFF2-40B4-BE49-F238E27FC236}">
                <a16:creationId xmlns:a16="http://schemas.microsoft.com/office/drawing/2014/main" id="{D60A5DDD-B513-45F3-958D-EB651D6A1391}"/>
              </a:ext>
            </a:extLst>
          </p:cNvPr>
          <p:cNvSpPr/>
          <p:nvPr/>
        </p:nvSpPr>
        <p:spPr>
          <a:xfrm>
            <a:off x="4137312" y="383291"/>
            <a:ext cx="573276" cy="461185"/>
          </a:xfrm>
          <a:prstGeom prst="roundRect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" name="矩形: 圆角 102">
            <a:extLst>
              <a:ext uri="{FF2B5EF4-FFF2-40B4-BE49-F238E27FC236}">
                <a16:creationId xmlns:a16="http://schemas.microsoft.com/office/drawing/2014/main" id="{2F99512F-EC84-47CF-8D42-1B7216578173}"/>
              </a:ext>
            </a:extLst>
          </p:cNvPr>
          <p:cNvSpPr/>
          <p:nvPr/>
        </p:nvSpPr>
        <p:spPr>
          <a:xfrm>
            <a:off x="4833931" y="383291"/>
            <a:ext cx="573276" cy="461185"/>
          </a:xfrm>
          <a:prstGeom prst="roundRect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" name="矩形: 圆角 103">
            <a:extLst>
              <a:ext uri="{FF2B5EF4-FFF2-40B4-BE49-F238E27FC236}">
                <a16:creationId xmlns:a16="http://schemas.microsoft.com/office/drawing/2014/main" id="{83E8366F-8BF3-4252-AEF9-E98A80FA3EBE}"/>
              </a:ext>
            </a:extLst>
          </p:cNvPr>
          <p:cNvSpPr/>
          <p:nvPr/>
        </p:nvSpPr>
        <p:spPr>
          <a:xfrm>
            <a:off x="5530550" y="383291"/>
            <a:ext cx="573276" cy="46118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矩形: 圆角 104">
            <a:extLst>
              <a:ext uri="{FF2B5EF4-FFF2-40B4-BE49-F238E27FC236}">
                <a16:creationId xmlns:a16="http://schemas.microsoft.com/office/drawing/2014/main" id="{19016207-D298-4127-9D5A-040BC770958C}"/>
              </a:ext>
            </a:extLst>
          </p:cNvPr>
          <p:cNvSpPr/>
          <p:nvPr/>
        </p:nvSpPr>
        <p:spPr>
          <a:xfrm>
            <a:off x="6227169" y="383291"/>
            <a:ext cx="573276" cy="461185"/>
          </a:xfrm>
          <a:prstGeom prst="roundRect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6" name="矩形: 圆角 105">
            <a:extLst>
              <a:ext uri="{FF2B5EF4-FFF2-40B4-BE49-F238E27FC236}">
                <a16:creationId xmlns:a16="http://schemas.microsoft.com/office/drawing/2014/main" id="{66B2ACB4-989B-42FE-B72F-F59BDE7AC134}"/>
              </a:ext>
            </a:extLst>
          </p:cNvPr>
          <p:cNvSpPr/>
          <p:nvPr/>
        </p:nvSpPr>
        <p:spPr>
          <a:xfrm>
            <a:off x="6923788" y="383291"/>
            <a:ext cx="573276" cy="46118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" name="矩形: 圆角 106">
            <a:extLst>
              <a:ext uri="{FF2B5EF4-FFF2-40B4-BE49-F238E27FC236}">
                <a16:creationId xmlns:a16="http://schemas.microsoft.com/office/drawing/2014/main" id="{A6E5FC23-7475-41BF-927C-57ECB4083361}"/>
              </a:ext>
            </a:extLst>
          </p:cNvPr>
          <p:cNvSpPr/>
          <p:nvPr/>
        </p:nvSpPr>
        <p:spPr>
          <a:xfrm>
            <a:off x="7620407" y="383291"/>
            <a:ext cx="573276" cy="46118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" name="矩形: 圆角 107">
            <a:extLst>
              <a:ext uri="{FF2B5EF4-FFF2-40B4-BE49-F238E27FC236}">
                <a16:creationId xmlns:a16="http://schemas.microsoft.com/office/drawing/2014/main" id="{0904FB85-DAB5-4AF4-BCC3-27EF062669F2}"/>
              </a:ext>
            </a:extLst>
          </p:cNvPr>
          <p:cNvSpPr/>
          <p:nvPr/>
        </p:nvSpPr>
        <p:spPr>
          <a:xfrm>
            <a:off x="8317026" y="383291"/>
            <a:ext cx="573276" cy="46118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" name="矩形: 圆角 108">
            <a:extLst>
              <a:ext uri="{FF2B5EF4-FFF2-40B4-BE49-F238E27FC236}">
                <a16:creationId xmlns:a16="http://schemas.microsoft.com/office/drawing/2014/main" id="{52DD750F-FA7E-4E26-A128-47AA896339FB}"/>
              </a:ext>
            </a:extLst>
          </p:cNvPr>
          <p:cNvSpPr/>
          <p:nvPr/>
        </p:nvSpPr>
        <p:spPr>
          <a:xfrm>
            <a:off x="9013645" y="383291"/>
            <a:ext cx="573276" cy="46118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矩形: 圆角 109">
            <a:extLst>
              <a:ext uri="{FF2B5EF4-FFF2-40B4-BE49-F238E27FC236}">
                <a16:creationId xmlns:a16="http://schemas.microsoft.com/office/drawing/2014/main" id="{5A5E9A3C-3825-4544-B4BD-8C4E8A064E86}"/>
              </a:ext>
            </a:extLst>
          </p:cNvPr>
          <p:cNvSpPr/>
          <p:nvPr/>
        </p:nvSpPr>
        <p:spPr>
          <a:xfrm>
            <a:off x="9710264" y="383291"/>
            <a:ext cx="573276" cy="461185"/>
          </a:xfrm>
          <a:prstGeom prst="roundRect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1" name="矩形: 圆角 110">
            <a:extLst>
              <a:ext uri="{FF2B5EF4-FFF2-40B4-BE49-F238E27FC236}">
                <a16:creationId xmlns:a16="http://schemas.microsoft.com/office/drawing/2014/main" id="{C83B4BFE-302C-4C68-8F93-40423E21FE16}"/>
              </a:ext>
            </a:extLst>
          </p:cNvPr>
          <p:cNvSpPr/>
          <p:nvPr/>
        </p:nvSpPr>
        <p:spPr>
          <a:xfrm>
            <a:off x="10406883" y="383291"/>
            <a:ext cx="573276" cy="461185"/>
          </a:xfrm>
          <a:prstGeom prst="roundRect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207EBB8B-6DED-4C6A-B049-43132E81082C}"/>
              </a:ext>
            </a:extLst>
          </p:cNvPr>
          <p:cNvSpPr txBox="1"/>
          <p:nvPr/>
        </p:nvSpPr>
        <p:spPr>
          <a:xfrm>
            <a:off x="11110064" y="171087"/>
            <a:ext cx="8099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9C433F42-4A83-485E-9011-FF45D560F96E}"/>
              </a:ext>
            </a:extLst>
          </p:cNvPr>
          <p:cNvSpPr txBox="1"/>
          <p:nvPr/>
        </p:nvSpPr>
        <p:spPr>
          <a:xfrm>
            <a:off x="8406482" y="2249785"/>
            <a:ext cx="1150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 Risk: 0.6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9" name="直接连接符 128">
            <a:extLst>
              <a:ext uri="{FF2B5EF4-FFF2-40B4-BE49-F238E27FC236}">
                <a16:creationId xmlns:a16="http://schemas.microsoft.com/office/drawing/2014/main" id="{2AE84AFE-DB81-4EE9-A525-E922A8E91E97}"/>
              </a:ext>
            </a:extLst>
          </p:cNvPr>
          <p:cNvCxnSpPr>
            <a:cxnSpLocks/>
          </p:cNvCxnSpPr>
          <p:nvPr/>
        </p:nvCxnSpPr>
        <p:spPr>
          <a:xfrm flipV="1">
            <a:off x="1242784" y="6346800"/>
            <a:ext cx="393646" cy="2020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连接符 150">
            <a:extLst>
              <a:ext uri="{FF2B5EF4-FFF2-40B4-BE49-F238E27FC236}">
                <a16:creationId xmlns:a16="http://schemas.microsoft.com/office/drawing/2014/main" id="{B4033943-EC7C-45EB-A12B-BC93C774C943}"/>
              </a:ext>
            </a:extLst>
          </p:cNvPr>
          <p:cNvCxnSpPr/>
          <p:nvPr/>
        </p:nvCxnSpPr>
        <p:spPr>
          <a:xfrm>
            <a:off x="1636430" y="6346800"/>
            <a:ext cx="550589" cy="86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连接符 159">
            <a:extLst>
              <a:ext uri="{FF2B5EF4-FFF2-40B4-BE49-F238E27FC236}">
                <a16:creationId xmlns:a16="http://schemas.microsoft.com/office/drawing/2014/main" id="{EEF3D509-F022-4D1B-9742-326E931CE041}"/>
              </a:ext>
            </a:extLst>
          </p:cNvPr>
          <p:cNvCxnSpPr/>
          <p:nvPr/>
        </p:nvCxnSpPr>
        <p:spPr>
          <a:xfrm>
            <a:off x="2176133" y="6436915"/>
            <a:ext cx="7164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连接符 161">
            <a:extLst>
              <a:ext uri="{FF2B5EF4-FFF2-40B4-BE49-F238E27FC236}">
                <a16:creationId xmlns:a16="http://schemas.microsoft.com/office/drawing/2014/main" id="{0B62F309-6C4C-4051-8B9E-56F6ABEDAA18}"/>
              </a:ext>
            </a:extLst>
          </p:cNvPr>
          <p:cNvCxnSpPr>
            <a:cxnSpLocks/>
          </p:cNvCxnSpPr>
          <p:nvPr/>
        </p:nvCxnSpPr>
        <p:spPr>
          <a:xfrm flipV="1">
            <a:off x="2881684" y="6211665"/>
            <a:ext cx="634594" cy="225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连接符 163">
            <a:extLst>
              <a:ext uri="{FF2B5EF4-FFF2-40B4-BE49-F238E27FC236}">
                <a16:creationId xmlns:a16="http://schemas.microsoft.com/office/drawing/2014/main" id="{08BAA631-3492-45BF-A5E6-1047DEF770CA}"/>
              </a:ext>
            </a:extLst>
          </p:cNvPr>
          <p:cNvCxnSpPr>
            <a:cxnSpLocks/>
          </p:cNvCxnSpPr>
          <p:nvPr/>
        </p:nvCxnSpPr>
        <p:spPr>
          <a:xfrm>
            <a:off x="3512867" y="6211665"/>
            <a:ext cx="680939" cy="2630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连接符 165">
            <a:extLst>
              <a:ext uri="{FF2B5EF4-FFF2-40B4-BE49-F238E27FC236}">
                <a16:creationId xmlns:a16="http://schemas.microsoft.com/office/drawing/2014/main" id="{B734CD24-32DD-4656-A1AB-E64348C2CF24}"/>
              </a:ext>
            </a:extLst>
          </p:cNvPr>
          <p:cNvCxnSpPr>
            <a:cxnSpLocks/>
          </p:cNvCxnSpPr>
          <p:nvPr/>
        </p:nvCxnSpPr>
        <p:spPr>
          <a:xfrm flipV="1">
            <a:off x="4183743" y="6399518"/>
            <a:ext cx="936273" cy="74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连接符 173">
            <a:extLst>
              <a:ext uri="{FF2B5EF4-FFF2-40B4-BE49-F238E27FC236}">
                <a16:creationId xmlns:a16="http://schemas.microsoft.com/office/drawing/2014/main" id="{9F831E72-0B11-45C9-BEE4-DE938CD42B4E}"/>
              </a:ext>
            </a:extLst>
          </p:cNvPr>
          <p:cNvCxnSpPr>
            <a:cxnSpLocks/>
          </p:cNvCxnSpPr>
          <p:nvPr/>
        </p:nvCxnSpPr>
        <p:spPr>
          <a:xfrm>
            <a:off x="5812081" y="6236179"/>
            <a:ext cx="6679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接连接符 175">
            <a:extLst>
              <a:ext uri="{FF2B5EF4-FFF2-40B4-BE49-F238E27FC236}">
                <a16:creationId xmlns:a16="http://schemas.microsoft.com/office/drawing/2014/main" id="{35D2A92B-CF7C-4B0F-ACC2-6D79D8CB18EC}"/>
              </a:ext>
            </a:extLst>
          </p:cNvPr>
          <p:cNvCxnSpPr>
            <a:cxnSpLocks/>
          </p:cNvCxnSpPr>
          <p:nvPr/>
        </p:nvCxnSpPr>
        <p:spPr>
          <a:xfrm flipV="1">
            <a:off x="6480000" y="6131505"/>
            <a:ext cx="568500" cy="1046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连接符 177">
            <a:extLst>
              <a:ext uri="{FF2B5EF4-FFF2-40B4-BE49-F238E27FC236}">
                <a16:creationId xmlns:a16="http://schemas.microsoft.com/office/drawing/2014/main" id="{98AD61DA-A1E1-4FE8-901B-D7EA070284C7}"/>
              </a:ext>
            </a:extLst>
          </p:cNvPr>
          <p:cNvCxnSpPr>
            <a:cxnSpLocks/>
          </p:cNvCxnSpPr>
          <p:nvPr/>
        </p:nvCxnSpPr>
        <p:spPr>
          <a:xfrm flipV="1">
            <a:off x="7037786" y="6124534"/>
            <a:ext cx="2974894" cy="89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连接符 179">
            <a:extLst>
              <a:ext uri="{FF2B5EF4-FFF2-40B4-BE49-F238E27FC236}">
                <a16:creationId xmlns:a16="http://schemas.microsoft.com/office/drawing/2014/main" id="{8C61FFCB-B257-4CD0-BA6F-1F785DA1FEF3}"/>
              </a:ext>
            </a:extLst>
          </p:cNvPr>
          <p:cNvCxnSpPr>
            <a:cxnSpLocks/>
          </p:cNvCxnSpPr>
          <p:nvPr/>
        </p:nvCxnSpPr>
        <p:spPr>
          <a:xfrm flipV="1">
            <a:off x="10012680" y="5839124"/>
            <a:ext cx="701388" cy="2854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6" name="Picture 6" descr="Warning on Apple ">
            <a:extLst>
              <a:ext uri="{FF2B5EF4-FFF2-40B4-BE49-F238E27FC236}">
                <a16:creationId xmlns:a16="http://schemas.microsoft.com/office/drawing/2014/main" id="{D76AB176-CEF7-4EE4-87FE-9493A585C9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5251" y="5583940"/>
            <a:ext cx="428752" cy="428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8" name="矩形: 圆角 187">
            <a:extLst>
              <a:ext uri="{FF2B5EF4-FFF2-40B4-BE49-F238E27FC236}">
                <a16:creationId xmlns:a16="http://schemas.microsoft.com/office/drawing/2014/main" id="{5974EE55-CAFF-46F3-A9C2-9CB8B8B2FCE6}"/>
              </a:ext>
            </a:extLst>
          </p:cNvPr>
          <p:cNvSpPr/>
          <p:nvPr/>
        </p:nvSpPr>
        <p:spPr>
          <a:xfrm>
            <a:off x="1349792" y="4621415"/>
            <a:ext cx="9630367" cy="51837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Hierarchical Attentional Network (w BERT)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9" name="箭头: 下 188">
            <a:extLst>
              <a:ext uri="{FF2B5EF4-FFF2-40B4-BE49-F238E27FC236}">
                <a16:creationId xmlns:a16="http://schemas.microsoft.com/office/drawing/2014/main" id="{BD6CE434-8521-46A0-9781-925E616AC421}"/>
              </a:ext>
            </a:extLst>
          </p:cNvPr>
          <p:cNvSpPr/>
          <p:nvPr/>
        </p:nvSpPr>
        <p:spPr>
          <a:xfrm>
            <a:off x="2116751" y="4235367"/>
            <a:ext cx="417600" cy="3054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0" name="箭头: 下 189">
            <a:extLst>
              <a:ext uri="{FF2B5EF4-FFF2-40B4-BE49-F238E27FC236}">
                <a16:creationId xmlns:a16="http://schemas.microsoft.com/office/drawing/2014/main" id="{6BD15CD4-E222-4E7B-9C82-6229E976CF65}"/>
              </a:ext>
            </a:extLst>
          </p:cNvPr>
          <p:cNvSpPr/>
          <p:nvPr/>
        </p:nvSpPr>
        <p:spPr>
          <a:xfrm>
            <a:off x="4891983" y="4235367"/>
            <a:ext cx="417600" cy="3054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1" name="箭头: 下 190">
            <a:extLst>
              <a:ext uri="{FF2B5EF4-FFF2-40B4-BE49-F238E27FC236}">
                <a16:creationId xmlns:a16="http://schemas.microsoft.com/office/drawing/2014/main" id="{84048A95-87D7-46DE-ACB1-8D50327349AF}"/>
              </a:ext>
            </a:extLst>
          </p:cNvPr>
          <p:cNvSpPr/>
          <p:nvPr/>
        </p:nvSpPr>
        <p:spPr>
          <a:xfrm>
            <a:off x="9830496" y="4235367"/>
            <a:ext cx="417600" cy="3054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5" name="文本框 194">
            <a:extLst>
              <a:ext uri="{FF2B5EF4-FFF2-40B4-BE49-F238E27FC236}">
                <a16:creationId xmlns:a16="http://schemas.microsoft.com/office/drawing/2014/main" id="{92CA5CC7-8672-473F-A125-4C3F7A387E83}"/>
              </a:ext>
            </a:extLst>
          </p:cNvPr>
          <p:cNvSpPr txBox="1"/>
          <p:nvPr/>
        </p:nvSpPr>
        <p:spPr>
          <a:xfrm>
            <a:off x="10769917" y="2249785"/>
            <a:ext cx="1150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 Risk: 0.6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7" name="箭头: 下 196">
            <a:extLst>
              <a:ext uri="{FF2B5EF4-FFF2-40B4-BE49-F238E27FC236}">
                <a16:creationId xmlns:a16="http://schemas.microsoft.com/office/drawing/2014/main" id="{2546B5CC-04EF-486B-B079-7EA11C6B2133}"/>
              </a:ext>
            </a:extLst>
          </p:cNvPr>
          <p:cNvSpPr/>
          <p:nvPr/>
        </p:nvSpPr>
        <p:spPr>
          <a:xfrm>
            <a:off x="2111936" y="5218324"/>
            <a:ext cx="417600" cy="3054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8" name="箭头: 下 197">
            <a:extLst>
              <a:ext uri="{FF2B5EF4-FFF2-40B4-BE49-F238E27FC236}">
                <a16:creationId xmlns:a16="http://schemas.microsoft.com/office/drawing/2014/main" id="{203E539E-BD4B-4397-9D29-AE3959AFE866}"/>
              </a:ext>
            </a:extLst>
          </p:cNvPr>
          <p:cNvSpPr/>
          <p:nvPr/>
        </p:nvSpPr>
        <p:spPr>
          <a:xfrm>
            <a:off x="4887168" y="5218324"/>
            <a:ext cx="417600" cy="3054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9" name="箭头: 下 198">
            <a:extLst>
              <a:ext uri="{FF2B5EF4-FFF2-40B4-BE49-F238E27FC236}">
                <a16:creationId xmlns:a16="http://schemas.microsoft.com/office/drawing/2014/main" id="{1DA4BA55-404E-4F19-B12C-FC5B3E4F0822}"/>
              </a:ext>
            </a:extLst>
          </p:cNvPr>
          <p:cNvSpPr/>
          <p:nvPr/>
        </p:nvSpPr>
        <p:spPr>
          <a:xfrm>
            <a:off x="9825681" y="5218324"/>
            <a:ext cx="417600" cy="3054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6" name="直接连接符 205">
            <a:extLst>
              <a:ext uri="{FF2B5EF4-FFF2-40B4-BE49-F238E27FC236}">
                <a16:creationId xmlns:a16="http://schemas.microsoft.com/office/drawing/2014/main" id="{920AB684-1B18-4EB4-9380-C7F9DD8819A5}"/>
              </a:ext>
            </a:extLst>
          </p:cNvPr>
          <p:cNvCxnSpPr>
            <a:cxnSpLocks/>
          </p:cNvCxnSpPr>
          <p:nvPr/>
        </p:nvCxnSpPr>
        <p:spPr>
          <a:xfrm flipV="1">
            <a:off x="5120016" y="6229208"/>
            <a:ext cx="692065" cy="1781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箭头: 圆角右 224">
            <a:extLst>
              <a:ext uri="{FF2B5EF4-FFF2-40B4-BE49-F238E27FC236}">
                <a16:creationId xmlns:a16="http://schemas.microsoft.com/office/drawing/2014/main" id="{EB3B0F61-3B6A-47E2-98D9-4383E97B3241}"/>
              </a:ext>
            </a:extLst>
          </p:cNvPr>
          <p:cNvSpPr/>
          <p:nvPr/>
        </p:nvSpPr>
        <p:spPr>
          <a:xfrm rot="5400000">
            <a:off x="6037263" y="3181171"/>
            <a:ext cx="464683" cy="752011"/>
          </a:xfrm>
          <a:prstGeom prst="bentArrow">
            <a:avLst>
              <a:gd name="adj1" fmla="val 25000"/>
              <a:gd name="adj2" fmla="val 31559"/>
              <a:gd name="adj3" fmla="val 25000"/>
              <a:gd name="adj4" fmla="val 4375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F1B41001-7669-4406-BF35-A104A7364502}"/>
              </a:ext>
            </a:extLst>
          </p:cNvPr>
          <p:cNvSpPr txBox="1"/>
          <p:nvPr/>
        </p:nvSpPr>
        <p:spPr>
          <a:xfrm>
            <a:off x="6910814" y="4192098"/>
            <a:ext cx="1850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Inference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" name="矩形: 圆角 114">
            <a:extLst>
              <a:ext uri="{FF2B5EF4-FFF2-40B4-BE49-F238E27FC236}">
                <a16:creationId xmlns:a16="http://schemas.microsoft.com/office/drawing/2014/main" id="{0141120E-F214-4B9E-8D9A-C2F2B5809FF3}"/>
              </a:ext>
            </a:extLst>
          </p:cNvPr>
          <p:cNvSpPr/>
          <p:nvPr/>
        </p:nvSpPr>
        <p:spPr>
          <a:xfrm>
            <a:off x="1371383" y="374511"/>
            <a:ext cx="573276" cy="46118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6" name="矩形: 圆角 115">
            <a:extLst>
              <a:ext uri="{FF2B5EF4-FFF2-40B4-BE49-F238E27FC236}">
                <a16:creationId xmlns:a16="http://schemas.microsoft.com/office/drawing/2014/main" id="{4C0C1D7B-12F9-4F75-8EA1-FC249BEDB529}"/>
              </a:ext>
            </a:extLst>
          </p:cNvPr>
          <p:cNvSpPr/>
          <p:nvPr/>
        </p:nvSpPr>
        <p:spPr>
          <a:xfrm>
            <a:off x="2068002" y="374511"/>
            <a:ext cx="573276" cy="461185"/>
          </a:xfrm>
          <a:prstGeom prst="roundRect">
            <a:avLst/>
          </a:prstGeom>
          <a:solidFill>
            <a:schemeClr val="accent6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7" name="矩形: 圆角 116">
            <a:extLst>
              <a:ext uri="{FF2B5EF4-FFF2-40B4-BE49-F238E27FC236}">
                <a16:creationId xmlns:a16="http://schemas.microsoft.com/office/drawing/2014/main" id="{B0450E5D-268E-4605-8A36-D2AFE2BBE97B}"/>
              </a:ext>
            </a:extLst>
          </p:cNvPr>
          <p:cNvSpPr/>
          <p:nvPr/>
        </p:nvSpPr>
        <p:spPr>
          <a:xfrm>
            <a:off x="2764621" y="374511"/>
            <a:ext cx="573276" cy="46118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8" name="矩形: 圆角 117">
            <a:extLst>
              <a:ext uri="{FF2B5EF4-FFF2-40B4-BE49-F238E27FC236}">
                <a16:creationId xmlns:a16="http://schemas.microsoft.com/office/drawing/2014/main" id="{963AC608-7F3E-4B5C-AF4B-3B9CB94D9A4F}"/>
              </a:ext>
            </a:extLst>
          </p:cNvPr>
          <p:cNvSpPr/>
          <p:nvPr/>
        </p:nvSpPr>
        <p:spPr>
          <a:xfrm>
            <a:off x="3461240" y="374511"/>
            <a:ext cx="573276" cy="46118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9" name="矩形: 圆角 118">
            <a:extLst>
              <a:ext uri="{FF2B5EF4-FFF2-40B4-BE49-F238E27FC236}">
                <a16:creationId xmlns:a16="http://schemas.microsoft.com/office/drawing/2014/main" id="{74BDCB01-766A-4C8B-82F6-A4C7BEFF7ED0}"/>
              </a:ext>
            </a:extLst>
          </p:cNvPr>
          <p:cNvSpPr/>
          <p:nvPr/>
        </p:nvSpPr>
        <p:spPr>
          <a:xfrm>
            <a:off x="4157859" y="374511"/>
            <a:ext cx="573276" cy="461185"/>
          </a:xfrm>
          <a:prstGeom prst="roundRect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0" name="矩形: 圆角 119">
            <a:extLst>
              <a:ext uri="{FF2B5EF4-FFF2-40B4-BE49-F238E27FC236}">
                <a16:creationId xmlns:a16="http://schemas.microsoft.com/office/drawing/2014/main" id="{C59469EE-515B-4564-BF8E-96F4A5C2A2AD}"/>
              </a:ext>
            </a:extLst>
          </p:cNvPr>
          <p:cNvSpPr/>
          <p:nvPr/>
        </p:nvSpPr>
        <p:spPr>
          <a:xfrm>
            <a:off x="4854478" y="374511"/>
            <a:ext cx="573276" cy="461185"/>
          </a:xfrm>
          <a:prstGeom prst="roundRect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" name="矩形: 圆角 120">
            <a:extLst>
              <a:ext uri="{FF2B5EF4-FFF2-40B4-BE49-F238E27FC236}">
                <a16:creationId xmlns:a16="http://schemas.microsoft.com/office/drawing/2014/main" id="{FA75325C-7CF4-43B0-9684-3388D73608BA}"/>
              </a:ext>
            </a:extLst>
          </p:cNvPr>
          <p:cNvSpPr/>
          <p:nvPr/>
        </p:nvSpPr>
        <p:spPr>
          <a:xfrm>
            <a:off x="5551097" y="374511"/>
            <a:ext cx="573276" cy="46118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" name="矩形: 圆角 121">
            <a:extLst>
              <a:ext uri="{FF2B5EF4-FFF2-40B4-BE49-F238E27FC236}">
                <a16:creationId xmlns:a16="http://schemas.microsoft.com/office/drawing/2014/main" id="{A112D3F7-9F79-4A03-BB5E-1FFFFE0D8408}"/>
              </a:ext>
            </a:extLst>
          </p:cNvPr>
          <p:cNvSpPr/>
          <p:nvPr/>
        </p:nvSpPr>
        <p:spPr>
          <a:xfrm>
            <a:off x="6247716" y="374511"/>
            <a:ext cx="573276" cy="461185"/>
          </a:xfrm>
          <a:prstGeom prst="roundRect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3" name="矩形: 圆角 122">
            <a:extLst>
              <a:ext uri="{FF2B5EF4-FFF2-40B4-BE49-F238E27FC236}">
                <a16:creationId xmlns:a16="http://schemas.microsoft.com/office/drawing/2014/main" id="{3524B59A-D573-418D-9CF7-8346937BC0E8}"/>
              </a:ext>
            </a:extLst>
          </p:cNvPr>
          <p:cNvSpPr/>
          <p:nvPr/>
        </p:nvSpPr>
        <p:spPr>
          <a:xfrm>
            <a:off x="6944335" y="374511"/>
            <a:ext cx="573276" cy="46118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4" name="矩形: 圆角 123">
            <a:extLst>
              <a:ext uri="{FF2B5EF4-FFF2-40B4-BE49-F238E27FC236}">
                <a16:creationId xmlns:a16="http://schemas.microsoft.com/office/drawing/2014/main" id="{D7DE042A-7D9A-49F3-87F7-64294FAAF2AE}"/>
              </a:ext>
            </a:extLst>
          </p:cNvPr>
          <p:cNvSpPr/>
          <p:nvPr/>
        </p:nvSpPr>
        <p:spPr>
          <a:xfrm>
            <a:off x="7640954" y="374511"/>
            <a:ext cx="573276" cy="46118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5" name="矩形: 圆角 124">
            <a:extLst>
              <a:ext uri="{FF2B5EF4-FFF2-40B4-BE49-F238E27FC236}">
                <a16:creationId xmlns:a16="http://schemas.microsoft.com/office/drawing/2014/main" id="{97D66D38-00CE-449E-9DCA-AE404080F27C}"/>
              </a:ext>
            </a:extLst>
          </p:cNvPr>
          <p:cNvSpPr/>
          <p:nvPr/>
        </p:nvSpPr>
        <p:spPr>
          <a:xfrm>
            <a:off x="8337573" y="374511"/>
            <a:ext cx="573276" cy="46118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6" name="矩形: 圆角 125">
            <a:extLst>
              <a:ext uri="{FF2B5EF4-FFF2-40B4-BE49-F238E27FC236}">
                <a16:creationId xmlns:a16="http://schemas.microsoft.com/office/drawing/2014/main" id="{B6F8898F-43A1-4A40-9B67-AB394342E1EE}"/>
              </a:ext>
            </a:extLst>
          </p:cNvPr>
          <p:cNvSpPr/>
          <p:nvPr/>
        </p:nvSpPr>
        <p:spPr>
          <a:xfrm>
            <a:off x="9034192" y="374511"/>
            <a:ext cx="573276" cy="46118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7" name="矩形: 圆角 126">
            <a:extLst>
              <a:ext uri="{FF2B5EF4-FFF2-40B4-BE49-F238E27FC236}">
                <a16:creationId xmlns:a16="http://schemas.microsoft.com/office/drawing/2014/main" id="{9BAFE875-2F57-4277-AD1A-1999F8C452F1}"/>
              </a:ext>
            </a:extLst>
          </p:cNvPr>
          <p:cNvSpPr/>
          <p:nvPr/>
        </p:nvSpPr>
        <p:spPr>
          <a:xfrm>
            <a:off x="9730811" y="374511"/>
            <a:ext cx="573276" cy="461185"/>
          </a:xfrm>
          <a:prstGeom prst="roundRect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8" name="矩形: 圆角 127">
            <a:extLst>
              <a:ext uri="{FF2B5EF4-FFF2-40B4-BE49-F238E27FC236}">
                <a16:creationId xmlns:a16="http://schemas.microsoft.com/office/drawing/2014/main" id="{E4AA96D6-3680-476E-8131-65510A09B588}"/>
              </a:ext>
            </a:extLst>
          </p:cNvPr>
          <p:cNvSpPr/>
          <p:nvPr/>
        </p:nvSpPr>
        <p:spPr>
          <a:xfrm>
            <a:off x="10427430" y="374511"/>
            <a:ext cx="573276" cy="461185"/>
          </a:xfrm>
          <a:prstGeom prst="roundRect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2820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191</Words>
  <Application>Microsoft Office PowerPoint</Application>
  <PresentationFormat>宽屏</PresentationFormat>
  <Paragraphs>97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Winde Blmoista</dc:creator>
  <cp:lastModifiedBy>Winde Blmoista</cp:lastModifiedBy>
  <cp:revision>8</cp:revision>
  <cp:lastPrinted>2021-09-04T01:59:10Z</cp:lastPrinted>
  <dcterms:created xsi:type="dcterms:W3CDTF">2021-08-22T02:15:56Z</dcterms:created>
  <dcterms:modified xsi:type="dcterms:W3CDTF">2021-09-04T02:00:03Z</dcterms:modified>
</cp:coreProperties>
</file>