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8288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F8CBAD"/>
    <a:srgbClr val="FBE5D6"/>
    <a:srgbClr val="D2DEEF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4" autoAdjust="0"/>
    <p:restoredTop sz="96013" autoAdjust="0"/>
  </p:normalViewPr>
  <p:slideViewPr>
    <p:cSldViewPr snapToGrid="0">
      <p:cViewPr>
        <p:scale>
          <a:sx n="114" d="100"/>
          <a:sy n="114" d="100"/>
        </p:scale>
        <p:origin x="46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5024B-AC99-B045-BE70-BDA3FED66AAC}" type="datetimeFigureOut">
              <a:rPr lang="en-US" smtClean="0"/>
              <a:t>5/5/18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85800" y="1143000"/>
            <a:ext cx="8229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C7B9B-9FDE-5242-8489-49CA9A19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1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C7B9B-9FDE-5242-8489-49CA9A198F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4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84B-6F75-492D-AEA0-CB9B3EF065F9}" type="datetimeFigureOut">
              <a:rPr lang="en-US" smtClean="0"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C89-8136-4103-BE2F-B8596403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84B-6F75-492D-AEA0-CB9B3EF065F9}" type="datetimeFigureOut">
              <a:rPr lang="en-US" smtClean="0"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C89-8136-4103-BE2F-B8596403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9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84B-6F75-492D-AEA0-CB9B3EF065F9}" type="datetimeFigureOut">
              <a:rPr lang="en-US" smtClean="0"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C89-8136-4103-BE2F-B8596403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2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84B-6F75-492D-AEA0-CB9B3EF065F9}" type="datetimeFigureOut">
              <a:rPr lang="en-US" smtClean="0"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C89-8136-4103-BE2F-B8596403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0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84B-6F75-492D-AEA0-CB9B3EF065F9}" type="datetimeFigureOut">
              <a:rPr lang="en-US" smtClean="0"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C89-8136-4103-BE2F-B8596403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84B-6F75-492D-AEA0-CB9B3EF065F9}" type="datetimeFigureOut">
              <a:rPr lang="en-US" smtClean="0"/>
              <a:t>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C89-8136-4103-BE2F-B8596403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4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84B-6F75-492D-AEA0-CB9B3EF065F9}" type="datetimeFigureOut">
              <a:rPr lang="en-US" smtClean="0"/>
              <a:t>5/5/18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C89-8136-4103-BE2F-B8596403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3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84B-6F75-492D-AEA0-CB9B3EF065F9}" type="datetimeFigureOut">
              <a:rPr lang="en-US" smtClean="0"/>
              <a:t>5/5/18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C89-8136-4103-BE2F-B8596403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1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84B-6F75-492D-AEA0-CB9B3EF065F9}" type="datetimeFigureOut">
              <a:rPr lang="en-US" smtClean="0"/>
              <a:t>5/5/18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C89-8136-4103-BE2F-B8596403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6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84B-6F75-492D-AEA0-CB9B3EF065F9}" type="datetimeFigureOut">
              <a:rPr lang="en-US" smtClean="0"/>
              <a:t>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C89-8136-4103-BE2F-B8596403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8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84B-6F75-492D-AEA0-CB9B3EF065F9}" type="datetimeFigureOut">
              <a:rPr lang="en-US" smtClean="0"/>
              <a:t>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C89-8136-4103-BE2F-B8596403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9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9C84B-6F75-492D-AEA0-CB9B3EF065F9}" type="datetimeFigureOut">
              <a:rPr lang="en-US" smtClean="0"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33C89-8136-4103-BE2F-B8596403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5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183675" y="3921214"/>
            <a:ext cx="3431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25156" y="2737379"/>
            <a:ext cx="2184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Bilingual Lexicon (BL)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189250"/>
              </p:ext>
            </p:extLst>
          </p:nvPr>
        </p:nvGraphicFramePr>
        <p:xfrm>
          <a:off x="1535686" y="3130126"/>
          <a:ext cx="4687380" cy="1219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82272">
                  <a:extLst>
                    <a:ext uri="{9D8B030D-6E8A-4147-A177-3AD203B41FA5}">
                      <a16:colId xmlns:a16="http://schemas.microsoft.com/office/drawing/2014/main" val="1846756781"/>
                    </a:ext>
                  </a:extLst>
                </a:gridCol>
                <a:gridCol w="4105108">
                  <a:extLst>
                    <a:ext uri="{9D8B030D-6E8A-4147-A177-3AD203B41FA5}">
                      <a16:colId xmlns:a16="http://schemas.microsoft.com/office/drawing/2014/main" val="495800140"/>
                    </a:ext>
                  </a:extLst>
                </a:gridCol>
              </a:tblGrid>
              <a:tr h="215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inept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无能</a:t>
                      </a:r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(incompetence)/0.7</a:t>
                      </a:r>
                      <a:r>
                        <a:rPr lang="zh-CN" altLang="en-US" sz="1400" b="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，笨拙</a:t>
                      </a:r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(clumsy)/0.3</a:t>
                      </a:r>
                      <a:endParaRPr lang="en-US" sz="1400" b="0" dirty="0"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283470"/>
                  </a:ext>
                </a:extLst>
              </a:tr>
              <a:tr h="2971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terror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恐怖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(horror)/0.6</a:t>
                      </a:r>
                      <a:r>
                        <a:rPr lang="zh-CN" altLang="en-US" sz="14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，恐惧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(fear)/0.4</a:t>
                      </a:r>
                      <a:endParaRPr lang="en-US" sz="1400" dirty="0"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88673"/>
                  </a:ext>
                </a:extLst>
              </a:tr>
              <a:tr h="2971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fawn</a:t>
                      </a:r>
                      <a:endParaRPr lang="en-US" sz="1400" b="0" i="1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u="none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奉承</a:t>
                      </a:r>
                      <a:r>
                        <a:rPr lang="en-US" altLang="zh-CN" sz="1400" b="0" u="none" dirty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(flatter)/0.4</a:t>
                      </a:r>
                      <a:r>
                        <a:rPr lang="zh-CN" altLang="en-US" sz="1400" b="1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，</a:t>
                      </a:r>
                      <a:r>
                        <a:rPr lang="zh-CN" altLang="en-US" sz="1400" b="0" u="none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谄媚</a:t>
                      </a:r>
                      <a:r>
                        <a:rPr lang="en-US" altLang="zh-CN" sz="1400" b="0" u="none" dirty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(toady)/0.4</a:t>
                      </a:r>
                      <a:r>
                        <a:rPr lang="zh-CN" altLang="en-US" sz="14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，羔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(lamb)/0.3</a:t>
                      </a:r>
                      <a:endParaRPr lang="en-US" sz="1400" dirty="0"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202162"/>
                  </a:ext>
                </a:extLst>
              </a:tr>
              <a:tr h="2971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42334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692393"/>
              </p:ext>
            </p:extLst>
          </p:nvPr>
        </p:nvGraphicFramePr>
        <p:xfrm>
          <a:off x="477861" y="3133027"/>
          <a:ext cx="668753" cy="1219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8753">
                  <a:extLst>
                    <a:ext uri="{9D8B030D-6E8A-4147-A177-3AD203B41FA5}">
                      <a16:colId xmlns:a16="http://schemas.microsoft.com/office/drawing/2014/main" val="3886009012"/>
                    </a:ext>
                  </a:extLst>
                </a:gridCol>
              </a:tblGrid>
              <a:tr h="2971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inept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647298"/>
                  </a:ext>
                </a:extLst>
              </a:tr>
              <a:tr h="2971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08019"/>
                  </a:ext>
                </a:extLst>
              </a:tr>
              <a:tr h="2971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fawn</a:t>
                      </a:r>
                      <a:endParaRPr lang="en-US" sz="1400" b="0" i="1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214081"/>
                  </a:ext>
                </a:extLst>
              </a:tr>
              <a:tr h="2971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140983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89885" y="2737379"/>
            <a:ext cx="2256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 Social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Vocab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23574" y="2741394"/>
            <a:ext cx="2633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Filtered Bilingual Lexicon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82356"/>
              </p:ext>
            </p:extLst>
          </p:nvPr>
        </p:nvGraphicFramePr>
        <p:xfrm>
          <a:off x="7252801" y="3133027"/>
          <a:ext cx="3996075" cy="1219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38780">
                  <a:extLst>
                    <a:ext uri="{9D8B030D-6E8A-4147-A177-3AD203B41FA5}">
                      <a16:colId xmlns:a16="http://schemas.microsoft.com/office/drawing/2014/main" val="1846756781"/>
                    </a:ext>
                  </a:extLst>
                </a:gridCol>
                <a:gridCol w="3357295">
                  <a:extLst>
                    <a:ext uri="{9D8B030D-6E8A-4147-A177-3AD203B41FA5}">
                      <a16:colId xmlns:a16="http://schemas.microsoft.com/office/drawing/2014/main" val="495800140"/>
                    </a:ext>
                  </a:extLst>
                </a:gridCol>
              </a:tblGrid>
              <a:tr h="215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inept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无能</a:t>
                      </a:r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(incompetence)/0.7</a:t>
                      </a:r>
                      <a:r>
                        <a:rPr lang="zh-CN" altLang="en-US" sz="1400" b="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，笨拙</a:t>
                      </a:r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(clumsy)/0.3</a:t>
                      </a:r>
                      <a:endParaRPr lang="en-US" sz="1400" b="0" dirty="0"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283470"/>
                  </a:ext>
                </a:extLst>
              </a:tr>
              <a:tr h="2971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terror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恐怖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(horror)/0.6</a:t>
                      </a:r>
                      <a:r>
                        <a:rPr lang="zh-CN" altLang="en-US" sz="14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，恐惧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(fear)/0.4</a:t>
                      </a:r>
                      <a:endParaRPr lang="en-US" sz="1400" dirty="0"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88673"/>
                  </a:ext>
                </a:extLst>
              </a:tr>
              <a:tr h="2971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fawn</a:t>
                      </a:r>
                      <a:endParaRPr lang="en-US" sz="1400" b="0" i="1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奉承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(flatter)/0.4</a:t>
                      </a:r>
                      <a:r>
                        <a:rPr lang="zh-CN" altLang="en-US" sz="14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，谄媚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(toady)/0.4</a:t>
                      </a:r>
                      <a:endParaRPr lang="en-US" sz="1400" dirty="0"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202162"/>
                  </a:ext>
                </a:extLst>
              </a:tr>
              <a:tr h="2971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42334"/>
                  </a:ext>
                </a:extLst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1962"/>
              </p:ext>
            </p:extLst>
          </p:nvPr>
        </p:nvGraphicFramePr>
        <p:xfrm>
          <a:off x="11582519" y="3133027"/>
          <a:ext cx="3332259" cy="1219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232333">
                  <a:extLst>
                    <a:ext uri="{9D8B030D-6E8A-4147-A177-3AD203B41FA5}">
                      <a16:colId xmlns:a16="http://schemas.microsoft.com/office/drawing/2014/main" val="1846756781"/>
                    </a:ext>
                  </a:extLst>
                </a:gridCol>
                <a:gridCol w="2099926">
                  <a:extLst>
                    <a:ext uri="{9D8B030D-6E8A-4147-A177-3AD203B41FA5}">
                      <a16:colId xmlns:a16="http://schemas.microsoft.com/office/drawing/2014/main" val="495800140"/>
                    </a:ext>
                  </a:extLst>
                </a:gridCol>
              </a:tblGrid>
              <a:tr h="21506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inept: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inept*:</a:t>
                      </a:r>
                      <a:endParaRPr lang="en-US" sz="1400" b="0" dirty="0"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283470"/>
                  </a:ext>
                </a:extLst>
              </a:tr>
              <a:tr h="297122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terror: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terror*:</a:t>
                      </a:r>
                      <a:endParaRPr lang="en-US" sz="1400" dirty="0"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88673"/>
                  </a:ext>
                </a:extLst>
              </a:tr>
              <a:tr h="2971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fawn</a:t>
                      </a:r>
                      <a:r>
                        <a:rPr lang="en-US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fawn*</a:t>
                      </a:r>
                      <a:r>
                        <a:rPr lang="en-US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sz="1400" b="0" i="1" dirty="0"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202162"/>
                  </a:ext>
                </a:extLst>
              </a:tr>
              <a:tr h="297122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4233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 rot="5400000">
            <a:off x="12345523" y="2986132"/>
            <a:ext cx="204975" cy="606633"/>
            <a:chOff x="2814653" y="4421747"/>
            <a:chExt cx="325393" cy="977043"/>
          </a:xfrm>
        </p:grpSpPr>
        <p:sp>
          <p:nvSpPr>
            <p:cNvPr id="12" name="Rectangle 11"/>
            <p:cNvSpPr/>
            <p:nvPr/>
          </p:nvSpPr>
          <p:spPr>
            <a:xfrm>
              <a:off x="2814655" y="442174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14654" y="4748550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14653" y="5073670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8" name="Rectangle 77"/>
          <p:cNvSpPr/>
          <p:nvPr/>
        </p:nvSpPr>
        <p:spPr>
          <a:xfrm>
            <a:off x="7945839" y="3797530"/>
            <a:ext cx="2618942" cy="224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Elbow Connector 80"/>
          <p:cNvCxnSpPr>
            <a:cxnSpLocks/>
          </p:cNvCxnSpPr>
          <p:nvPr/>
        </p:nvCxnSpPr>
        <p:spPr>
          <a:xfrm flipV="1">
            <a:off x="8969885" y="4079319"/>
            <a:ext cx="4546872" cy="360000"/>
          </a:xfrm>
          <a:prstGeom prst="bentConnector3">
            <a:avLst>
              <a:gd name="adj1" fmla="val 10004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8969885" y="4106333"/>
            <a:ext cx="0" cy="3383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 rot="5400000">
            <a:off x="13669149" y="2987632"/>
            <a:ext cx="204975" cy="606633"/>
            <a:chOff x="2814653" y="4421747"/>
            <a:chExt cx="325393" cy="977043"/>
          </a:xfrm>
          <a:solidFill>
            <a:srgbClr val="F4B183"/>
          </a:solidFill>
        </p:grpSpPr>
        <p:sp>
          <p:nvSpPr>
            <p:cNvPr id="95" name="Rectangle 94"/>
            <p:cNvSpPr/>
            <p:nvPr/>
          </p:nvSpPr>
          <p:spPr>
            <a:xfrm>
              <a:off x="2814655" y="4421747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814654" y="4748550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14653" y="5073670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11476889" y="2738142"/>
            <a:ext cx="2890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Bilingual Social Lexicon (BSL)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0385224" y="4537302"/>
            <a:ext cx="2183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Pseudo-word Generator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9711001" y="4031283"/>
            <a:ext cx="13484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“translation set”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 flipH="1" flipV="1">
            <a:off x="10601947" y="3905974"/>
            <a:ext cx="198436" cy="2003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owchart: Summing Junction 133"/>
          <p:cNvSpPr/>
          <p:nvPr/>
        </p:nvSpPr>
        <p:spPr>
          <a:xfrm>
            <a:off x="11278139" y="4336310"/>
            <a:ext cx="229901" cy="229901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413426" y="4079319"/>
            <a:ext cx="1133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“confidence”</a:t>
            </a:r>
          </a:p>
        </p:txBody>
      </p:sp>
      <p:cxnSp>
        <p:nvCxnSpPr>
          <p:cNvPr id="77" name="Straight Arrow Connector 76"/>
          <p:cNvCxnSpPr>
            <a:cxnSpLocks/>
          </p:cNvCxnSpPr>
          <p:nvPr/>
        </p:nvCxnSpPr>
        <p:spPr>
          <a:xfrm flipV="1">
            <a:off x="5515847" y="3985215"/>
            <a:ext cx="105702" cy="188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9F9BE53-2CEA-684D-8497-089A31D46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902" y="3075933"/>
            <a:ext cx="394329" cy="1311163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5725405" y="2660690"/>
            <a:ext cx="1622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Chinese 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Vocab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5954015" y="3937405"/>
            <a:ext cx="1237212" cy="8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6" name="Table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026196"/>
              </p:ext>
            </p:extLst>
          </p:nvPr>
        </p:nvGraphicFramePr>
        <p:xfrm>
          <a:off x="5982724" y="3245466"/>
          <a:ext cx="1153384" cy="5791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8346">
                  <a:extLst>
                    <a:ext uri="{9D8B030D-6E8A-4147-A177-3AD203B41FA5}">
                      <a16:colId xmlns:a16="http://schemas.microsoft.com/office/drawing/2014/main" val="4057559941"/>
                    </a:ext>
                  </a:extLst>
                </a:gridCol>
                <a:gridCol w="288346">
                  <a:extLst>
                    <a:ext uri="{9D8B030D-6E8A-4147-A177-3AD203B41FA5}">
                      <a16:colId xmlns:a16="http://schemas.microsoft.com/office/drawing/2014/main" val="1370122391"/>
                    </a:ext>
                  </a:extLst>
                </a:gridCol>
                <a:gridCol w="288346">
                  <a:extLst>
                    <a:ext uri="{9D8B030D-6E8A-4147-A177-3AD203B41FA5}">
                      <a16:colId xmlns:a16="http://schemas.microsoft.com/office/drawing/2014/main" val="2074866124"/>
                    </a:ext>
                  </a:extLst>
                </a:gridCol>
                <a:gridCol w="288346">
                  <a:extLst>
                    <a:ext uri="{9D8B030D-6E8A-4147-A177-3AD203B41FA5}">
                      <a16:colId xmlns:a16="http://schemas.microsoft.com/office/drawing/2014/main" val="2055097136"/>
                    </a:ext>
                  </a:extLst>
                </a:gridCol>
              </a:tblGrid>
              <a:tr h="579153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8041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031E02C-7ABA-524F-9CFC-69BA89FDD2F9}"/>
              </a:ext>
            </a:extLst>
          </p:cNvPr>
          <p:cNvSpPr txBox="1"/>
          <p:nvPr/>
        </p:nvSpPr>
        <p:spPr>
          <a:xfrm>
            <a:off x="6494565" y="3224950"/>
            <a:ext cx="354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谄</a:t>
            </a:r>
            <a:endParaRPr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u="sng" dirty="0">
                <a:latin typeface="KaiTi" panose="02010609060101010101" pitchFamily="49" charset="-122"/>
                <a:ea typeface="KaiTi" panose="02010609060101010101" pitchFamily="49" charset="-122"/>
              </a:rPr>
              <a:t>媚</a:t>
            </a:r>
            <a:endParaRPr lang="en-US" u="sng" dirty="0"/>
          </a:p>
          <a:p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4413A03-C621-9A47-A8EA-4880AAB96DA6}"/>
              </a:ext>
            </a:extLst>
          </p:cNvPr>
          <p:cNvSpPr txBox="1"/>
          <p:nvPr/>
        </p:nvSpPr>
        <p:spPr>
          <a:xfrm>
            <a:off x="6215199" y="3224950"/>
            <a:ext cx="354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奉</a:t>
            </a:r>
            <a:r>
              <a:rPr lang="zh-CN" altLang="en-US" u="sng" dirty="0">
                <a:latin typeface="KaiTi" panose="02010609060101010101" pitchFamily="49" charset="-122"/>
                <a:ea typeface="KaiTi" panose="02010609060101010101" pitchFamily="49" charset="-122"/>
              </a:rPr>
              <a:t>承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D9C1DA7-D928-114E-B178-4EC426D374E1}"/>
              </a:ext>
            </a:extLst>
          </p:cNvPr>
          <p:cNvSpPr txBox="1"/>
          <p:nvPr/>
        </p:nvSpPr>
        <p:spPr>
          <a:xfrm>
            <a:off x="5927135" y="3224949"/>
            <a:ext cx="354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恐惧</a:t>
            </a:r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286574F-EB15-2940-A131-CC2B5222BE06}"/>
              </a:ext>
            </a:extLst>
          </p:cNvPr>
          <p:cNvGrpSpPr/>
          <p:nvPr/>
        </p:nvGrpSpPr>
        <p:grpSpPr>
          <a:xfrm rot="5400000">
            <a:off x="12345524" y="3294145"/>
            <a:ext cx="204975" cy="606633"/>
            <a:chOff x="2814653" y="4421747"/>
            <a:chExt cx="325393" cy="977043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F982002-CAE3-9847-92D3-3C62F3F86EF3}"/>
                </a:ext>
              </a:extLst>
            </p:cNvPr>
            <p:cNvSpPr/>
            <p:nvPr/>
          </p:nvSpPr>
          <p:spPr>
            <a:xfrm>
              <a:off x="2814655" y="442174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99538CA-9C96-B045-9A50-B26C1193E27A}"/>
                </a:ext>
              </a:extLst>
            </p:cNvPr>
            <p:cNvSpPr/>
            <p:nvPr/>
          </p:nvSpPr>
          <p:spPr>
            <a:xfrm>
              <a:off x="2814654" y="4748550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4109C1D-BFE3-C344-82B7-E8614835462C}"/>
                </a:ext>
              </a:extLst>
            </p:cNvPr>
            <p:cNvSpPr/>
            <p:nvPr/>
          </p:nvSpPr>
          <p:spPr>
            <a:xfrm>
              <a:off x="2814653" y="5073670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0E24B3F-3C83-2244-80B2-5B974C2B0090}"/>
              </a:ext>
            </a:extLst>
          </p:cNvPr>
          <p:cNvGrpSpPr/>
          <p:nvPr/>
        </p:nvGrpSpPr>
        <p:grpSpPr>
          <a:xfrm rot="5400000">
            <a:off x="12340651" y="3615929"/>
            <a:ext cx="204975" cy="606633"/>
            <a:chOff x="2814653" y="4421747"/>
            <a:chExt cx="325393" cy="97704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6447E3E-ADAE-3B46-A43C-8063D9F44C83}"/>
                </a:ext>
              </a:extLst>
            </p:cNvPr>
            <p:cNvSpPr/>
            <p:nvPr/>
          </p:nvSpPr>
          <p:spPr>
            <a:xfrm>
              <a:off x="2814655" y="442174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7C83A33-D04C-B04A-A6C7-5882BDE3DAB6}"/>
                </a:ext>
              </a:extLst>
            </p:cNvPr>
            <p:cNvSpPr/>
            <p:nvPr/>
          </p:nvSpPr>
          <p:spPr>
            <a:xfrm>
              <a:off x="2814654" y="4748550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9F32DB3-0F04-CB48-B825-801F327C77B2}"/>
                </a:ext>
              </a:extLst>
            </p:cNvPr>
            <p:cNvSpPr/>
            <p:nvPr/>
          </p:nvSpPr>
          <p:spPr>
            <a:xfrm>
              <a:off x="2814653" y="5073670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59C8AA1-F87E-B748-84F0-3CF12B0FE103}"/>
              </a:ext>
            </a:extLst>
          </p:cNvPr>
          <p:cNvGrpSpPr/>
          <p:nvPr/>
        </p:nvGrpSpPr>
        <p:grpSpPr>
          <a:xfrm rot="5400000">
            <a:off x="13669150" y="3294145"/>
            <a:ext cx="204975" cy="606633"/>
            <a:chOff x="2814653" y="4421747"/>
            <a:chExt cx="325393" cy="977043"/>
          </a:xfrm>
          <a:solidFill>
            <a:srgbClr val="F4B183"/>
          </a:solidFill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84BE3AB-6868-4B42-9ED5-E114D0BCDAE8}"/>
                </a:ext>
              </a:extLst>
            </p:cNvPr>
            <p:cNvSpPr/>
            <p:nvPr/>
          </p:nvSpPr>
          <p:spPr>
            <a:xfrm>
              <a:off x="2814655" y="4421747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1435E65-47F3-8642-9410-047F16637B09}"/>
                </a:ext>
              </a:extLst>
            </p:cNvPr>
            <p:cNvSpPr/>
            <p:nvPr/>
          </p:nvSpPr>
          <p:spPr>
            <a:xfrm>
              <a:off x="2814654" y="4748550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89A6367-442F-DC45-99EC-F6C4DC3CEFB1}"/>
                </a:ext>
              </a:extLst>
            </p:cNvPr>
            <p:cNvSpPr/>
            <p:nvPr/>
          </p:nvSpPr>
          <p:spPr>
            <a:xfrm>
              <a:off x="2814653" y="5073670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5ADEB21-86B9-624F-9558-604C9E61C38E}"/>
              </a:ext>
            </a:extLst>
          </p:cNvPr>
          <p:cNvGrpSpPr/>
          <p:nvPr/>
        </p:nvGrpSpPr>
        <p:grpSpPr>
          <a:xfrm rot="5400000">
            <a:off x="13668626" y="3602657"/>
            <a:ext cx="204975" cy="606633"/>
            <a:chOff x="2814653" y="4421747"/>
            <a:chExt cx="325393" cy="977043"/>
          </a:xfrm>
          <a:solidFill>
            <a:srgbClr val="F4B183"/>
          </a:solidFill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8254D0-BC27-0D47-9550-E5587F33C2C1}"/>
                </a:ext>
              </a:extLst>
            </p:cNvPr>
            <p:cNvSpPr/>
            <p:nvPr/>
          </p:nvSpPr>
          <p:spPr>
            <a:xfrm>
              <a:off x="2814655" y="4421747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20AB874-7509-3549-BD97-14DDBE39E063}"/>
                </a:ext>
              </a:extLst>
            </p:cNvPr>
            <p:cNvSpPr/>
            <p:nvPr/>
          </p:nvSpPr>
          <p:spPr>
            <a:xfrm>
              <a:off x="2814654" y="4748550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9358554-F995-FA42-8FCF-6BCCB0991428}"/>
                </a:ext>
              </a:extLst>
            </p:cNvPr>
            <p:cNvSpPr/>
            <p:nvPr/>
          </p:nvSpPr>
          <p:spPr>
            <a:xfrm>
              <a:off x="2814653" y="5073670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BB75C7EF-FF8F-9B4B-ABEF-81077BB7E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3912" y="3084154"/>
            <a:ext cx="871293" cy="189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2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136</Words>
  <Application>Microsoft Macintosh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等线</vt:lpstr>
      <vt:lpstr>KaiTi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Yuchen Lin</cp:lastModifiedBy>
  <cp:revision>89</cp:revision>
  <dcterms:created xsi:type="dcterms:W3CDTF">2017-12-15T19:06:17Z</dcterms:created>
  <dcterms:modified xsi:type="dcterms:W3CDTF">2018-05-05T13:31:13Z</dcterms:modified>
</cp:coreProperties>
</file>