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>
      <p:cViewPr>
        <p:scale>
          <a:sx n="188" d="100"/>
          <a:sy n="188" d="100"/>
        </p:scale>
        <p:origin x="-2176" y="-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2B6B-98D8-4E8A-8590-6E2FC3480511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5AB9-E455-4684-AC95-3B037A91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7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75904" y="1393567"/>
            <a:ext cx="950186" cy="950186"/>
            <a:chOff x="2514265" y="1077283"/>
            <a:chExt cx="950186" cy="9501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65" y="1077283"/>
              <a:ext cx="950186" cy="9501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781373" y="1447540"/>
              <a:ext cx="508924" cy="484854"/>
            </a:xfrm>
            <a:prstGeom prst="rect">
              <a:avLst/>
            </a:prstGeom>
          </p:spPr>
        </p:pic>
      </p:grpSp>
      <p:pic>
        <p:nvPicPr>
          <p:cNvPr id="11" name="Picture 8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77" y="1771922"/>
            <a:ext cx="488076" cy="39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791144" y="3473146"/>
            <a:ext cx="950186" cy="950186"/>
            <a:chOff x="2514265" y="1077283"/>
            <a:chExt cx="950186" cy="9501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65" y="1077283"/>
              <a:ext cx="950186" cy="95018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781612" y="1433618"/>
              <a:ext cx="499107" cy="475501"/>
            </a:xfrm>
            <a:prstGeom prst="rect">
              <a:avLst/>
            </a:prstGeom>
          </p:spPr>
        </p:pic>
      </p:grpSp>
      <p:pic>
        <p:nvPicPr>
          <p:cNvPr id="15" name="Picture 10" descr="Image resul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58" y="3878503"/>
            <a:ext cx="525210" cy="42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3659761" y="1934118"/>
            <a:ext cx="210876" cy="250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78675" y="4019359"/>
            <a:ext cx="204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48891" y="3772543"/>
            <a:ext cx="4464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762596" y="1329903"/>
            <a:ext cx="808474" cy="3553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>
              <a:xfrm>
                <a:off x="8545193" y="2788077"/>
                <a:ext cx="1240368" cy="32125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93" y="2788077"/>
                <a:ext cx="1240368" cy="321256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581563"/>
                  </p:ext>
                </p:extLst>
              </p:nvPr>
            </p:nvGraphicFramePr>
            <p:xfrm>
              <a:off x="3950731" y="1272723"/>
              <a:ext cx="1729893" cy="12192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641527">
                      <a:extLst>
                        <a:ext uri="{9D8B030D-6E8A-4147-A177-3AD203B41FA5}">
                          <a16:colId xmlns:a16="http://schemas.microsoft.com/office/drawing/2014/main" val="1846756781"/>
                        </a:ext>
                      </a:extLst>
                    </a:gridCol>
                    <a:gridCol w="1088366">
                      <a:extLst>
                        <a:ext uri="{9D8B030D-6E8A-4147-A177-3AD203B41FA5}">
                          <a16:colId xmlns:a16="http://schemas.microsoft.com/office/drawing/2014/main" val="495800140"/>
                        </a:ext>
                      </a:extLst>
                    </a:gridCol>
                  </a:tblGrid>
                  <a:tr h="297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dirty="0">
                              <a:latin typeface="KaiTi" panose="02010609060101010101" pitchFamily="49" charset="-122"/>
                              <a:ea typeface="KaiTi" panose="02010609060101010101" pitchFamily="49" charset="-122"/>
                            </a:rPr>
                            <a:t>浮云</a:t>
                          </a:r>
                          <a:endParaRPr lang="en-US" sz="1400" b="0" dirty="0">
                            <a:latin typeface="KaiTi" panose="02010609060101010101" pitchFamily="49" charset="-122"/>
                            <a:ea typeface="KaiTi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2283470"/>
                      </a:ext>
                    </a:extLst>
                  </a:tr>
                  <a:tr h="297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dirty="0">
                              <a:latin typeface="KaiTi" panose="02010609060101010101" pitchFamily="49" charset="-122"/>
                              <a:ea typeface="KaiTi" panose="02010609060101010101" pitchFamily="49" charset="-122"/>
                            </a:rPr>
                            <a:t>萌</a:t>
                          </a:r>
                          <a:endParaRPr lang="en-US" sz="1400" b="0" dirty="0">
                            <a:latin typeface="KaiTi" panose="02010609060101010101" pitchFamily="49" charset="-122"/>
                            <a:ea typeface="KaiTi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088673"/>
                      </a:ext>
                    </a:extLst>
                  </a:tr>
                  <a:tr h="29712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02162"/>
                      </a:ext>
                    </a:extLst>
                  </a:tr>
                  <a:tr h="297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642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581563"/>
                  </p:ext>
                </p:extLst>
              </p:nvPr>
            </p:nvGraphicFramePr>
            <p:xfrm>
              <a:off x="3950731" y="1272723"/>
              <a:ext cx="1729893" cy="12192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641527">
                      <a:extLst>
                        <a:ext uri="{9D8B030D-6E8A-4147-A177-3AD203B41FA5}">
                          <a16:colId xmlns:a16="http://schemas.microsoft.com/office/drawing/2014/main" val="1846756781"/>
                        </a:ext>
                      </a:extLst>
                    </a:gridCol>
                    <a:gridCol w="1088366">
                      <a:extLst>
                        <a:ext uri="{9D8B030D-6E8A-4147-A177-3AD203B41FA5}">
                          <a16:colId xmlns:a16="http://schemas.microsoft.com/office/drawing/2014/main" val="49580014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dirty="0" smtClean="0">
                              <a:latin typeface="KaiTi" panose="02010609060101010101" pitchFamily="49" charset="-122"/>
                              <a:ea typeface="KaiTi" panose="02010609060101010101" pitchFamily="49" charset="-122"/>
                            </a:rPr>
                            <a:t>浮云</a:t>
                          </a:r>
                          <a:endParaRPr lang="en-US" sz="1400" b="0" dirty="0">
                            <a:latin typeface="KaiTi" panose="02010609060101010101" pitchFamily="49" charset="-122"/>
                            <a:ea typeface="KaiTi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228347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dirty="0" smtClean="0">
                              <a:latin typeface="KaiTi" panose="02010609060101010101" pitchFamily="49" charset="-122"/>
                              <a:ea typeface="KaiTi" panose="02010609060101010101" pitchFamily="49" charset="-122"/>
                            </a:rPr>
                            <a:t>萌</a:t>
                          </a:r>
                          <a:endParaRPr lang="en-US" sz="1400" b="0" dirty="0">
                            <a:latin typeface="KaiTi" panose="02010609060101010101" pitchFamily="49" charset="-122"/>
                            <a:ea typeface="KaiTi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0886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52" t="-204000" r="-17238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021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…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64233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6" name="Group 65"/>
          <p:cNvGrpSpPr/>
          <p:nvPr/>
        </p:nvGrpSpPr>
        <p:grpSpPr>
          <a:xfrm rot="5400000">
            <a:off x="5036061" y="921385"/>
            <a:ext cx="204976" cy="1010359"/>
            <a:chOff x="2814653" y="3771507"/>
            <a:chExt cx="325394" cy="162728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1" name="Rectangle 60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4879839" y="3143891"/>
            <a:ext cx="204976" cy="1010359"/>
            <a:chOff x="2814653" y="3771507"/>
            <a:chExt cx="325394" cy="1627283"/>
          </a:xfrm>
        </p:grpSpPr>
        <p:sp>
          <p:nvSpPr>
            <p:cNvPr id="74" name="Rectangle 73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4879318" y="3453909"/>
            <a:ext cx="204976" cy="1010359"/>
            <a:chOff x="2814653" y="3771507"/>
            <a:chExt cx="325394" cy="1627283"/>
          </a:xfrm>
        </p:grpSpPr>
        <p:sp>
          <p:nvSpPr>
            <p:cNvPr id="80" name="Rectangle 79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 rot="5400000">
            <a:off x="4879317" y="3745100"/>
            <a:ext cx="204976" cy="1010359"/>
            <a:chOff x="2814653" y="3771507"/>
            <a:chExt cx="325394" cy="1627283"/>
          </a:xfrm>
        </p:grpSpPr>
        <p:sp>
          <p:nvSpPr>
            <p:cNvPr id="86" name="Rectangle 85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5101291" y="3924943"/>
            <a:ext cx="4464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758253" y="3403950"/>
            <a:ext cx="808474" cy="3553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Table 9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0176253"/>
                  </p:ext>
                </p:extLst>
              </p:nvPr>
            </p:nvGraphicFramePr>
            <p:xfrm>
              <a:off x="3946388" y="3346770"/>
              <a:ext cx="1729893" cy="1219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641527">
                      <a:extLst>
                        <a:ext uri="{9D8B030D-6E8A-4147-A177-3AD203B41FA5}">
                          <a16:colId xmlns:a16="http://schemas.microsoft.com/office/drawing/2014/main" val="1846756781"/>
                        </a:ext>
                      </a:extLst>
                    </a:gridCol>
                    <a:gridCol w="1088366">
                      <a:extLst>
                        <a:ext uri="{9D8B030D-6E8A-4147-A177-3AD203B41FA5}">
                          <a16:colId xmlns:a16="http://schemas.microsoft.com/office/drawing/2014/main" val="495800140"/>
                        </a:ext>
                      </a:extLst>
                    </a:gridCol>
                  </a:tblGrid>
                  <a:tr h="297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tmrw</a:t>
                          </a:r>
                          <a:endParaRPr 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2283470"/>
                      </a:ext>
                    </a:extLst>
                  </a:tr>
                  <a:tr h="297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088673"/>
                      </a:ext>
                    </a:extLst>
                  </a:tr>
                  <a:tr h="29712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02162"/>
                      </a:ext>
                    </a:extLst>
                  </a:tr>
                  <a:tr h="297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642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Table 9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0176253"/>
                  </p:ext>
                </p:extLst>
              </p:nvPr>
            </p:nvGraphicFramePr>
            <p:xfrm>
              <a:off x="3946388" y="3346770"/>
              <a:ext cx="1729893" cy="1219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641527">
                      <a:extLst>
                        <a:ext uri="{9D8B030D-6E8A-4147-A177-3AD203B41FA5}">
                          <a16:colId xmlns:a16="http://schemas.microsoft.com/office/drawing/2014/main" val="1846756781"/>
                        </a:ext>
                      </a:extLst>
                    </a:gridCol>
                    <a:gridCol w="1088366">
                      <a:extLst>
                        <a:ext uri="{9D8B030D-6E8A-4147-A177-3AD203B41FA5}">
                          <a16:colId xmlns:a16="http://schemas.microsoft.com/office/drawing/2014/main" val="49580014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tmrw</a:t>
                          </a:r>
                          <a:endParaRPr 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228347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adore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0886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43" t="-206000" r="-17075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021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…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64233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6" name="Group 95"/>
          <p:cNvGrpSpPr/>
          <p:nvPr/>
        </p:nvGrpSpPr>
        <p:grpSpPr>
          <a:xfrm rot="5400000">
            <a:off x="5031718" y="2995432"/>
            <a:ext cx="204976" cy="1010359"/>
            <a:chOff x="2814653" y="3771507"/>
            <a:chExt cx="325394" cy="1627283"/>
          </a:xfrm>
        </p:grpSpPr>
        <p:sp>
          <p:nvSpPr>
            <p:cNvPr id="97" name="Rectangle 96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 rot="5400000">
            <a:off x="5032239" y="3296291"/>
            <a:ext cx="204976" cy="1010359"/>
            <a:chOff x="2814653" y="3771507"/>
            <a:chExt cx="325394" cy="1627283"/>
          </a:xfrm>
        </p:grpSpPr>
        <p:sp>
          <p:nvSpPr>
            <p:cNvPr id="103" name="Rectangle 102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 rot="5400000">
            <a:off x="5031718" y="3606309"/>
            <a:ext cx="204976" cy="1010359"/>
            <a:chOff x="2814653" y="3771507"/>
            <a:chExt cx="325394" cy="1627283"/>
          </a:xfrm>
        </p:grpSpPr>
        <p:sp>
          <p:nvSpPr>
            <p:cNvPr id="109" name="Rectangle 108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 rot="5400000">
            <a:off x="5031717" y="3897500"/>
            <a:ext cx="204976" cy="1010359"/>
            <a:chOff x="2814653" y="3771507"/>
            <a:chExt cx="325394" cy="1627283"/>
          </a:xfrm>
        </p:grpSpPr>
        <p:sp>
          <p:nvSpPr>
            <p:cNvPr id="115" name="Rectangle 114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rot="5400000">
            <a:off x="5032238" y="1221924"/>
            <a:ext cx="204976" cy="1010359"/>
            <a:chOff x="2814653" y="3771507"/>
            <a:chExt cx="325394" cy="162728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" name="Rectangle 120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 rot="5400000">
            <a:off x="5031717" y="1522529"/>
            <a:ext cx="204976" cy="1010359"/>
            <a:chOff x="2814653" y="3771507"/>
            <a:chExt cx="325394" cy="162728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7" name="Rectangle 126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 rot="5400000">
            <a:off x="5031717" y="1833202"/>
            <a:ext cx="204976" cy="1010359"/>
            <a:chOff x="2814653" y="3771507"/>
            <a:chExt cx="325394" cy="162728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3" name="Rectangle 132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 rot="10800000">
            <a:off x="5948758" y="1392218"/>
            <a:ext cx="204976" cy="1010359"/>
            <a:chOff x="2814653" y="3771507"/>
            <a:chExt cx="325394" cy="162728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9" name="Rectangle 138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 rot="10800000">
            <a:off x="5952253" y="3523177"/>
            <a:ext cx="204976" cy="1010359"/>
            <a:chOff x="2814653" y="3771507"/>
            <a:chExt cx="325394" cy="1627283"/>
          </a:xfrm>
        </p:grpSpPr>
        <p:sp>
          <p:nvSpPr>
            <p:cNvPr id="148" name="Rectangle 147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5719858" y="4121990"/>
            <a:ext cx="201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719857" y="2027707"/>
            <a:ext cx="201863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5826573" y="3204290"/>
                <a:ext cx="5153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73" y="3204290"/>
                <a:ext cx="51533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/>
              <p:cNvSpPr/>
              <p:nvPr/>
            </p:nvSpPr>
            <p:spPr>
              <a:xfrm>
                <a:off x="5836931" y="1075597"/>
                <a:ext cx="4703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931" y="1075597"/>
                <a:ext cx="4703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 rot="5400000">
            <a:off x="7999898" y="4418809"/>
            <a:ext cx="204974" cy="201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 rot="5400000">
            <a:off x="7747007" y="4417963"/>
            <a:ext cx="204974" cy="201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 rot="5400000">
            <a:off x="7234215" y="4417015"/>
            <a:ext cx="204974" cy="201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 rot="5400000">
            <a:off x="6974003" y="4417016"/>
            <a:ext cx="204974" cy="201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 rot="5400000">
            <a:off x="6721422" y="4413537"/>
            <a:ext cx="204974" cy="201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79777"/>
              </p:ext>
            </p:extLst>
          </p:nvPr>
        </p:nvGraphicFramePr>
        <p:xfrm>
          <a:off x="6680859" y="2186411"/>
          <a:ext cx="1796203" cy="15670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96203">
                  <a:extLst>
                    <a:ext uri="{9D8B030D-6E8A-4147-A177-3AD203B41FA5}">
                      <a16:colId xmlns:a16="http://schemas.microsoft.com/office/drawing/2014/main" val="1846756781"/>
                    </a:ext>
                  </a:extLst>
                </a:gridCol>
              </a:tblGrid>
              <a:tr h="783538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83470"/>
                  </a:ext>
                </a:extLst>
              </a:tr>
              <a:tr h="783538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8673"/>
                  </a:ext>
                </a:extLst>
              </a:tr>
            </a:tbl>
          </a:graphicData>
        </a:graphic>
      </p:graphicFrame>
      <p:grpSp>
        <p:nvGrpSpPr>
          <p:cNvPr id="418" name="Group 417"/>
          <p:cNvGrpSpPr/>
          <p:nvPr/>
        </p:nvGrpSpPr>
        <p:grpSpPr>
          <a:xfrm>
            <a:off x="6741032" y="2208458"/>
            <a:ext cx="118146" cy="733121"/>
            <a:chOff x="7379403" y="1986260"/>
            <a:chExt cx="204976" cy="10103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5" name="Rectangle 234"/>
            <p:cNvSpPr/>
            <p:nvPr/>
          </p:nvSpPr>
          <p:spPr>
            <a:xfrm rot="10800000">
              <a:off x="7379403" y="2794756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 rot="10800000">
              <a:off x="7379404" y="2592893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 rot="10800000">
              <a:off x="7379404" y="2391031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 rot="10800000">
              <a:off x="7379404" y="2188123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 rot="10800000">
              <a:off x="7379405" y="1986260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6996725" y="2209728"/>
            <a:ext cx="118146" cy="733121"/>
            <a:chOff x="7635096" y="1981180"/>
            <a:chExt cx="204976" cy="10103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1" name="Rectangle 240"/>
            <p:cNvSpPr/>
            <p:nvPr/>
          </p:nvSpPr>
          <p:spPr>
            <a:xfrm rot="10800000">
              <a:off x="7635096" y="2789676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rot="10800000">
              <a:off x="7635097" y="2587813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 rot="10800000">
              <a:off x="7635097" y="2385951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10800000">
              <a:off x="7635097" y="2183043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 rot="10800000">
              <a:off x="7635098" y="1981180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7252416" y="2207210"/>
            <a:ext cx="118146" cy="733121"/>
            <a:chOff x="7890787" y="1978662"/>
            <a:chExt cx="204976" cy="10103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7" name="Rectangle 246"/>
            <p:cNvSpPr/>
            <p:nvPr/>
          </p:nvSpPr>
          <p:spPr>
            <a:xfrm rot="10800000">
              <a:off x="7890787" y="2787158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 rot="10800000">
              <a:off x="7890788" y="2585295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 rot="10800000">
              <a:off x="7890788" y="2383433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 rot="10800000">
              <a:off x="7890788" y="2180525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 rot="10800000">
              <a:off x="7890789" y="1978662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5" name="Group 414"/>
          <p:cNvGrpSpPr/>
          <p:nvPr/>
        </p:nvGrpSpPr>
        <p:grpSpPr>
          <a:xfrm>
            <a:off x="7761518" y="2205662"/>
            <a:ext cx="118146" cy="733121"/>
            <a:chOff x="8399889" y="1977114"/>
            <a:chExt cx="204976" cy="10103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3" name="Rectangle 252"/>
            <p:cNvSpPr/>
            <p:nvPr/>
          </p:nvSpPr>
          <p:spPr>
            <a:xfrm rot="10800000">
              <a:off x="8399889" y="2785610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 rot="10800000">
              <a:off x="8399890" y="2583747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 rot="10800000">
              <a:off x="8399890" y="2381885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 rot="10800000">
              <a:off x="8399890" y="2178977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 rot="10800000">
              <a:off x="8399891" y="1977114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8013873" y="2209015"/>
            <a:ext cx="118146" cy="733121"/>
            <a:chOff x="8652244" y="1976234"/>
            <a:chExt cx="204976" cy="10103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9" name="Rectangle 258"/>
            <p:cNvSpPr/>
            <p:nvPr/>
          </p:nvSpPr>
          <p:spPr>
            <a:xfrm rot="10800000">
              <a:off x="8652244" y="2784730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 rot="10800000">
              <a:off x="8652245" y="2582867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 rot="10800000">
              <a:off x="8652245" y="2381005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 rot="10800000">
              <a:off x="8652245" y="2178097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 rot="10800000">
              <a:off x="8652246" y="1976234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4" name="Rectangle 263"/>
          <p:cNvSpPr/>
          <p:nvPr/>
        </p:nvSpPr>
        <p:spPr>
          <a:xfrm>
            <a:off x="7403534" y="2340656"/>
            <a:ext cx="197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13" name="Group 412"/>
          <p:cNvGrpSpPr/>
          <p:nvPr/>
        </p:nvGrpSpPr>
        <p:grpSpPr>
          <a:xfrm>
            <a:off x="8281650" y="2211131"/>
            <a:ext cx="118146" cy="733121"/>
            <a:chOff x="8920021" y="1976233"/>
            <a:chExt cx="204976" cy="10103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" name="Rectangle 265"/>
            <p:cNvSpPr/>
            <p:nvPr/>
          </p:nvSpPr>
          <p:spPr>
            <a:xfrm rot="10800000">
              <a:off x="8920021" y="2784729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 rot="10800000">
              <a:off x="8920022" y="2582866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 rot="10800000">
              <a:off x="8920022" y="2381004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 rot="10800000">
              <a:off x="8920022" y="2178096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 rot="10800000">
              <a:off x="8920023" y="1976233"/>
              <a:ext cx="204974" cy="2018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6746817" y="2996608"/>
            <a:ext cx="118146" cy="733121"/>
            <a:chOff x="7379403" y="3077933"/>
            <a:chExt cx="204976" cy="1010359"/>
          </a:xfrm>
        </p:grpSpPr>
        <p:sp>
          <p:nvSpPr>
            <p:cNvPr id="272" name="Rectangle 271"/>
            <p:cNvSpPr/>
            <p:nvPr/>
          </p:nvSpPr>
          <p:spPr>
            <a:xfrm rot="10800000">
              <a:off x="7379403" y="3886429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 rot="10800000">
              <a:off x="7379404" y="3684566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rot="10800000">
              <a:off x="7379404" y="3482704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rot="10800000">
              <a:off x="7379404" y="3279796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 rot="10800000">
              <a:off x="7379405" y="3077933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6989572" y="3000776"/>
            <a:ext cx="118146" cy="733121"/>
            <a:chOff x="7635096" y="3072853"/>
            <a:chExt cx="204976" cy="1010359"/>
          </a:xfrm>
        </p:grpSpPr>
        <p:sp>
          <p:nvSpPr>
            <p:cNvPr id="278" name="Rectangle 277"/>
            <p:cNvSpPr/>
            <p:nvPr/>
          </p:nvSpPr>
          <p:spPr>
            <a:xfrm rot="10800000">
              <a:off x="7635096" y="3881349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 rot="10800000">
              <a:off x="7635097" y="3679486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rot="10800000">
              <a:off x="7635097" y="3477624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rot="10800000">
              <a:off x="7635097" y="3274716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 rot="10800000">
              <a:off x="7635098" y="3072853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7249637" y="3000424"/>
            <a:ext cx="118146" cy="733121"/>
            <a:chOff x="7890787" y="3070335"/>
            <a:chExt cx="204976" cy="1010359"/>
          </a:xfrm>
        </p:grpSpPr>
        <p:sp>
          <p:nvSpPr>
            <p:cNvPr id="284" name="Rectangle 283"/>
            <p:cNvSpPr/>
            <p:nvPr/>
          </p:nvSpPr>
          <p:spPr>
            <a:xfrm rot="10800000">
              <a:off x="7890787" y="3878831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 rot="10800000">
              <a:off x="7890788" y="3676968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 rot="10800000">
              <a:off x="7890788" y="3475106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 rot="10800000">
              <a:off x="7890788" y="3272198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 rot="10800000">
              <a:off x="7890789" y="3070335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7756746" y="2997602"/>
            <a:ext cx="118146" cy="733121"/>
            <a:chOff x="8399889" y="3068787"/>
            <a:chExt cx="204976" cy="1010359"/>
          </a:xfrm>
        </p:grpSpPr>
        <p:sp>
          <p:nvSpPr>
            <p:cNvPr id="290" name="Rectangle 289"/>
            <p:cNvSpPr/>
            <p:nvPr/>
          </p:nvSpPr>
          <p:spPr>
            <a:xfrm rot="10800000">
              <a:off x="8399889" y="3877283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 rot="10800000">
              <a:off x="8399890" y="3675420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 rot="10800000">
              <a:off x="8399890" y="3473558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 rot="10800000">
              <a:off x="8399890" y="3270650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 rot="10800000">
              <a:off x="8399891" y="3068787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8013872" y="2992040"/>
            <a:ext cx="118146" cy="733121"/>
            <a:chOff x="8652244" y="3067907"/>
            <a:chExt cx="204976" cy="1010359"/>
          </a:xfrm>
        </p:grpSpPr>
        <p:sp>
          <p:nvSpPr>
            <p:cNvPr id="296" name="Rectangle 295"/>
            <p:cNvSpPr/>
            <p:nvPr/>
          </p:nvSpPr>
          <p:spPr>
            <a:xfrm rot="10800000">
              <a:off x="8652244" y="3876403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 rot="10800000">
              <a:off x="8652245" y="3674540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 rot="10800000">
              <a:off x="8652245" y="3472678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 rot="10800000">
              <a:off x="8652245" y="3269770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 rot="10800000">
              <a:off x="8652246" y="3067907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1" name="Rectangle 300"/>
          <p:cNvSpPr/>
          <p:nvPr/>
        </p:nvSpPr>
        <p:spPr>
          <a:xfrm>
            <a:off x="7402155" y="3109273"/>
            <a:ext cx="197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07" name="Group 406"/>
          <p:cNvGrpSpPr/>
          <p:nvPr/>
        </p:nvGrpSpPr>
        <p:grpSpPr>
          <a:xfrm>
            <a:off x="8281649" y="2992375"/>
            <a:ext cx="118146" cy="733121"/>
            <a:chOff x="8920021" y="3067906"/>
            <a:chExt cx="204976" cy="1010359"/>
          </a:xfrm>
        </p:grpSpPr>
        <p:sp>
          <p:nvSpPr>
            <p:cNvPr id="303" name="Rectangle 302"/>
            <p:cNvSpPr/>
            <p:nvPr/>
          </p:nvSpPr>
          <p:spPr>
            <a:xfrm rot="10800000">
              <a:off x="8920021" y="3876402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 rot="10800000">
              <a:off x="8920022" y="3674539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 rot="10800000">
              <a:off x="8920022" y="3472677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 rot="10800000">
              <a:off x="8920022" y="3269769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 rot="10800000">
              <a:off x="8920023" y="3067906"/>
              <a:ext cx="204974" cy="201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8" name="Rectangle 307"/>
          <p:cNvSpPr/>
          <p:nvPr/>
        </p:nvSpPr>
        <p:spPr>
          <a:xfrm rot="5400000">
            <a:off x="8252479" y="4418810"/>
            <a:ext cx="204974" cy="201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7420296" y="427181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8" name="Oval 157"/>
          <p:cNvSpPr/>
          <p:nvPr/>
        </p:nvSpPr>
        <p:spPr>
          <a:xfrm>
            <a:off x="7504375" y="3954635"/>
            <a:ext cx="175363" cy="192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7475519" y="3945963"/>
            <a:ext cx="24653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/>
              <a:t>●</a:t>
            </a:r>
            <a:endParaRPr lang="en-US" sz="800" dirty="0"/>
          </a:p>
        </p:txBody>
      </p:sp>
      <p:sp>
        <p:nvSpPr>
          <p:cNvPr id="359" name="Left Brace 358"/>
          <p:cNvSpPr/>
          <p:nvPr/>
        </p:nvSpPr>
        <p:spPr>
          <a:xfrm rot="5400000">
            <a:off x="7522838" y="3446900"/>
            <a:ext cx="137718" cy="1693284"/>
          </a:xfrm>
          <a:prstGeom prst="leftBrace">
            <a:avLst>
              <a:gd name="adj1" fmla="val 6333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Left Brace 359"/>
          <p:cNvSpPr/>
          <p:nvPr/>
        </p:nvSpPr>
        <p:spPr>
          <a:xfrm rot="16200000">
            <a:off x="7543506" y="2971091"/>
            <a:ext cx="103759" cy="1711064"/>
          </a:xfrm>
          <a:prstGeom prst="leftBrace">
            <a:avLst>
              <a:gd name="adj1" fmla="val 6333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 rot="16200000">
            <a:off x="6957541" y="1301945"/>
            <a:ext cx="204974" cy="201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Rectangle 362"/>
          <p:cNvSpPr/>
          <p:nvPr/>
        </p:nvSpPr>
        <p:spPr>
          <a:xfrm rot="16200000">
            <a:off x="7210432" y="1307024"/>
            <a:ext cx="204974" cy="201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Rectangle 363"/>
          <p:cNvSpPr/>
          <p:nvPr/>
        </p:nvSpPr>
        <p:spPr>
          <a:xfrm rot="16200000">
            <a:off x="7723224" y="1312205"/>
            <a:ext cx="204974" cy="201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Rectangle 364"/>
          <p:cNvSpPr/>
          <p:nvPr/>
        </p:nvSpPr>
        <p:spPr>
          <a:xfrm rot="16200000">
            <a:off x="7983436" y="1312204"/>
            <a:ext cx="204974" cy="201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Rectangle 365"/>
          <p:cNvSpPr/>
          <p:nvPr/>
        </p:nvSpPr>
        <p:spPr>
          <a:xfrm rot="16200000">
            <a:off x="8236017" y="1315683"/>
            <a:ext cx="204974" cy="201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Rectangle 366"/>
          <p:cNvSpPr/>
          <p:nvPr/>
        </p:nvSpPr>
        <p:spPr>
          <a:xfrm rot="16200000">
            <a:off x="6704960" y="1301944"/>
            <a:ext cx="204974" cy="201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Rectangle 367"/>
          <p:cNvSpPr/>
          <p:nvPr/>
        </p:nvSpPr>
        <p:spPr>
          <a:xfrm rot="10800000">
            <a:off x="7398753" y="129502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0" name="Oval 369"/>
          <p:cNvSpPr/>
          <p:nvPr/>
        </p:nvSpPr>
        <p:spPr>
          <a:xfrm rot="10800000">
            <a:off x="7489763" y="1758207"/>
            <a:ext cx="175363" cy="192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 rot="10800000">
            <a:off x="7447450" y="1759667"/>
            <a:ext cx="24653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/>
              <a:t>●</a:t>
            </a:r>
            <a:endParaRPr lang="en-US" sz="800" dirty="0"/>
          </a:p>
        </p:txBody>
      </p:sp>
      <p:sp>
        <p:nvSpPr>
          <p:cNvPr id="372" name="Left Brace 371"/>
          <p:cNvSpPr/>
          <p:nvPr/>
        </p:nvSpPr>
        <p:spPr>
          <a:xfrm rot="16200000">
            <a:off x="7501857" y="765501"/>
            <a:ext cx="137718" cy="1693284"/>
          </a:xfrm>
          <a:prstGeom prst="leftBrace">
            <a:avLst>
              <a:gd name="adj1" fmla="val 63336"/>
              <a:gd name="adj2" fmla="val 5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Left Brace 372"/>
          <p:cNvSpPr/>
          <p:nvPr/>
        </p:nvSpPr>
        <p:spPr>
          <a:xfrm rot="5400000">
            <a:off x="7507059" y="1251823"/>
            <a:ext cx="137718" cy="1693284"/>
          </a:xfrm>
          <a:prstGeom prst="leftBrace">
            <a:avLst>
              <a:gd name="adj1" fmla="val 63336"/>
              <a:gd name="adj2" fmla="val 5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6693562" y="4381610"/>
            <a:ext cx="1789923" cy="272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6682158" y="1272856"/>
            <a:ext cx="1789923" cy="272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5179370" y="2574588"/>
            <a:ext cx="1567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Bilingual Social Lexicon (BSL)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/>
              <p:cNvSpPr/>
              <p:nvPr/>
            </p:nvSpPr>
            <p:spPr>
              <a:xfrm>
                <a:off x="6197370" y="1212142"/>
                <a:ext cx="494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81" name="Rectangle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70" y="1212142"/>
                <a:ext cx="494559" cy="369332"/>
              </a:xfrm>
              <a:prstGeom prst="rect">
                <a:avLst/>
              </a:prstGeom>
              <a:blipFill>
                <a:blip r:embed="rId11"/>
                <a:stretch>
                  <a:fillRect t="-10000" r="-8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/>
              <p:cNvSpPr/>
              <p:nvPr/>
            </p:nvSpPr>
            <p:spPr>
              <a:xfrm>
                <a:off x="6212726" y="4329802"/>
                <a:ext cx="534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82" name="Rectangle 3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26" y="4329802"/>
                <a:ext cx="534057" cy="369332"/>
              </a:xfrm>
              <a:prstGeom prst="rect">
                <a:avLst/>
              </a:prstGeom>
              <a:blipFill>
                <a:blip r:embed="rId12"/>
                <a:stretch>
                  <a:fillRect t="-8197" r="-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Straight Arrow Connector 419"/>
          <p:cNvCxnSpPr/>
          <p:nvPr/>
        </p:nvCxnSpPr>
        <p:spPr>
          <a:xfrm flipV="1">
            <a:off x="6202207" y="1869726"/>
            <a:ext cx="1165575" cy="7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/>
          <p:nvPr/>
        </p:nvCxnSpPr>
        <p:spPr>
          <a:xfrm>
            <a:off x="6223522" y="4052708"/>
            <a:ext cx="11354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Elbow Connector 423"/>
          <p:cNvCxnSpPr>
            <a:stCxn id="378" idx="3"/>
            <a:endCxn id="57" idx="0"/>
          </p:cNvCxnSpPr>
          <p:nvPr/>
        </p:nvCxnSpPr>
        <p:spPr>
          <a:xfrm>
            <a:off x="8472081" y="1409155"/>
            <a:ext cx="693296" cy="1378922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Elbow Connector 424"/>
          <p:cNvCxnSpPr>
            <a:stCxn id="377" idx="3"/>
            <a:endCxn id="57" idx="2"/>
          </p:cNvCxnSpPr>
          <p:nvPr/>
        </p:nvCxnSpPr>
        <p:spPr>
          <a:xfrm flipV="1">
            <a:off x="8483485" y="3109333"/>
            <a:ext cx="681892" cy="14085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6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等线</vt:lpstr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Yuchen Lin</cp:lastModifiedBy>
  <cp:revision>141</cp:revision>
  <cp:lastPrinted>2018-05-05T13:53:45Z</cp:lastPrinted>
  <dcterms:created xsi:type="dcterms:W3CDTF">2017-12-15T13:27:11Z</dcterms:created>
  <dcterms:modified xsi:type="dcterms:W3CDTF">2018-05-05T14:00:36Z</dcterms:modified>
</cp:coreProperties>
</file>